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5"/>
  </p:notesMasterIdLst>
  <p:sldIdLst>
    <p:sldId id="390" r:id="rId2"/>
    <p:sldId id="658" r:id="rId3"/>
    <p:sldId id="657" r:id="rId4"/>
    <p:sldId id="644" r:id="rId5"/>
    <p:sldId id="661" r:id="rId6"/>
    <p:sldId id="660" r:id="rId7"/>
    <p:sldId id="659" r:id="rId8"/>
    <p:sldId id="645" r:id="rId9"/>
    <p:sldId id="687" r:id="rId10"/>
    <p:sldId id="686" r:id="rId11"/>
    <p:sldId id="685" r:id="rId12"/>
    <p:sldId id="684" r:id="rId13"/>
    <p:sldId id="647" r:id="rId14"/>
    <p:sldId id="446" r:id="rId15"/>
    <p:sldId id="642" r:id="rId16"/>
    <p:sldId id="688" r:id="rId17"/>
    <p:sldId id="641" r:id="rId18"/>
    <p:sldId id="640" r:id="rId19"/>
    <p:sldId id="639" r:id="rId20"/>
    <p:sldId id="638" r:id="rId21"/>
    <p:sldId id="543" r:id="rId22"/>
    <p:sldId id="542" r:id="rId23"/>
    <p:sldId id="690" r:id="rId24"/>
    <p:sldId id="689" r:id="rId25"/>
    <p:sldId id="541" r:id="rId26"/>
    <p:sldId id="540" r:id="rId27"/>
    <p:sldId id="691" r:id="rId28"/>
    <p:sldId id="435" r:id="rId29"/>
    <p:sldId id="442" r:id="rId30"/>
    <p:sldId id="441" r:id="rId31"/>
    <p:sldId id="436" r:id="rId32"/>
    <p:sldId id="445" r:id="rId33"/>
    <p:sldId id="444" r:id="rId34"/>
    <p:sldId id="437" r:id="rId35"/>
    <p:sldId id="443" r:id="rId36"/>
    <p:sldId id="698" r:id="rId37"/>
    <p:sldId id="697" r:id="rId38"/>
    <p:sldId id="699" r:id="rId39"/>
    <p:sldId id="696" r:id="rId40"/>
    <p:sldId id="695" r:id="rId41"/>
    <p:sldId id="694" r:id="rId42"/>
    <p:sldId id="693" r:id="rId43"/>
    <p:sldId id="692" r:id="rId44"/>
    <p:sldId id="643" r:id="rId45"/>
    <p:sldId id="701" r:id="rId46"/>
    <p:sldId id="700" r:id="rId47"/>
    <p:sldId id="635" r:id="rId48"/>
    <p:sldId id="704" r:id="rId49"/>
    <p:sldId id="703" r:id="rId50"/>
    <p:sldId id="702" r:id="rId51"/>
    <p:sldId id="706" r:id="rId52"/>
    <p:sldId id="705" r:id="rId53"/>
    <p:sldId id="636" r:id="rId54"/>
    <p:sldId id="637" r:id="rId55"/>
    <p:sldId id="565" r:id="rId56"/>
    <p:sldId id="709" r:id="rId57"/>
    <p:sldId id="710" r:id="rId58"/>
    <p:sldId id="708" r:id="rId59"/>
    <p:sldId id="707" r:id="rId60"/>
    <p:sldId id="711" r:id="rId61"/>
    <p:sldId id="566" r:id="rId62"/>
    <p:sldId id="716" r:id="rId63"/>
    <p:sldId id="715" r:id="rId64"/>
    <p:sldId id="714" r:id="rId65"/>
    <p:sldId id="713" r:id="rId66"/>
    <p:sldId id="712" r:id="rId67"/>
    <p:sldId id="622" r:id="rId68"/>
    <p:sldId id="720" r:id="rId69"/>
    <p:sldId id="719" r:id="rId70"/>
    <p:sldId id="721" r:id="rId71"/>
    <p:sldId id="718" r:id="rId72"/>
    <p:sldId id="717" r:id="rId73"/>
    <p:sldId id="648" r:id="rId74"/>
    <p:sldId id="649" r:id="rId75"/>
    <p:sldId id="651" r:id="rId76"/>
    <p:sldId id="654" r:id="rId77"/>
    <p:sldId id="650" r:id="rId78"/>
    <p:sldId id="656" r:id="rId79"/>
    <p:sldId id="724" r:id="rId80"/>
    <p:sldId id="725" r:id="rId81"/>
    <p:sldId id="723" r:id="rId82"/>
    <p:sldId id="722" r:id="rId83"/>
    <p:sldId id="652" r:id="rId84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  <a:srgbClr val="FFEBEB"/>
    <a:srgbClr val="FF81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8C6AA97-1032-435B-87CB-8FA089F5E486}" v="2782" dt="2020-12-14T19:10:42.603"/>
  </p1510:revLst>
</p1510:revInfo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microsoft.com/office/2016/11/relationships/changesInfo" Target="changesInfos/changesInfo1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heme" Target="theme/theme1.xml"/><Relationship Id="rId9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vgenia Korneva" userId="e62070071816427d" providerId="LiveId" clId="{E8C6AA97-1032-435B-87CB-8FA089F5E486}"/>
    <pc:docChg chg="undo custSel mod addSld delSld modSld sldOrd">
      <pc:chgData name="Evgenia Korneva" userId="e62070071816427d" providerId="LiveId" clId="{E8C6AA97-1032-435B-87CB-8FA089F5E486}" dt="2020-12-14T19:10:42.603" v="6440" actId="20577"/>
      <pc:docMkLst>
        <pc:docMk/>
      </pc:docMkLst>
      <pc:sldChg chg="modSp">
        <pc:chgData name="Evgenia Korneva" userId="e62070071816427d" providerId="LiveId" clId="{E8C6AA97-1032-435B-87CB-8FA089F5E486}" dt="2020-12-11T07:17:47.802" v="5704"/>
        <pc:sldMkLst>
          <pc:docMk/>
          <pc:sldMk cId="753086853" sldId="435"/>
        </pc:sldMkLst>
        <pc:spChg chg="mod">
          <ac:chgData name="Evgenia Korneva" userId="e62070071816427d" providerId="LiveId" clId="{E8C6AA97-1032-435B-87CB-8FA089F5E486}" dt="2020-12-11T07:17:47.802" v="5704"/>
          <ac:spMkLst>
            <pc:docMk/>
            <pc:sldMk cId="753086853" sldId="435"/>
            <ac:spMk id="3" creationId="{72515CF7-2E57-426E-920C-CD6D7A9BE1C5}"/>
          </ac:spMkLst>
        </pc:spChg>
      </pc:sldChg>
      <pc:sldChg chg="modSp">
        <pc:chgData name="Evgenia Korneva" userId="e62070071816427d" providerId="LiveId" clId="{E8C6AA97-1032-435B-87CB-8FA089F5E486}" dt="2020-12-11T07:18:07.523" v="5705"/>
        <pc:sldMkLst>
          <pc:docMk/>
          <pc:sldMk cId="1125623848" sldId="436"/>
        </pc:sldMkLst>
        <pc:spChg chg="mod">
          <ac:chgData name="Evgenia Korneva" userId="e62070071816427d" providerId="LiveId" clId="{E8C6AA97-1032-435B-87CB-8FA089F5E486}" dt="2020-12-11T07:18:07.523" v="5705"/>
          <ac:spMkLst>
            <pc:docMk/>
            <pc:sldMk cId="1125623848" sldId="436"/>
            <ac:spMk id="3" creationId="{72515CF7-2E57-426E-920C-CD6D7A9BE1C5}"/>
          </ac:spMkLst>
        </pc:spChg>
      </pc:sldChg>
      <pc:sldChg chg="modSp">
        <pc:chgData name="Evgenia Korneva" userId="e62070071816427d" providerId="LiveId" clId="{E8C6AA97-1032-435B-87CB-8FA089F5E486}" dt="2020-12-11T07:17:23.645" v="5686"/>
        <pc:sldMkLst>
          <pc:docMk/>
          <pc:sldMk cId="937378866" sldId="441"/>
        </pc:sldMkLst>
        <pc:spChg chg="mod">
          <ac:chgData name="Evgenia Korneva" userId="e62070071816427d" providerId="LiveId" clId="{E8C6AA97-1032-435B-87CB-8FA089F5E486}" dt="2020-12-11T07:17:23.645" v="5686"/>
          <ac:spMkLst>
            <pc:docMk/>
            <pc:sldMk cId="937378866" sldId="441"/>
            <ac:spMk id="3" creationId="{72515CF7-2E57-426E-920C-CD6D7A9BE1C5}"/>
          </ac:spMkLst>
        </pc:spChg>
      </pc:sldChg>
      <pc:sldChg chg="modSp">
        <pc:chgData name="Evgenia Korneva" userId="e62070071816427d" providerId="LiveId" clId="{E8C6AA97-1032-435B-87CB-8FA089F5E486}" dt="2020-12-11T07:17:33.367" v="5695"/>
        <pc:sldMkLst>
          <pc:docMk/>
          <pc:sldMk cId="926259853" sldId="442"/>
        </pc:sldMkLst>
        <pc:spChg chg="mod">
          <ac:chgData name="Evgenia Korneva" userId="e62070071816427d" providerId="LiveId" clId="{E8C6AA97-1032-435B-87CB-8FA089F5E486}" dt="2020-12-11T07:17:33.367" v="5695"/>
          <ac:spMkLst>
            <pc:docMk/>
            <pc:sldMk cId="926259853" sldId="442"/>
            <ac:spMk id="3" creationId="{72515CF7-2E57-426E-920C-CD6D7A9BE1C5}"/>
          </ac:spMkLst>
        </pc:spChg>
      </pc:sldChg>
      <pc:sldChg chg="modSp">
        <pc:chgData name="Evgenia Korneva" userId="e62070071816427d" providerId="LiveId" clId="{E8C6AA97-1032-435B-87CB-8FA089F5E486}" dt="2020-12-10T22:12:01.613" v="1152" actId="20577"/>
        <pc:sldMkLst>
          <pc:docMk/>
          <pc:sldMk cId="2316577934" sldId="566"/>
        </pc:sldMkLst>
        <pc:spChg chg="mod">
          <ac:chgData name="Evgenia Korneva" userId="e62070071816427d" providerId="LiveId" clId="{E8C6AA97-1032-435B-87CB-8FA089F5E486}" dt="2020-12-10T22:12:01.613" v="1152" actId="20577"/>
          <ac:spMkLst>
            <pc:docMk/>
            <pc:sldMk cId="2316577934" sldId="566"/>
            <ac:spMk id="6" creationId="{CAFA78A6-D84A-451E-B0C2-2645F1031820}"/>
          </ac:spMkLst>
        </pc:spChg>
      </pc:sldChg>
      <pc:sldChg chg="addSp delSp modSp">
        <pc:chgData name="Evgenia Korneva" userId="e62070071816427d" providerId="LiveId" clId="{E8C6AA97-1032-435B-87CB-8FA089F5E486}" dt="2020-12-14T19:10:42.603" v="6440" actId="20577"/>
        <pc:sldMkLst>
          <pc:docMk/>
          <pc:sldMk cId="4143225674" sldId="622"/>
        </pc:sldMkLst>
        <pc:spChg chg="mod">
          <ac:chgData name="Evgenia Korneva" userId="e62070071816427d" providerId="LiveId" clId="{E8C6AA97-1032-435B-87CB-8FA089F5E486}" dt="2020-12-14T19:10:42.603" v="6440" actId="20577"/>
          <ac:spMkLst>
            <pc:docMk/>
            <pc:sldMk cId="4143225674" sldId="622"/>
            <ac:spMk id="3" creationId="{AC5778A9-2488-429D-8624-B375C39EFDF5}"/>
          </ac:spMkLst>
        </pc:spChg>
        <pc:spChg chg="add del">
          <ac:chgData name="Evgenia Korneva" userId="e62070071816427d" providerId="LiveId" clId="{E8C6AA97-1032-435B-87CB-8FA089F5E486}" dt="2020-12-10T21:16:07.299" v="732"/>
          <ac:spMkLst>
            <pc:docMk/>
            <pc:sldMk cId="4143225674" sldId="622"/>
            <ac:spMk id="5" creationId="{75D705F5-888F-4201-8FE2-DD250E2BBB14}"/>
          </ac:spMkLst>
        </pc:spChg>
      </pc:sldChg>
      <pc:sldChg chg="modSp">
        <pc:chgData name="Evgenia Korneva" userId="e62070071816427d" providerId="LiveId" clId="{E8C6AA97-1032-435B-87CB-8FA089F5E486}" dt="2020-12-11T07:23:15.073" v="5822"/>
        <pc:sldMkLst>
          <pc:docMk/>
          <pc:sldMk cId="785273224" sldId="643"/>
        </pc:sldMkLst>
        <pc:spChg chg="mod">
          <ac:chgData name="Evgenia Korneva" userId="e62070071816427d" providerId="LiveId" clId="{E8C6AA97-1032-435B-87CB-8FA089F5E486}" dt="2020-12-11T07:23:15.073" v="5822"/>
          <ac:spMkLst>
            <pc:docMk/>
            <pc:sldMk cId="785273224" sldId="643"/>
            <ac:spMk id="3" creationId="{EAB261E5-B5EB-4C0C-81B4-49D75957F3BF}"/>
          </ac:spMkLst>
        </pc:spChg>
      </pc:sldChg>
      <pc:sldChg chg="modSp add">
        <pc:chgData name="Evgenia Korneva" userId="e62070071816427d" providerId="LiveId" clId="{E8C6AA97-1032-435B-87CB-8FA089F5E486}" dt="2020-12-11T06:54:41.783" v="5354"/>
        <pc:sldMkLst>
          <pc:docMk/>
          <pc:sldMk cId="1969001551" sldId="644"/>
        </pc:sldMkLst>
        <pc:spChg chg="mod">
          <ac:chgData name="Evgenia Korneva" userId="e62070071816427d" providerId="LiveId" clId="{E8C6AA97-1032-435B-87CB-8FA089F5E486}" dt="2020-12-10T20:55:28.272" v="455" actId="20577"/>
          <ac:spMkLst>
            <pc:docMk/>
            <pc:sldMk cId="1969001551" sldId="644"/>
            <ac:spMk id="2" creationId="{7724A149-85FC-4EAA-BCE7-0A0647ACC232}"/>
          </ac:spMkLst>
        </pc:spChg>
        <pc:spChg chg="mod">
          <ac:chgData name="Evgenia Korneva" userId="e62070071816427d" providerId="LiveId" clId="{E8C6AA97-1032-435B-87CB-8FA089F5E486}" dt="2020-12-11T06:54:41.783" v="5354"/>
          <ac:spMkLst>
            <pc:docMk/>
            <pc:sldMk cId="1969001551" sldId="644"/>
            <ac:spMk id="3" creationId="{6910F3A3-D6A0-4E11-9B8F-9CB535521019}"/>
          </ac:spMkLst>
        </pc:spChg>
      </pc:sldChg>
      <pc:sldChg chg="modSp add">
        <pc:chgData name="Evgenia Korneva" userId="e62070071816427d" providerId="LiveId" clId="{E8C6AA97-1032-435B-87CB-8FA089F5E486}" dt="2020-12-11T06:55:59.276" v="5379" actId="122"/>
        <pc:sldMkLst>
          <pc:docMk/>
          <pc:sldMk cId="1372916274" sldId="645"/>
        </pc:sldMkLst>
        <pc:spChg chg="mod">
          <ac:chgData name="Evgenia Korneva" userId="e62070071816427d" providerId="LiveId" clId="{E8C6AA97-1032-435B-87CB-8FA089F5E486}" dt="2020-12-10T20:55:45.228" v="460" actId="20577"/>
          <ac:spMkLst>
            <pc:docMk/>
            <pc:sldMk cId="1372916274" sldId="645"/>
            <ac:spMk id="2" creationId="{A7EA0D9F-86B9-4191-B7C6-F108B6718FAB}"/>
          </ac:spMkLst>
        </pc:spChg>
        <pc:spChg chg="mod">
          <ac:chgData name="Evgenia Korneva" userId="e62070071816427d" providerId="LiveId" clId="{E8C6AA97-1032-435B-87CB-8FA089F5E486}" dt="2020-12-11T06:55:59.276" v="5379" actId="122"/>
          <ac:spMkLst>
            <pc:docMk/>
            <pc:sldMk cId="1372916274" sldId="645"/>
            <ac:spMk id="3" creationId="{AB1A48FA-399E-437D-8C69-34A6BF8E6707}"/>
          </ac:spMkLst>
        </pc:spChg>
      </pc:sldChg>
      <pc:sldChg chg="add del">
        <pc:chgData name="Evgenia Korneva" userId="e62070071816427d" providerId="LiveId" clId="{E8C6AA97-1032-435B-87CB-8FA089F5E486}" dt="2020-12-10T22:47:39.577" v="2029" actId="2696"/>
        <pc:sldMkLst>
          <pc:docMk/>
          <pc:sldMk cId="1090855271" sldId="646"/>
        </pc:sldMkLst>
      </pc:sldChg>
      <pc:sldChg chg="modSp add">
        <pc:chgData name="Evgenia Korneva" userId="e62070071816427d" providerId="LiveId" clId="{E8C6AA97-1032-435B-87CB-8FA089F5E486}" dt="2020-12-11T07:02:49.651" v="5636" actId="255"/>
        <pc:sldMkLst>
          <pc:docMk/>
          <pc:sldMk cId="359393568" sldId="647"/>
        </pc:sldMkLst>
        <pc:spChg chg="mod">
          <ac:chgData name="Evgenia Korneva" userId="e62070071816427d" providerId="LiveId" clId="{E8C6AA97-1032-435B-87CB-8FA089F5E486}" dt="2020-12-11T07:02:49.651" v="5636" actId="255"/>
          <ac:spMkLst>
            <pc:docMk/>
            <pc:sldMk cId="359393568" sldId="647"/>
            <ac:spMk id="3" creationId="{AB1A48FA-399E-437D-8C69-34A6BF8E6707}"/>
          </ac:spMkLst>
        </pc:spChg>
      </pc:sldChg>
      <pc:sldChg chg="modSp add">
        <pc:chgData name="Evgenia Korneva" userId="e62070071816427d" providerId="LiveId" clId="{E8C6AA97-1032-435B-87CB-8FA089F5E486}" dt="2020-12-10T22:19:15.757" v="1356" actId="27636"/>
        <pc:sldMkLst>
          <pc:docMk/>
          <pc:sldMk cId="971394466" sldId="648"/>
        </pc:sldMkLst>
        <pc:spChg chg="mod">
          <ac:chgData name="Evgenia Korneva" userId="e62070071816427d" providerId="LiveId" clId="{E8C6AA97-1032-435B-87CB-8FA089F5E486}" dt="2020-12-10T22:19:15.757" v="1356" actId="27636"/>
          <ac:spMkLst>
            <pc:docMk/>
            <pc:sldMk cId="971394466" sldId="648"/>
            <ac:spMk id="3" creationId="{AC5778A9-2488-429D-8624-B375C39EFDF5}"/>
          </ac:spMkLst>
        </pc:spChg>
      </pc:sldChg>
      <pc:sldChg chg="addSp delSp modSp add">
        <pc:chgData name="Evgenia Korneva" userId="e62070071816427d" providerId="LiveId" clId="{E8C6AA97-1032-435B-87CB-8FA089F5E486}" dt="2020-12-10T21:57:40.597" v="759" actId="113"/>
        <pc:sldMkLst>
          <pc:docMk/>
          <pc:sldMk cId="2753495501" sldId="649"/>
        </pc:sldMkLst>
        <pc:spChg chg="del">
          <ac:chgData name="Evgenia Korneva" userId="e62070071816427d" providerId="LiveId" clId="{E8C6AA97-1032-435B-87CB-8FA089F5E486}" dt="2020-12-10T21:57:26.553" v="740"/>
          <ac:spMkLst>
            <pc:docMk/>
            <pc:sldMk cId="2753495501" sldId="649"/>
            <ac:spMk id="2" creationId="{F88507CD-78C5-4EFF-B2BE-B8E2377BE438}"/>
          </ac:spMkLst>
        </pc:spChg>
        <pc:spChg chg="del">
          <ac:chgData name="Evgenia Korneva" userId="e62070071816427d" providerId="LiveId" clId="{E8C6AA97-1032-435B-87CB-8FA089F5E486}" dt="2020-12-10T21:57:26.553" v="740"/>
          <ac:spMkLst>
            <pc:docMk/>
            <pc:sldMk cId="2753495501" sldId="649"/>
            <ac:spMk id="3" creationId="{088B3858-3A3D-436D-AFFD-7411F7DC91DE}"/>
          </ac:spMkLst>
        </pc:spChg>
        <pc:spChg chg="add mod">
          <ac:chgData name="Evgenia Korneva" userId="e62070071816427d" providerId="LiveId" clId="{E8C6AA97-1032-435B-87CB-8FA089F5E486}" dt="2020-12-10T21:57:40.597" v="759" actId="113"/>
          <ac:spMkLst>
            <pc:docMk/>
            <pc:sldMk cId="2753495501" sldId="649"/>
            <ac:spMk id="4" creationId="{4F5D328F-B7B3-44FD-9D07-5F9AA3EA8C45}"/>
          </ac:spMkLst>
        </pc:spChg>
        <pc:spChg chg="add mod">
          <ac:chgData name="Evgenia Korneva" userId="e62070071816427d" providerId="LiveId" clId="{E8C6AA97-1032-435B-87CB-8FA089F5E486}" dt="2020-12-10T21:57:26.553" v="740"/>
          <ac:spMkLst>
            <pc:docMk/>
            <pc:sldMk cId="2753495501" sldId="649"/>
            <ac:spMk id="5" creationId="{F80723A0-B24E-4E24-832B-791B26830216}"/>
          </ac:spMkLst>
        </pc:spChg>
      </pc:sldChg>
      <pc:sldChg chg="addSp delSp modSp add">
        <pc:chgData name="Evgenia Korneva" userId="e62070071816427d" providerId="LiveId" clId="{E8C6AA97-1032-435B-87CB-8FA089F5E486}" dt="2020-12-10T23:14:20.858" v="2176" actId="478"/>
        <pc:sldMkLst>
          <pc:docMk/>
          <pc:sldMk cId="2743774088" sldId="650"/>
        </pc:sldMkLst>
        <pc:spChg chg="del">
          <ac:chgData name="Evgenia Korneva" userId="e62070071816427d" providerId="LiveId" clId="{E8C6AA97-1032-435B-87CB-8FA089F5E486}" dt="2020-12-10T21:19:55.562" v="736"/>
          <ac:spMkLst>
            <pc:docMk/>
            <pc:sldMk cId="2743774088" sldId="650"/>
            <ac:spMk id="2" creationId="{AD3C7925-FB5F-4424-9187-7BE7B28B832F}"/>
          </ac:spMkLst>
        </pc:spChg>
        <pc:spChg chg="del">
          <ac:chgData name="Evgenia Korneva" userId="e62070071816427d" providerId="LiveId" clId="{E8C6AA97-1032-435B-87CB-8FA089F5E486}" dt="2020-12-10T21:19:55.562" v="736"/>
          <ac:spMkLst>
            <pc:docMk/>
            <pc:sldMk cId="2743774088" sldId="650"/>
            <ac:spMk id="3" creationId="{38B4026E-7BEA-42A4-929F-4114AAF50EDF}"/>
          </ac:spMkLst>
        </pc:spChg>
        <pc:spChg chg="add mod">
          <ac:chgData name="Evgenia Korneva" userId="e62070071816427d" providerId="LiveId" clId="{E8C6AA97-1032-435B-87CB-8FA089F5E486}" dt="2020-12-10T22:45:23.389" v="1894"/>
          <ac:spMkLst>
            <pc:docMk/>
            <pc:sldMk cId="2743774088" sldId="650"/>
            <ac:spMk id="4" creationId="{669994F0-1304-4383-9AA9-B98614E2A688}"/>
          </ac:spMkLst>
        </pc:spChg>
        <pc:spChg chg="add del mod">
          <ac:chgData name="Evgenia Korneva" userId="e62070071816427d" providerId="LiveId" clId="{E8C6AA97-1032-435B-87CB-8FA089F5E486}" dt="2020-12-10T22:30:43.211" v="1573"/>
          <ac:spMkLst>
            <pc:docMk/>
            <pc:sldMk cId="2743774088" sldId="650"/>
            <ac:spMk id="5" creationId="{42443614-0AF3-4B2A-8764-E2BAF879601A}"/>
          </ac:spMkLst>
        </pc:spChg>
        <pc:spChg chg="add del mod">
          <ac:chgData name="Evgenia Korneva" userId="e62070071816427d" providerId="LiveId" clId="{E8C6AA97-1032-435B-87CB-8FA089F5E486}" dt="2020-12-10T21:20:00.889" v="737"/>
          <ac:spMkLst>
            <pc:docMk/>
            <pc:sldMk cId="2743774088" sldId="650"/>
            <ac:spMk id="6" creationId="{23655136-D585-4148-95DE-CB6718B81BB0}"/>
          </ac:spMkLst>
        </pc:spChg>
        <pc:spChg chg="add del mod">
          <ac:chgData name="Evgenia Korneva" userId="e62070071816427d" providerId="LiveId" clId="{E8C6AA97-1032-435B-87CB-8FA089F5E486}" dt="2020-12-10T23:14:18.527" v="2175" actId="478"/>
          <ac:spMkLst>
            <pc:docMk/>
            <pc:sldMk cId="2743774088" sldId="650"/>
            <ac:spMk id="10" creationId="{8761C1DA-CD6F-4474-AB0A-F4BAA6406368}"/>
          </ac:spMkLst>
        </pc:spChg>
        <pc:spChg chg="add mod">
          <ac:chgData name="Evgenia Korneva" userId="e62070071816427d" providerId="LiveId" clId="{E8C6AA97-1032-435B-87CB-8FA089F5E486}" dt="2020-12-10T22:59:36.567" v="2153" actId="14100"/>
          <ac:spMkLst>
            <pc:docMk/>
            <pc:sldMk cId="2743774088" sldId="650"/>
            <ac:spMk id="12" creationId="{743ADD33-7C2C-4A6C-9C22-21D6E2B04C02}"/>
          </ac:spMkLst>
        </pc:spChg>
        <pc:spChg chg="add del mod">
          <ac:chgData name="Evgenia Korneva" userId="e62070071816427d" providerId="LiveId" clId="{E8C6AA97-1032-435B-87CB-8FA089F5E486}" dt="2020-12-10T23:14:20.858" v="2176" actId="478"/>
          <ac:spMkLst>
            <pc:docMk/>
            <pc:sldMk cId="2743774088" sldId="650"/>
            <ac:spMk id="14" creationId="{61D110D5-5F74-4D7F-8706-6F8555022B25}"/>
          </ac:spMkLst>
        </pc:spChg>
        <pc:graphicFrameChg chg="add del mod modGraphic">
          <ac:chgData name="Evgenia Korneva" userId="e62070071816427d" providerId="LiveId" clId="{E8C6AA97-1032-435B-87CB-8FA089F5E486}" dt="2020-12-10T22:32:30.106" v="1595"/>
          <ac:graphicFrameMkLst>
            <pc:docMk/>
            <pc:sldMk cId="2743774088" sldId="650"/>
            <ac:graphicFrameMk id="9" creationId="{4AE83283-4350-44AA-80F0-DEE9A866FF24}"/>
          </ac:graphicFrameMkLst>
        </pc:graphicFrameChg>
        <pc:picChg chg="add mod">
          <ac:chgData name="Evgenia Korneva" userId="e62070071816427d" providerId="LiveId" clId="{E8C6AA97-1032-435B-87CB-8FA089F5E486}" dt="2020-12-10T22:59:29.033" v="2151" actId="14100"/>
          <ac:picMkLst>
            <pc:docMk/>
            <pc:sldMk cId="2743774088" sldId="650"/>
            <ac:picMk id="8" creationId="{527F55C3-7A53-4338-ABB3-BA127631BB1F}"/>
          </ac:picMkLst>
        </pc:picChg>
      </pc:sldChg>
      <pc:sldChg chg="modSp add">
        <pc:chgData name="Evgenia Korneva" userId="e62070071816427d" providerId="LiveId" clId="{E8C6AA97-1032-435B-87CB-8FA089F5E486}" dt="2020-12-11T10:02:42.694" v="6346" actId="20577"/>
        <pc:sldMkLst>
          <pc:docMk/>
          <pc:sldMk cId="2251232367" sldId="651"/>
        </pc:sldMkLst>
        <pc:spChg chg="mod">
          <ac:chgData name="Evgenia Korneva" userId="e62070071816427d" providerId="LiveId" clId="{E8C6AA97-1032-435B-87CB-8FA089F5E486}" dt="2020-12-10T21:57:55.285" v="779" actId="113"/>
          <ac:spMkLst>
            <pc:docMk/>
            <pc:sldMk cId="2251232367" sldId="651"/>
            <ac:spMk id="2" creationId="{4B0837D2-1F3F-4477-B519-59FEDB003263}"/>
          </ac:spMkLst>
        </pc:spChg>
        <pc:spChg chg="mod">
          <ac:chgData name="Evgenia Korneva" userId="e62070071816427d" providerId="LiveId" clId="{E8C6AA97-1032-435B-87CB-8FA089F5E486}" dt="2020-12-11T10:02:42.694" v="6346" actId="20577"/>
          <ac:spMkLst>
            <pc:docMk/>
            <pc:sldMk cId="2251232367" sldId="651"/>
            <ac:spMk id="3" creationId="{036DCA6F-1589-4BE6-965E-B09B63D4083F}"/>
          </ac:spMkLst>
        </pc:spChg>
      </pc:sldChg>
      <pc:sldChg chg="modSp add del">
        <pc:chgData name="Evgenia Korneva" userId="e62070071816427d" providerId="LiveId" clId="{E8C6AA97-1032-435B-87CB-8FA089F5E486}" dt="2020-12-10T22:19:30.548" v="1357" actId="2696"/>
        <pc:sldMkLst>
          <pc:docMk/>
          <pc:sldMk cId="441862963" sldId="652"/>
        </pc:sldMkLst>
        <pc:spChg chg="mod">
          <ac:chgData name="Evgenia Korneva" userId="e62070071816427d" providerId="LiveId" clId="{E8C6AA97-1032-435B-87CB-8FA089F5E486}" dt="2020-12-10T22:01:40.791" v="797" actId="20577"/>
          <ac:spMkLst>
            <pc:docMk/>
            <pc:sldMk cId="441862963" sldId="652"/>
            <ac:spMk id="3" creationId="{AC5778A9-2488-429D-8624-B375C39EFDF5}"/>
          </ac:spMkLst>
        </pc:spChg>
      </pc:sldChg>
      <pc:sldChg chg="addSp delSp modSp add">
        <pc:chgData name="Evgenia Korneva" userId="e62070071816427d" providerId="LiveId" clId="{E8C6AA97-1032-435B-87CB-8FA089F5E486}" dt="2020-12-10T22:41:18.916" v="1893" actId="207"/>
        <pc:sldMkLst>
          <pc:docMk/>
          <pc:sldMk cId="3417558653" sldId="652"/>
        </pc:sldMkLst>
        <pc:spChg chg="mod">
          <ac:chgData name="Evgenia Korneva" userId="e62070071816427d" providerId="LiveId" clId="{E8C6AA97-1032-435B-87CB-8FA089F5E486}" dt="2020-12-10T22:33:49.374" v="1632" actId="120"/>
          <ac:spMkLst>
            <pc:docMk/>
            <pc:sldMk cId="3417558653" sldId="652"/>
            <ac:spMk id="2" creationId="{10DE4862-B7D4-4C49-91A7-AB8E173B7D86}"/>
          </ac:spMkLst>
        </pc:spChg>
        <pc:spChg chg="mod">
          <ac:chgData name="Evgenia Korneva" userId="e62070071816427d" providerId="LiveId" clId="{E8C6AA97-1032-435B-87CB-8FA089F5E486}" dt="2020-12-10T22:41:18.916" v="1893" actId="207"/>
          <ac:spMkLst>
            <pc:docMk/>
            <pc:sldMk cId="3417558653" sldId="652"/>
            <ac:spMk id="3" creationId="{0E1F2410-28D1-44D4-A1CC-1190CA1D564A}"/>
          </ac:spMkLst>
        </pc:spChg>
        <pc:spChg chg="del">
          <ac:chgData name="Evgenia Korneva" userId="e62070071816427d" providerId="LiveId" clId="{E8C6AA97-1032-435B-87CB-8FA089F5E486}" dt="2020-12-10T22:32:37.988" v="1596"/>
          <ac:spMkLst>
            <pc:docMk/>
            <pc:sldMk cId="3417558653" sldId="652"/>
            <ac:spMk id="4" creationId="{74124711-9861-4407-914B-8A565021B490}"/>
          </ac:spMkLst>
        </pc:spChg>
        <pc:graphicFrameChg chg="add mod modGraphic">
          <ac:chgData name="Evgenia Korneva" userId="e62070071816427d" providerId="LiveId" clId="{E8C6AA97-1032-435B-87CB-8FA089F5E486}" dt="2020-12-10T22:37:25.264" v="1784" actId="1076"/>
          <ac:graphicFrameMkLst>
            <pc:docMk/>
            <pc:sldMk cId="3417558653" sldId="652"/>
            <ac:graphicFrameMk id="5" creationId="{15AB07F1-E0C9-4C49-8944-EE6F1CC5D6E9}"/>
          </ac:graphicFrameMkLst>
        </pc:graphicFrameChg>
      </pc:sldChg>
      <pc:sldChg chg="addSp delSp modSp add del">
        <pc:chgData name="Evgenia Korneva" userId="e62070071816427d" providerId="LiveId" clId="{E8C6AA97-1032-435B-87CB-8FA089F5E486}" dt="2020-12-14T05:29:00.108" v="6411" actId="2696"/>
        <pc:sldMkLst>
          <pc:docMk/>
          <pc:sldMk cId="2631858108" sldId="653"/>
        </pc:sldMkLst>
        <pc:spChg chg="del">
          <ac:chgData name="Evgenia Korneva" userId="e62070071816427d" providerId="LiveId" clId="{E8C6AA97-1032-435B-87CB-8FA089F5E486}" dt="2020-12-10T22:57:05.418" v="2031"/>
          <ac:spMkLst>
            <pc:docMk/>
            <pc:sldMk cId="2631858108" sldId="653"/>
            <ac:spMk id="2" creationId="{3AC82CFF-2FA6-4ABF-A0FC-554663615D9A}"/>
          </ac:spMkLst>
        </pc:spChg>
        <pc:spChg chg="del">
          <ac:chgData name="Evgenia Korneva" userId="e62070071816427d" providerId="LiveId" clId="{E8C6AA97-1032-435B-87CB-8FA089F5E486}" dt="2020-12-10T22:57:05.418" v="2031"/>
          <ac:spMkLst>
            <pc:docMk/>
            <pc:sldMk cId="2631858108" sldId="653"/>
            <ac:spMk id="3" creationId="{F4FC0522-1575-4744-A354-D339FEB5BCAB}"/>
          </ac:spMkLst>
        </pc:spChg>
        <pc:spChg chg="del">
          <ac:chgData name="Evgenia Korneva" userId="e62070071816427d" providerId="LiveId" clId="{E8C6AA97-1032-435B-87CB-8FA089F5E486}" dt="2020-12-10T22:57:05.418" v="2031"/>
          <ac:spMkLst>
            <pc:docMk/>
            <pc:sldMk cId="2631858108" sldId="653"/>
            <ac:spMk id="4" creationId="{00002671-A989-4240-8CA3-01E5D1A44707}"/>
          </ac:spMkLst>
        </pc:spChg>
        <pc:spChg chg="add mod">
          <ac:chgData name="Evgenia Korneva" userId="e62070071816427d" providerId="LiveId" clId="{E8C6AA97-1032-435B-87CB-8FA089F5E486}" dt="2020-12-10T22:57:33.633" v="2075" actId="14100"/>
          <ac:spMkLst>
            <pc:docMk/>
            <pc:sldMk cId="2631858108" sldId="653"/>
            <ac:spMk id="6" creationId="{549F931B-23F4-4FEE-BACD-762588FCB56C}"/>
          </ac:spMkLst>
        </pc:spChg>
        <pc:spChg chg="add mod">
          <ac:chgData name="Evgenia Korneva" userId="e62070071816427d" providerId="LiveId" clId="{E8C6AA97-1032-435B-87CB-8FA089F5E486}" dt="2020-12-10T23:01:43.995" v="2158" actId="20577"/>
          <ac:spMkLst>
            <pc:docMk/>
            <pc:sldMk cId="2631858108" sldId="653"/>
            <ac:spMk id="7" creationId="{CEE5008C-D9A4-4EC6-B29B-AED3E9C55D5E}"/>
          </ac:spMkLst>
        </pc:spChg>
      </pc:sldChg>
      <pc:sldChg chg="addSp delSp modSp add">
        <pc:chgData name="Evgenia Korneva" userId="e62070071816427d" providerId="LiveId" clId="{E8C6AA97-1032-435B-87CB-8FA089F5E486}" dt="2020-12-10T22:58:18.934" v="2098" actId="20577"/>
        <pc:sldMkLst>
          <pc:docMk/>
          <pc:sldMk cId="197632513" sldId="654"/>
        </pc:sldMkLst>
        <pc:spChg chg="del">
          <ac:chgData name="Evgenia Korneva" userId="e62070071816427d" providerId="LiveId" clId="{E8C6AA97-1032-435B-87CB-8FA089F5E486}" dt="2020-12-10T22:57:50.684" v="2077"/>
          <ac:spMkLst>
            <pc:docMk/>
            <pc:sldMk cId="197632513" sldId="654"/>
            <ac:spMk id="2" creationId="{CFF6C47A-7564-4916-80E3-B0A6936CC0A9}"/>
          </ac:spMkLst>
        </pc:spChg>
        <pc:spChg chg="del">
          <ac:chgData name="Evgenia Korneva" userId="e62070071816427d" providerId="LiveId" clId="{E8C6AA97-1032-435B-87CB-8FA089F5E486}" dt="2020-12-10T22:57:50.684" v="2077"/>
          <ac:spMkLst>
            <pc:docMk/>
            <pc:sldMk cId="197632513" sldId="654"/>
            <ac:spMk id="3" creationId="{B130F922-780D-490F-87CE-E6F4EDB184DF}"/>
          </ac:spMkLst>
        </pc:spChg>
        <pc:spChg chg="add mod">
          <ac:chgData name="Evgenia Korneva" userId="e62070071816427d" providerId="LiveId" clId="{E8C6AA97-1032-435B-87CB-8FA089F5E486}" dt="2020-12-10T22:57:59.143" v="2096" actId="113"/>
          <ac:spMkLst>
            <pc:docMk/>
            <pc:sldMk cId="197632513" sldId="654"/>
            <ac:spMk id="5" creationId="{6C84899B-E440-4D80-92A8-46AD7EB3674B}"/>
          </ac:spMkLst>
        </pc:spChg>
        <pc:spChg chg="add mod">
          <ac:chgData name="Evgenia Korneva" userId="e62070071816427d" providerId="LiveId" clId="{E8C6AA97-1032-435B-87CB-8FA089F5E486}" dt="2020-12-10T22:58:18.934" v="2098" actId="20577"/>
          <ac:spMkLst>
            <pc:docMk/>
            <pc:sldMk cId="197632513" sldId="654"/>
            <ac:spMk id="6" creationId="{50F0437B-6956-47D5-8B2B-84774862F85A}"/>
          </ac:spMkLst>
        </pc:spChg>
      </pc:sldChg>
      <pc:sldChg chg="modSp add del ord">
        <pc:chgData name="Evgenia Korneva" userId="e62070071816427d" providerId="LiveId" clId="{E8C6AA97-1032-435B-87CB-8FA089F5E486}" dt="2020-12-14T00:31:49.635" v="6355" actId="2696"/>
        <pc:sldMkLst>
          <pc:docMk/>
          <pc:sldMk cId="1968564772" sldId="655"/>
        </pc:sldMkLst>
        <pc:spChg chg="mod">
          <ac:chgData name="Evgenia Korneva" userId="e62070071816427d" providerId="LiveId" clId="{E8C6AA97-1032-435B-87CB-8FA089F5E486}" dt="2020-12-10T23:03:33.493" v="2173" actId="113"/>
          <ac:spMkLst>
            <pc:docMk/>
            <pc:sldMk cId="1968564772" sldId="655"/>
            <ac:spMk id="2" creationId="{730DD6A2-5ABC-46DF-BD2A-DE697D92DF7A}"/>
          </ac:spMkLst>
        </pc:spChg>
        <pc:spChg chg="mod">
          <ac:chgData name="Evgenia Korneva" userId="e62070071816427d" providerId="LiveId" clId="{E8C6AA97-1032-435B-87CB-8FA089F5E486}" dt="2020-12-11T07:45:15.031" v="6061" actId="20577"/>
          <ac:spMkLst>
            <pc:docMk/>
            <pc:sldMk cId="1968564772" sldId="655"/>
            <ac:spMk id="3" creationId="{5116B950-14FD-46A9-AD79-2ADDC808F504}"/>
          </ac:spMkLst>
        </pc:spChg>
      </pc:sldChg>
      <pc:sldChg chg="add">
        <pc:chgData name="Evgenia Korneva" userId="e62070071816427d" providerId="LiveId" clId="{E8C6AA97-1032-435B-87CB-8FA089F5E486}" dt="2020-12-10T23:14:13.298" v="2174"/>
        <pc:sldMkLst>
          <pc:docMk/>
          <pc:sldMk cId="2025349428" sldId="656"/>
        </pc:sldMkLst>
      </pc:sldChg>
      <pc:sldChg chg="modSp add">
        <pc:chgData name="Evgenia Korneva" userId="e62070071816427d" providerId="LiveId" clId="{E8C6AA97-1032-435B-87CB-8FA089F5E486}" dt="2020-12-11T06:54:35.249" v="5353"/>
        <pc:sldMkLst>
          <pc:docMk/>
          <pc:sldMk cId="2388881838" sldId="657"/>
        </pc:sldMkLst>
        <pc:spChg chg="mod">
          <ac:chgData name="Evgenia Korneva" userId="e62070071816427d" providerId="LiveId" clId="{E8C6AA97-1032-435B-87CB-8FA089F5E486}" dt="2020-12-11T06:54:35.249" v="5353"/>
          <ac:spMkLst>
            <pc:docMk/>
            <pc:sldMk cId="2388881838" sldId="657"/>
            <ac:spMk id="3" creationId="{6910F3A3-D6A0-4E11-9B8F-9CB535521019}"/>
          </ac:spMkLst>
        </pc:spChg>
      </pc:sldChg>
      <pc:sldChg chg="modSp add">
        <pc:chgData name="Evgenia Korneva" userId="e62070071816427d" providerId="LiveId" clId="{E8C6AA97-1032-435B-87CB-8FA089F5E486}" dt="2020-12-11T06:54:29.279" v="5352" actId="114"/>
        <pc:sldMkLst>
          <pc:docMk/>
          <pc:sldMk cId="3052631463" sldId="658"/>
        </pc:sldMkLst>
        <pc:spChg chg="mod">
          <ac:chgData name="Evgenia Korneva" userId="e62070071816427d" providerId="LiveId" clId="{E8C6AA97-1032-435B-87CB-8FA089F5E486}" dt="2020-12-11T06:54:29.279" v="5352" actId="114"/>
          <ac:spMkLst>
            <pc:docMk/>
            <pc:sldMk cId="3052631463" sldId="658"/>
            <ac:spMk id="3" creationId="{6910F3A3-D6A0-4E11-9B8F-9CB535521019}"/>
          </ac:spMkLst>
        </pc:spChg>
      </pc:sldChg>
      <pc:sldChg chg="modSp add">
        <pc:chgData name="Evgenia Korneva" userId="e62070071816427d" providerId="LiveId" clId="{E8C6AA97-1032-435B-87CB-8FA089F5E486}" dt="2020-12-10T23:26:20.934" v="2182" actId="207"/>
        <pc:sldMkLst>
          <pc:docMk/>
          <pc:sldMk cId="115392678" sldId="659"/>
        </pc:sldMkLst>
        <pc:spChg chg="mod">
          <ac:chgData name="Evgenia Korneva" userId="e62070071816427d" providerId="LiveId" clId="{E8C6AA97-1032-435B-87CB-8FA089F5E486}" dt="2020-12-10T23:26:20.934" v="2182" actId="207"/>
          <ac:spMkLst>
            <pc:docMk/>
            <pc:sldMk cId="115392678" sldId="659"/>
            <ac:spMk id="3" creationId="{AB1A48FA-399E-437D-8C69-34A6BF8E6707}"/>
          </ac:spMkLst>
        </pc:spChg>
      </pc:sldChg>
      <pc:sldChg chg="modSp add">
        <pc:chgData name="Evgenia Korneva" userId="e62070071816427d" providerId="LiveId" clId="{E8C6AA97-1032-435B-87CB-8FA089F5E486}" dt="2020-12-10T23:26:32.632" v="2184" actId="207"/>
        <pc:sldMkLst>
          <pc:docMk/>
          <pc:sldMk cId="271653160" sldId="660"/>
        </pc:sldMkLst>
        <pc:spChg chg="mod">
          <ac:chgData name="Evgenia Korneva" userId="e62070071816427d" providerId="LiveId" clId="{E8C6AA97-1032-435B-87CB-8FA089F5E486}" dt="2020-12-10T23:26:32.632" v="2184" actId="207"/>
          <ac:spMkLst>
            <pc:docMk/>
            <pc:sldMk cId="271653160" sldId="660"/>
            <ac:spMk id="3" creationId="{AB1A48FA-399E-437D-8C69-34A6BF8E6707}"/>
          </ac:spMkLst>
        </pc:spChg>
      </pc:sldChg>
      <pc:sldChg chg="modSp add">
        <pc:chgData name="Evgenia Korneva" userId="e62070071816427d" providerId="LiveId" clId="{E8C6AA97-1032-435B-87CB-8FA089F5E486}" dt="2020-12-10T23:26:41.511" v="2186" actId="207"/>
        <pc:sldMkLst>
          <pc:docMk/>
          <pc:sldMk cId="1556482035" sldId="661"/>
        </pc:sldMkLst>
        <pc:spChg chg="mod">
          <ac:chgData name="Evgenia Korneva" userId="e62070071816427d" providerId="LiveId" clId="{E8C6AA97-1032-435B-87CB-8FA089F5E486}" dt="2020-12-10T23:26:41.511" v="2186" actId="207"/>
          <ac:spMkLst>
            <pc:docMk/>
            <pc:sldMk cId="1556482035" sldId="661"/>
            <ac:spMk id="3" creationId="{AB1A48FA-399E-437D-8C69-34A6BF8E6707}"/>
          </ac:spMkLst>
        </pc:spChg>
      </pc:sldChg>
      <pc:sldChg chg="modSp add del">
        <pc:chgData name="Evgenia Korneva" userId="e62070071816427d" providerId="LiveId" clId="{E8C6AA97-1032-435B-87CB-8FA089F5E486}" dt="2020-12-14T00:31:09.375" v="6348" actId="2696"/>
        <pc:sldMkLst>
          <pc:docMk/>
          <pc:sldMk cId="2118563006" sldId="662"/>
        </pc:sldMkLst>
        <pc:spChg chg="mod">
          <ac:chgData name="Evgenia Korneva" userId="e62070071816427d" providerId="LiveId" clId="{E8C6AA97-1032-435B-87CB-8FA089F5E486}" dt="2020-12-11T00:30:03.707" v="2370" actId="113"/>
          <ac:spMkLst>
            <pc:docMk/>
            <pc:sldMk cId="2118563006" sldId="662"/>
            <ac:spMk id="2" creationId="{8BF43E36-A944-4530-9E87-8E2766C3C66C}"/>
          </ac:spMkLst>
        </pc:spChg>
        <pc:spChg chg="mod">
          <ac:chgData name="Evgenia Korneva" userId="e62070071816427d" providerId="LiveId" clId="{E8C6AA97-1032-435B-87CB-8FA089F5E486}" dt="2020-12-11T00:29:54.959" v="2354" actId="403"/>
          <ac:spMkLst>
            <pc:docMk/>
            <pc:sldMk cId="2118563006" sldId="662"/>
            <ac:spMk id="3" creationId="{A7D3E466-B347-4C9B-BFE6-BEBE1A105021}"/>
          </ac:spMkLst>
        </pc:spChg>
      </pc:sldChg>
      <pc:sldChg chg="addSp modSp add del">
        <pc:chgData name="Evgenia Korneva" userId="e62070071816427d" providerId="LiveId" clId="{E8C6AA97-1032-435B-87CB-8FA089F5E486}" dt="2020-12-14T00:34:10.633" v="6356" actId="2696"/>
        <pc:sldMkLst>
          <pc:docMk/>
          <pc:sldMk cId="3410663194" sldId="663"/>
        </pc:sldMkLst>
        <pc:spChg chg="mod">
          <ac:chgData name="Evgenia Korneva" userId="e62070071816427d" providerId="LiveId" clId="{E8C6AA97-1032-435B-87CB-8FA089F5E486}" dt="2020-12-11T00:48:13.718" v="2901" actId="255"/>
          <ac:spMkLst>
            <pc:docMk/>
            <pc:sldMk cId="3410663194" sldId="663"/>
            <ac:spMk id="3" creationId="{5116B950-14FD-46A9-AD79-2ADDC808F504}"/>
          </ac:spMkLst>
        </pc:spChg>
        <pc:graphicFrameChg chg="add mod modGraphic">
          <ac:chgData name="Evgenia Korneva" userId="e62070071816427d" providerId="LiveId" clId="{E8C6AA97-1032-435B-87CB-8FA089F5E486}" dt="2020-12-11T04:46:31.944" v="3337" actId="20577"/>
          <ac:graphicFrameMkLst>
            <pc:docMk/>
            <pc:sldMk cId="3410663194" sldId="663"/>
            <ac:graphicFrameMk id="5" creationId="{0A43AD82-F6C9-4808-98E6-631CE810178D}"/>
          </ac:graphicFrameMkLst>
        </pc:graphicFrameChg>
      </pc:sldChg>
      <pc:sldChg chg="modSp add del">
        <pc:chgData name="Evgenia Korneva" userId="e62070071816427d" providerId="LiveId" clId="{E8C6AA97-1032-435B-87CB-8FA089F5E486}" dt="2020-12-14T00:36:19.301" v="6369" actId="2696"/>
        <pc:sldMkLst>
          <pc:docMk/>
          <pc:sldMk cId="814893113" sldId="664"/>
        </pc:sldMkLst>
        <pc:spChg chg="mod">
          <ac:chgData name="Evgenia Korneva" userId="e62070071816427d" providerId="LiveId" clId="{E8C6AA97-1032-435B-87CB-8FA089F5E486}" dt="2020-12-11T09:51:27.394" v="6155" actId="20577"/>
          <ac:spMkLst>
            <pc:docMk/>
            <pc:sldMk cId="814893113" sldId="664"/>
            <ac:spMk id="3" creationId="{5116B950-14FD-46A9-AD79-2ADDC808F504}"/>
          </ac:spMkLst>
        </pc:spChg>
        <pc:graphicFrameChg chg="mod modGraphic">
          <ac:chgData name="Evgenia Korneva" userId="e62070071816427d" providerId="LiveId" clId="{E8C6AA97-1032-435B-87CB-8FA089F5E486}" dt="2020-12-11T09:38:39.001" v="6119" actId="207"/>
          <ac:graphicFrameMkLst>
            <pc:docMk/>
            <pc:sldMk cId="814893113" sldId="664"/>
            <ac:graphicFrameMk id="5" creationId="{0A43AD82-F6C9-4808-98E6-631CE810178D}"/>
          </ac:graphicFrameMkLst>
        </pc:graphicFrameChg>
      </pc:sldChg>
      <pc:sldChg chg="addSp modSp add del ord">
        <pc:chgData name="Evgenia Korneva" userId="e62070071816427d" providerId="LiveId" clId="{E8C6AA97-1032-435B-87CB-8FA089F5E486}" dt="2020-12-14T05:29:01.904" v="6419" actId="2696"/>
        <pc:sldMkLst>
          <pc:docMk/>
          <pc:sldMk cId="2901078331" sldId="665"/>
        </pc:sldMkLst>
        <pc:spChg chg="mod">
          <ac:chgData name="Evgenia Korneva" userId="e62070071816427d" providerId="LiveId" clId="{E8C6AA97-1032-435B-87CB-8FA089F5E486}" dt="2020-12-11T04:24:47.159" v="2918" actId="113"/>
          <ac:spMkLst>
            <pc:docMk/>
            <pc:sldMk cId="2901078331" sldId="665"/>
            <ac:spMk id="2" creationId="{F69AE2BD-11FA-4C75-969F-3578C2309984}"/>
          </ac:spMkLst>
        </pc:spChg>
        <pc:spChg chg="mod">
          <ac:chgData name="Evgenia Korneva" userId="e62070071816427d" providerId="LiveId" clId="{E8C6AA97-1032-435B-87CB-8FA089F5E486}" dt="2020-12-11T09:54:08.771" v="6205" actId="20577"/>
          <ac:spMkLst>
            <pc:docMk/>
            <pc:sldMk cId="2901078331" sldId="665"/>
            <ac:spMk id="3" creationId="{B63CC1D5-4425-421A-9FE9-537FBCF7D27B}"/>
          </ac:spMkLst>
        </pc:spChg>
        <pc:graphicFrameChg chg="add mod modGraphic">
          <ac:chgData name="Evgenia Korneva" userId="e62070071816427d" providerId="LiveId" clId="{E8C6AA97-1032-435B-87CB-8FA089F5E486}" dt="2020-12-11T09:53:46.451" v="6187" actId="207"/>
          <ac:graphicFrameMkLst>
            <pc:docMk/>
            <pc:sldMk cId="2901078331" sldId="665"/>
            <ac:graphicFrameMk id="5" creationId="{90A3A417-9371-4228-9B7E-939081A5DE7B}"/>
          </ac:graphicFrameMkLst>
        </pc:graphicFrameChg>
      </pc:sldChg>
      <pc:sldChg chg="modSp add del ord">
        <pc:chgData name="Evgenia Korneva" userId="e62070071816427d" providerId="LiveId" clId="{E8C6AA97-1032-435B-87CB-8FA089F5E486}" dt="2020-12-14T05:29:00.600" v="6414" actId="2696"/>
        <pc:sldMkLst>
          <pc:docMk/>
          <pc:sldMk cId="64488204" sldId="666"/>
        </pc:sldMkLst>
        <pc:spChg chg="mod">
          <ac:chgData name="Evgenia Korneva" userId="e62070071816427d" providerId="LiveId" clId="{E8C6AA97-1032-435B-87CB-8FA089F5E486}" dt="2020-12-11T04:27:56.201" v="2968" actId="115"/>
          <ac:spMkLst>
            <pc:docMk/>
            <pc:sldMk cId="64488204" sldId="666"/>
            <ac:spMk id="3" creationId="{B63CC1D5-4425-421A-9FE9-537FBCF7D27B}"/>
          </ac:spMkLst>
        </pc:spChg>
      </pc:sldChg>
      <pc:sldChg chg="modSp add del">
        <pc:chgData name="Evgenia Korneva" userId="e62070071816427d" providerId="LiveId" clId="{E8C6AA97-1032-435B-87CB-8FA089F5E486}" dt="2020-12-14T05:29:00.306" v="6412" actId="2696"/>
        <pc:sldMkLst>
          <pc:docMk/>
          <pc:sldMk cId="2451422561" sldId="667"/>
        </pc:sldMkLst>
        <pc:spChg chg="mod">
          <ac:chgData name="Evgenia Korneva" userId="e62070071816427d" providerId="LiveId" clId="{E8C6AA97-1032-435B-87CB-8FA089F5E486}" dt="2020-12-11T09:53:17.916" v="6185" actId="20577"/>
          <ac:spMkLst>
            <pc:docMk/>
            <pc:sldMk cId="2451422561" sldId="667"/>
            <ac:spMk id="3" creationId="{5116B950-14FD-46A9-AD79-2ADDC808F504}"/>
          </ac:spMkLst>
        </pc:spChg>
        <pc:graphicFrameChg chg="mod modGraphic">
          <ac:chgData name="Evgenia Korneva" userId="e62070071816427d" providerId="LiveId" clId="{E8C6AA97-1032-435B-87CB-8FA089F5E486}" dt="2020-12-11T09:53:25.909" v="6186" actId="207"/>
          <ac:graphicFrameMkLst>
            <pc:docMk/>
            <pc:sldMk cId="2451422561" sldId="667"/>
            <ac:graphicFrameMk id="5" creationId="{0A43AD82-F6C9-4808-98E6-631CE810178D}"/>
          </ac:graphicFrameMkLst>
        </pc:graphicFrameChg>
      </pc:sldChg>
      <pc:sldChg chg="modSp add del">
        <pc:chgData name="Evgenia Korneva" userId="e62070071816427d" providerId="LiveId" clId="{E8C6AA97-1032-435B-87CB-8FA089F5E486}" dt="2020-12-14T05:29:02.347" v="6421" actId="2696"/>
        <pc:sldMkLst>
          <pc:docMk/>
          <pc:sldMk cId="3684383681" sldId="668"/>
        </pc:sldMkLst>
        <pc:spChg chg="mod">
          <ac:chgData name="Evgenia Korneva" userId="e62070071816427d" providerId="LiveId" clId="{E8C6AA97-1032-435B-87CB-8FA089F5E486}" dt="2020-12-11T09:57:11.741" v="6227" actId="20577"/>
          <ac:spMkLst>
            <pc:docMk/>
            <pc:sldMk cId="3684383681" sldId="668"/>
            <ac:spMk id="3" creationId="{5116B950-14FD-46A9-AD79-2ADDC808F504}"/>
          </ac:spMkLst>
        </pc:spChg>
        <pc:graphicFrameChg chg="modGraphic">
          <ac:chgData name="Evgenia Korneva" userId="e62070071816427d" providerId="LiveId" clId="{E8C6AA97-1032-435B-87CB-8FA089F5E486}" dt="2020-12-11T09:57:01.304" v="6221" actId="207"/>
          <ac:graphicFrameMkLst>
            <pc:docMk/>
            <pc:sldMk cId="3684383681" sldId="668"/>
            <ac:graphicFrameMk id="5" creationId="{0A43AD82-F6C9-4808-98E6-631CE810178D}"/>
          </ac:graphicFrameMkLst>
        </pc:graphicFrameChg>
      </pc:sldChg>
      <pc:sldChg chg="modSp add del">
        <pc:chgData name="Evgenia Korneva" userId="e62070071816427d" providerId="LiveId" clId="{E8C6AA97-1032-435B-87CB-8FA089F5E486}" dt="2020-12-14T05:29:02.735" v="6423" actId="2696"/>
        <pc:sldMkLst>
          <pc:docMk/>
          <pc:sldMk cId="975349011" sldId="669"/>
        </pc:sldMkLst>
        <pc:spChg chg="mod">
          <ac:chgData name="Evgenia Korneva" userId="e62070071816427d" providerId="LiveId" clId="{E8C6AA97-1032-435B-87CB-8FA089F5E486}" dt="2020-12-11T09:58:00.840" v="6236" actId="20577"/>
          <ac:spMkLst>
            <pc:docMk/>
            <pc:sldMk cId="975349011" sldId="669"/>
            <ac:spMk id="3" creationId="{5116B950-14FD-46A9-AD79-2ADDC808F504}"/>
          </ac:spMkLst>
        </pc:spChg>
        <pc:graphicFrameChg chg="modGraphic">
          <ac:chgData name="Evgenia Korneva" userId="e62070071816427d" providerId="LiveId" clId="{E8C6AA97-1032-435B-87CB-8FA089F5E486}" dt="2020-12-11T09:58:14.622" v="6237" actId="207"/>
          <ac:graphicFrameMkLst>
            <pc:docMk/>
            <pc:sldMk cId="975349011" sldId="669"/>
            <ac:graphicFrameMk id="5" creationId="{0A43AD82-F6C9-4808-98E6-631CE810178D}"/>
          </ac:graphicFrameMkLst>
        </pc:graphicFrameChg>
      </pc:sldChg>
      <pc:sldChg chg="add del">
        <pc:chgData name="Evgenia Korneva" userId="e62070071816427d" providerId="LiveId" clId="{E8C6AA97-1032-435B-87CB-8FA089F5E486}" dt="2020-12-14T01:12:03.709" v="6410" actId="2696"/>
        <pc:sldMkLst>
          <pc:docMk/>
          <pc:sldMk cId="831645688" sldId="670"/>
        </pc:sldMkLst>
      </pc:sldChg>
      <pc:sldChg chg="addSp modSp add del">
        <pc:chgData name="Evgenia Korneva" userId="e62070071816427d" providerId="LiveId" clId="{E8C6AA97-1032-435B-87CB-8FA089F5E486}" dt="2020-12-11T09:59:17.947" v="6242" actId="2696"/>
        <pc:sldMkLst>
          <pc:docMk/>
          <pc:sldMk cId="1084991528" sldId="670"/>
        </pc:sldMkLst>
        <pc:spChg chg="mod">
          <ac:chgData name="Evgenia Korneva" userId="e62070071816427d" providerId="LiveId" clId="{E8C6AA97-1032-435B-87CB-8FA089F5E486}" dt="2020-12-11T04:52:30.472" v="3403" actId="113"/>
          <ac:spMkLst>
            <pc:docMk/>
            <pc:sldMk cId="1084991528" sldId="670"/>
            <ac:spMk id="2" creationId="{CCBF0B1F-23BE-41CF-B956-2EC69E2CBAD5}"/>
          </ac:spMkLst>
        </pc:spChg>
        <pc:spChg chg="mod">
          <ac:chgData name="Evgenia Korneva" userId="e62070071816427d" providerId="LiveId" clId="{E8C6AA97-1032-435B-87CB-8FA089F5E486}" dt="2020-12-11T04:54:53.615" v="3640" actId="20577"/>
          <ac:spMkLst>
            <pc:docMk/>
            <pc:sldMk cId="1084991528" sldId="670"/>
            <ac:spMk id="3" creationId="{8703B1C1-BE8A-4942-8DB8-1F23EBD832AA}"/>
          </ac:spMkLst>
        </pc:spChg>
        <pc:graphicFrameChg chg="add mod modGraphic">
          <ac:chgData name="Evgenia Korneva" userId="e62070071816427d" providerId="LiveId" clId="{E8C6AA97-1032-435B-87CB-8FA089F5E486}" dt="2020-12-11T09:59:11.909" v="6241" actId="207"/>
          <ac:graphicFrameMkLst>
            <pc:docMk/>
            <pc:sldMk cId="1084991528" sldId="670"/>
            <ac:graphicFrameMk id="5" creationId="{48C50309-7AF8-412B-9D20-192ED0DA7491}"/>
          </ac:graphicFrameMkLst>
        </pc:graphicFrameChg>
      </pc:sldChg>
      <pc:sldChg chg="addSp delSp modSp add del">
        <pc:chgData name="Evgenia Korneva" userId="e62070071816427d" providerId="LiveId" clId="{E8C6AA97-1032-435B-87CB-8FA089F5E486}" dt="2020-12-14T05:29:02.772" v="6424" actId="2696"/>
        <pc:sldMkLst>
          <pc:docMk/>
          <pc:sldMk cId="650951688" sldId="671"/>
        </pc:sldMkLst>
        <pc:spChg chg="mod">
          <ac:chgData name="Evgenia Korneva" userId="e62070071816427d" providerId="LiveId" clId="{E8C6AA97-1032-435B-87CB-8FA089F5E486}" dt="2020-12-11T04:56:39.998" v="3681" actId="113"/>
          <ac:spMkLst>
            <pc:docMk/>
            <pc:sldMk cId="650951688" sldId="671"/>
            <ac:spMk id="2" creationId="{F0E84945-E254-4F43-8CF6-9793A83F2562}"/>
          </ac:spMkLst>
        </pc:spChg>
        <pc:spChg chg="del mod">
          <ac:chgData name="Evgenia Korneva" userId="e62070071816427d" providerId="LiveId" clId="{E8C6AA97-1032-435B-87CB-8FA089F5E486}" dt="2020-12-11T05:02:28.315" v="3862"/>
          <ac:spMkLst>
            <pc:docMk/>
            <pc:sldMk cId="650951688" sldId="671"/>
            <ac:spMk id="3" creationId="{8F8999A7-ECB4-4B77-ABEA-CC963E7FFA44}"/>
          </ac:spMkLst>
        </pc:spChg>
        <pc:spChg chg="add mod">
          <ac:chgData name="Evgenia Korneva" userId="e62070071816427d" providerId="LiveId" clId="{E8C6AA97-1032-435B-87CB-8FA089F5E486}" dt="2020-12-11T05:05:57.696" v="4027" actId="255"/>
          <ac:spMkLst>
            <pc:docMk/>
            <pc:sldMk cId="650951688" sldId="671"/>
            <ac:spMk id="7" creationId="{DA947793-4610-4D0D-BC69-1C28202402C2}"/>
          </ac:spMkLst>
        </pc:spChg>
        <pc:graphicFrameChg chg="add del mod ord modGraphic">
          <ac:chgData name="Evgenia Korneva" userId="e62070071816427d" providerId="LiveId" clId="{E8C6AA97-1032-435B-87CB-8FA089F5E486}" dt="2020-12-11T05:05:40.935" v="4003"/>
          <ac:graphicFrameMkLst>
            <pc:docMk/>
            <pc:sldMk cId="650951688" sldId="671"/>
            <ac:graphicFrameMk id="5" creationId="{B7C77344-82C8-47D0-ACC3-94956B58EB60}"/>
          </ac:graphicFrameMkLst>
        </pc:graphicFrameChg>
        <pc:graphicFrameChg chg="add mod">
          <ac:chgData name="Evgenia Korneva" userId="e62070071816427d" providerId="LiveId" clId="{E8C6AA97-1032-435B-87CB-8FA089F5E486}" dt="2020-12-11T05:05:50.897" v="4025" actId="1035"/>
          <ac:graphicFrameMkLst>
            <pc:docMk/>
            <pc:sldMk cId="650951688" sldId="671"/>
            <ac:graphicFrameMk id="8" creationId="{CAEEB1F0-4810-4FAF-8370-0F15B9887DBB}"/>
          </ac:graphicFrameMkLst>
        </pc:graphicFrameChg>
      </pc:sldChg>
      <pc:sldChg chg="modSp add del">
        <pc:chgData name="Evgenia Korneva" userId="e62070071816427d" providerId="LiveId" clId="{E8C6AA97-1032-435B-87CB-8FA089F5E486}" dt="2020-12-11T04:56:28.296" v="3665" actId="2696"/>
        <pc:sldMkLst>
          <pc:docMk/>
          <pc:sldMk cId="3022528444" sldId="671"/>
        </pc:sldMkLst>
        <pc:spChg chg="mod">
          <ac:chgData name="Evgenia Korneva" userId="e62070071816427d" providerId="LiveId" clId="{E8C6AA97-1032-435B-87CB-8FA089F5E486}" dt="2020-12-11T04:55:10.389" v="3664" actId="20577"/>
          <ac:spMkLst>
            <pc:docMk/>
            <pc:sldMk cId="3022528444" sldId="671"/>
            <ac:spMk id="3" creationId="{B63CC1D5-4425-421A-9FE9-537FBCF7D27B}"/>
          </ac:spMkLst>
        </pc:spChg>
      </pc:sldChg>
      <pc:sldChg chg="add del">
        <pc:chgData name="Evgenia Korneva" userId="e62070071816427d" providerId="LiveId" clId="{E8C6AA97-1032-435B-87CB-8FA089F5E486}" dt="2020-12-11T09:36:39.483" v="6104" actId="2696"/>
        <pc:sldMkLst>
          <pc:docMk/>
          <pc:sldMk cId="2549133402" sldId="672"/>
        </pc:sldMkLst>
      </pc:sldChg>
      <pc:sldChg chg="modSp add del">
        <pc:chgData name="Evgenia Korneva" userId="e62070071816427d" providerId="LiveId" clId="{E8C6AA97-1032-435B-87CB-8FA089F5E486}" dt="2020-12-11T07:45:51.046" v="6068" actId="2696"/>
        <pc:sldMkLst>
          <pc:docMk/>
          <pc:sldMk cId="2868172885" sldId="673"/>
        </pc:sldMkLst>
        <pc:spChg chg="mod">
          <ac:chgData name="Evgenia Korneva" userId="e62070071816427d" providerId="LiveId" clId="{E8C6AA97-1032-435B-87CB-8FA089F5E486}" dt="2020-12-11T05:37:39.574" v="4088" actId="113"/>
          <ac:spMkLst>
            <pc:docMk/>
            <pc:sldMk cId="2868172885" sldId="673"/>
            <ac:spMk id="2" creationId="{B550D268-66D6-4A58-9838-074821619243}"/>
          </ac:spMkLst>
        </pc:spChg>
        <pc:spChg chg="mod">
          <ac:chgData name="Evgenia Korneva" userId="e62070071816427d" providerId="LiveId" clId="{E8C6AA97-1032-435B-87CB-8FA089F5E486}" dt="2020-12-11T05:39:11.896" v="4139" actId="20577"/>
          <ac:spMkLst>
            <pc:docMk/>
            <pc:sldMk cId="2868172885" sldId="673"/>
            <ac:spMk id="3" creationId="{3B1822E7-4498-46A3-A574-F5F363472853}"/>
          </ac:spMkLst>
        </pc:spChg>
      </pc:sldChg>
      <pc:sldChg chg="addSp delSp modSp add del">
        <pc:chgData name="Evgenia Korneva" userId="e62070071816427d" providerId="LiveId" clId="{E8C6AA97-1032-435B-87CB-8FA089F5E486}" dt="2020-12-14T05:29:02.821" v="6425" actId="2696"/>
        <pc:sldMkLst>
          <pc:docMk/>
          <pc:sldMk cId="3744366208" sldId="674"/>
        </pc:sldMkLst>
        <pc:spChg chg="del">
          <ac:chgData name="Evgenia Korneva" userId="e62070071816427d" providerId="LiveId" clId="{E8C6AA97-1032-435B-87CB-8FA089F5E486}" dt="2020-12-11T05:52:26.672" v="4163"/>
          <ac:spMkLst>
            <pc:docMk/>
            <pc:sldMk cId="3744366208" sldId="674"/>
            <ac:spMk id="2" creationId="{CC2DA6C5-632C-4BB3-B42A-D49FF0D17778}"/>
          </ac:spMkLst>
        </pc:spChg>
        <pc:spChg chg="del">
          <ac:chgData name="Evgenia Korneva" userId="e62070071816427d" providerId="LiveId" clId="{E8C6AA97-1032-435B-87CB-8FA089F5E486}" dt="2020-12-11T05:52:26.672" v="4163"/>
          <ac:spMkLst>
            <pc:docMk/>
            <pc:sldMk cId="3744366208" sldId="674"/>
            <ac:spMk id="3" creationId="{CA45FD7B-EEDF-4EB0-A0EF-325D001E4543}"/>
          </ac:spMkLst>
        </pc:spChg>
        <pc:spChg chg="add mod">
          <ac:chgData name="Evgenia Korneva" userId="e62070071816427d" providerId="LiveId" clId="{E8C6AA97-1032-435B-87CB-8FA089F5E486}" dt="2020-12-11T05:52:38.287" v="4175" actId="113"/>
          <ac:spMkLst>
            <pc:docMk/>
            <pc:sldMk cId="3744366208" sldId="674"/>
            <ac:spMk id="5" creationId="{ED19B081-80D7-4AEB-A588-68888394AA30}"/>
          </ac:spMkLst>
        </pc:spChg>
        <pc:spChg chg="add mod">
          <ac:chgData name="Evgenia Korneva" userId="e62070071816427d" providerId="LiveId" clId="{E8C6AA97-1032-435B-87CB-8FA089F5E486}" dt="2020-12-11T05:52:26.672" v="4163"/>
          <ac:spMkLst>
            <pc:docMk/>
            <pc:sldMk cId="3744366208" sldId="674"/>
            <ac:spMk id="6" creationId="{2D57204B-9F2E-4538-A677-FCD5351680F0}"/>
          </ac:spMkLst>
        </pc:spChg>
      </pc:sldChg>
      <pc:sldChg chg="modSp add del">
        <pc:chgData name="Evgenia Korneva" userId="e62070071816427d" providerId="LiveId" clId="{E8C6AA97-1032-435B-87CB-8FA089F5E486}" dt="2020-12-14T05:29:03.017" v="6426" actId="2696"/>
        <pc:sldMkLst>
          <pc:docMk/>
          <pc:sldMk cId="3994256725" sldId="675"/>
        </pc:sldMkLst>
        <pc:spChg chg="mod">
          <ac:chgData name="Evgenia Korneva" userId="e62070071816427d" providerId="LiveId" clId="{E8C6AA97-1032-435B-87CB-8FA089F5E486}" dt="2020-12-11T05:52:47.739" v="4185" actId="113"/>
          <ac:spMkLst>
            <pc:docMk/>
            <pc:sldMk cId="3994256725" sldId="675"/>
            <ac:spMk id="2" creationId="{6BE755E6-56D6-410B-848A-9B4055BE9138}"/>
          </ac:spMkLst>
        </pc:spChg>
        <pc:spChg chg="mod">
          <ac:chgData name="Evgenia Korneva" userId="e62070071816427d" providerId="LiveId" clId="{E8C6AA97-1032-435B-87CB-8FA089F5E486}" dt="2020-12-11T05:58:44.700" v="4330" actId="313"/>
          <ac:spMkLst>
            <pc:docMk/>
            <pc:sldMk cId="3994256725" sldId="675"/>
            <ac:spMk id="3" creationId="{6155376D-6822-475F-B0B7-3D60E14A149B}"/>
          </ac:spMkLst>
        </pc:spChg>
      </pc:sldChg>
      <pc:sldChg chg="modSp add del">
        <pc:chgData name="Evgenia Korneva" userId="e62070071816427d" providerId="LiveId" clId="{E8C6AA97-1032-435B-87CB-8FA089F5E486}" dt="2020-12-14T05:29:03.235" v="6427" actId="2696"/>
        <pc:sldMkLst>
          <pc:docMk/>
          <pc:sldMk cId="1525394394" sldId="676"/>
        </pc:sldMkLst>
        <pc:spChg chg="mod">
          <ac:chgData name="Evgenia Korneva" userId="e62070071816427d" providerId="LiveId" clId="{E8C6AA97-1032-435B-87CB-8FA089F5E486}" dt="2020-12-11T06:02:17.764" v="4439" actId="255"/>
          <ac:spMkLst>
            <pc:docMk/>
            <pc:sldMk cId="1525394394" sldId="676"/>
            <ac:spMk id="3" creationId="{6155376D-6822-475F-B0B7-3D60E14A149B}"/>
          </ac:spMkLst>
        </pc:spChg>
      </pc:sldChg>
      <pc:sldChg chg="modSp add del">
        <pc:chgData name="Evgenia Korneva" userId="e62070071816427d" providerId="LiveId" clId="{E8C6AA97-1032-435B-87CB-8FA089F5E486}" dt="2020-12-11T06:02:35.331" v="4443" actId="2696"/>
        <pc:sldMkLst>
          <pc:docMk/>
          <pc:sldMk cId="2379324170" sldId="677"/>
        </pc:sldMkLst>
        <pc:spChg chg="mod">
          <ac:chgData name="Evgenia Korneva" userId="e62070071816427d" providerId="LiveId" clId="{E8C6AA97-1032-435B-87CB-8FA089F5E486}" dt="2020-12-11T06:01:55.920" v="4433" actId="27636"/>
          <ac:spMkLst>
            <pc:docMk/>
            <pc:sldMk cId="2379324170" sldId="677"/>
            <ac:spMk id="3" creationId="{6155376D-6822-475F-B0B7-3D60E14A149B}"/>
          </ac:spMkLst>
        </pc:spChg>
      </pc:sldChg>
      <pc:sldChg chg="add del">
        <pc:chgData name="Evgenia Korneva" userId="e62070071816427d" providerId="LiveId" clId="{E8C6AA97-1032-435B-87CB-8FA089F5E486}" dt="2020-12-11T06:02:32.121" v="4442" actId="2696"/>
        <pc:sldMkLst>
          <pc:docMk/>
          <pc:sldMk cId="3968473246" sldId="678"/>
        </pc:sldMkLst>
      </pc:sldChg>
      <pc:sldChg chg="modSp add del">
        <pc:chgData name="Evgenia Korneva" userId="e62070071816427d" providerId="LiveId" clId="{E8C6AA97-1032-435B-87CB-8FA089F5E486}" dt="2020-12-14T05:29:03.485" v="6428" actId="2696"/>
        <pc:sldMkLst>
          <pc:docMk/>
          <pc:sldMk cId="3724491737" sldId="679"/>
        </pc:sldMkLst>
        <pc:spChg chg="mod">
          <ac:chgData name="Evgenia Korneva" userId="e62070071816427d" providerId="LiveId" clId="{E8C6AA97-1032-435B-87CB-8FA089F5E486}" dt="2020-12-11T06:19:25.262" v="4864" actId="20577"/>
          <ac:spMkLst>
            <pc:docMk/>
            <pc:sldMk cId="3724491737" sldId="679"/>
            <ac:spMk id="3" creationId="{6155376D-6822-475F-B0B7-3D60E14A149B}"/>
          </ac:spMkLst>
        </pc:spChg>
      </pc:sldChg>
      <pc:sldChg chg="addSp delSp modSp add del">
        <pc:chgData name="Evgenia Korneva" userId="e62070071816427d" providerId="LiveId" clId="{E8C6AA97-1032-435B-87CB-8FA089F5E486}" dt="2020-12-11T06:28:12.870" v="5139" actId="2696"/>
        <pc:sldMkLst>
          <pc:docMk/>
          <pc:sldMk cId="3510500176" sldId="680"/>
        </pc:sldMkLst>
        <pc:spChg chg="del">
          <ac:chgData name="Evgenia Korneva" userId="e62070071816427d" providerId="LiveId" clId="{E8C6AA97-1032-435B-87CB-8FA089F5E486}" dt="2020-12-11T06:13:59.472" v="4701"/>
          <ac:spMkLst>
            <pc:docMk/>
            <pc:sldMk cId="3510500176" sldId="680"/>
            <ac:spMk id="3" creationId="{D952128E-3D10-46E2-916F-F29F4354AC08}"/>
          </ac:spMkLst>
        </pc:spChg>
        <pc:spChg chg="add mod">
          <ac:chgData name="Evgenia Korneva" userId="e62070071816427d" providerId="LiveId" clId="{E8C6AA97-1032-435B-87CB-8FA089F5E486}" dt="2020-12-11T06:15:03.636" v="4716"/>
          <ac:spMkLst>
            <pc:docMk/>
            <pc:sldMk cId="3510500176" sldId="680"/>
            <ac:spMk id="6" creationId="{9752180E-16A1-4A3A-881B-FE929B9A734B}"/>
          </ac:spMkLst>
        </pc:spChg>
        <pc:picChg chg="add del mod modCrop">
          <ac:chgData name="Evgenia Korneva" userId="e62070071816427d" providerId="LiveId" clId="{E8C6AA97-1032-435B-87CB-8FA089F5E486}" dt="2020-12-11T06:15:03.636" v="4716"/>
          <ac:picMkLst>
            <pc:docMk/>
            <pc:sldMk cId="3510500176" sldId="680"/>
            <ac:picMk id="5" creationId="{2F70DED1-2824-4D1F-BE1D-A7E3D7A541FA}"/>
          </ac:picMkLst>
        </pc:picChg>
      </pc:sldChg>
      <pc:sldChg chg="addSp delSp modSp add del mod setBg">
        <pc:chgData name="Evgenia Korneva" userId="e62070071816427d" providerId="LiveId" clId="{E8C6AA97-1032-435B-87CB-8FA089F5E486}" dt="2020-12-14T05:29:03.738" v="6429" actId="2696"/>
        <pc:sldMkLst>
          <pc:docMk/>
          <pc:sldMk cId="3298542350" sldId="681"/>
        </pc:sldMkLst>
        <pc:spChg chg="mod">
          <ac:chgData name="Evgenia Korneva" userId="e62070071816427d" providerId="LiveId" clId="{E8C6AA97-1032-435B-87CB-8FA089F5E486}" dt="2020-12-11T06:36:59.986" v="5333" actId="20577"/>
          <ac:spMkLst>
            <pc:docMk/>
            <pc:sldMk cId="3298542350" sldId="681"/>
            <ac:spMk id="2" creationId="{865D423B-6C61-46EA-8201-8A20720BCB21}"/>
          </ac:spMkLst>
        </pc:spChg>
        <pc:spChg chg="del mod">
          <ac:chgData name="Evgenia Korneva" userId="e62070071816427d" providerId="LiveId" clId="{E8C6AA97-1032-435B-87CB-8FA089F5E486}" dt="2020-12-11T06:26:31.382" v="5068"/>
          <ac:spMkLst>
            <pc:docMk/>
            <pc:sldMk cId="3298542350" sldId="681"/>
            <ac:spMk id="3" creationId="{4FB324B0-51B5-413C-A77E-106B52FED63C}"/>
          </ac:spMkLst>
        </pc:spChg>
        <pc:spChg chg="mod ord">
          <ac:chgData name="Evgenia Korneva" userId="e62070071816427d" providerId="LiveId" clId="{E8C6AA97-1032-435B-87CB-8FA089F5E486}" dt="2020-12-11T06:15:10.568" v="4721" actId="26606"/>
          <ac:spMkLst>
            <pc:docMk/>
            <pc:sldMk cId="3298542350" sldId="681"/>
            <ac:spMk id="4" creationId="{BA9BB2A7-E58C-400D-AE71-566D38AFE447}"/>
          </ac:spMkLst>
        </pc:spChg>
        <pc:spChg chg="add mod">
          <ac:chgData name="Evgenia Korneva" userId="e62070071816427d" providerId="LiveId" clId="{E8C6AA97-1032-435B-87CB-8FA089F5E486}" dt="2020-12-11T06:23:52.837" v="4972" actId="164"/>
          <ac:spMkLst>
            <pc:docMk/>
            <pc:sldMk cId="3298542350" sldId="681"/>
            <ac:spMk id="6" creationId="{54C3E3EF-9EAC-441D-A6B9-7FC823C77EE6}"/>
          </ac:spMkLst>
        </pc:spChg>
        <pc:spChg chg="add mod">
          <ac:chgData name="Evgenia Korneva" userId="e62070071816427d" providerId="LiveId" clId="{E8C6AA97-1032-435B-87CB-8FA089F5E486}" dt="2020-12-11T06:23:52.837" v="4972" actId="164"/>
          <ac:spMkLst>
            <pc:docMk/>
            <pc:sldMk cId="3298542350" sldId="681"/>
            <ac:spMk id="7" creationId="{45BED7E6-E9DF-4415-B1CE-0F5ADF4A119D}"/>
          </ac:spMkLst>
        </pc:spChg>
        <pc:spChg chg="add mod">
          <ac:chgData name="Evgenia Korneva" userId="e62070071816427d" providerId="LiveId" clId="{E8C6AA97-1032-435B-87CB-8FA089F5E486}" dt="2020-12-11T06:23:52.837" v="4972" actId="164"/>
          <ac:spMkLst>
            <pc:docMk/>
            <pc:sldMk cId="3298542350" sldId="681"/>
            <ac:spMk id="8" creationId="{5A58DA46-C537-4B4D-94D4-69B603D5B7E2}"/>
          </ac:spMkLst>
        </pc:spChg>
        <pc:spChg chg="add del mod">
          <ac:chgData name="Evgenia Korneva" userId="e62070071816427d" providerId="LiveId" clId="{E8C6AA97-1032-435B-87CB-8FA089F5E486}" dt="2020-12-11T06:23:52.837" v="4972" actId="164"/>
          <ac:spMkLst>
            <pc:docMk/>
            <pc:sldMk cId="3298542350" sldId="681"/>
            <ac:spMk id="9" creationId="{0C5B4789-22F2-48BA-9115-8831831E17BE}"/>
          </ac:spMkLst>
        </pc:spChg>
        <pc:spChg chg="add del">
          <ac:chgData name="Evgenia Korneva" userId="e62070071816427d" providerId="LiveId" clId="{E8C6AA97-1032-435B-87CB-8FA089F5E486}" dt="2020-12-11T06:15:10.568" v="4721" actId="26606"/>
          <ac:spMkLst>
            <pc:docMk/>
            <pc:sldMk cId="3298542350" sldId="681"/>
            <ac:spMk id="10" creationId="{9427AF5F-9A0E-42B7-A252-FD64C9885F9C}"/>
          </ac:spMkLst>
        </pc:spChg>
        <pc:spChg chg="add mod">
          <ac:chgData name="Evgenia Korneva" userId="e62070071816427d" providerId="LiveId" clId="{E8C6AA97-1032-435B-87CB-8FA089F5E486}" dt="2020-12-11T06:23:52.837" v="4972" actId="164"/>
          <ac:spMkLst>
            <pc:docMk/>
            <pc:sldMk cId="3298542350" sldId="681"/>
            <ac:spMk id="11" creationId="{01586B79-043B-46F1-AAF5-7E2D99A44736}"/>
          </ac:spMkLst>
        </pc:spChg>
        <pc:spChg chg="add mod">
          <ac:chgData name="Evgenia Korneva" userId="e62070071816427d" providerId="LiveId" clId="{E8C6AA97-1032-435B-87CB-8FA089F5E486}" dt="2020-12-11T06:23:52.837" v="4972" actId="164"/>
          <ac:spMkLst>
            <pc:docMk/>
            <pc:sldMk cId="3298542350" sldId="681"/>
            <ac:spMk id="12" creationId="{F531EFC7-9AFB-4BF9-A7F7-E02D524C4B2A}"/>
          </ac:spMkLst>
        </pc:spChg>
        <pc:spChg chg="add del mod">
          <ac:chgData name="Evgenia Korneva" userId="e62070071816427d" providerId="LiveId" clId="{E8C6AA97-1032-435B-87CB-8FA089F5E486}" dt="2020-12-11T06:26:36.060" v="5069" actId="478"/>
          <ac:spMkLst>
            <pc:docMk/>
            <pc:sldMk cId="3298542350" sldId="681"/>
            <ac:spMk id="16" creationId="{52FE0EDE-C397-4975-817B-E5E4023DD9BB}"/>
          </ac:spMkLst>
        </pc:spChg>
        <pc:spChg chg="add mod">
          <ac:chgData name="Evgenia Korneva" userId="e62070071816427d" providerId="LiveId" clId="{E8C6AA97-1032-435B-87CB-8FA089F5E486}" dt="2020-12-11T06:28:05.761" v="5138" actId="255"/>
          <ac:spMkLst>
            <pc:docMk/>
            <pc:sldMk cId="3298542350" sldId="681"/>
            <ac:spMk id="17" creationId="{190FAED0-7D22-4304-A93C-5FEA9843FF8F}"/>
          </ac:spMkLst>
        </pc:spChg>
        <pc:grpChg chg="add mod ord">
          <ac:chgData name="Evgenia Korneva" userId="e62070071816427d" providerId="LiveId" clId="{E8C6AA97-1032-435B-87CB-8FA089F5E486}" dt="2020-12-11T06:26:39.653" v="5079" actId="1035"/>
          <ac:grpSpMkLst>
            <pc:docMk/>
            <pc:sldMk cId="3298542350" sldId="681"/>
            <ac:grpSpMk id="15" creationId="{E7AE0ABF-9442-4CB3-B42F-7B621C1252DA}"/>
          </ac:grpSpMkLst>
        </pc:grpChg>
        <pc:picChg chg="add mod">
          <ac:chgData name="Evgenia Korneva" userId="e62070071816427d" providerId="LiveId" clId="{E8C6AA97-1032-435B-87CB-8FA089F5E486}" dt="2020-12-11T06:23:52.837" v="4972" actId="164"/>
          <ac:picMkLst>
            <pc:docMk/>
            <pc:sldMk cId="3298542350" sldId="681"/>
            <ac:picMk id="5" creationId="{B842269D-D253-49FB-9EF2-4455326217BA}"/>
          </ac:picMkLst>
        </pc:picChg>
        <pc:cxnChg chg="add mod">
          <ac:chgData name="Evgenia Korneva" userId="e62070071816427d" providerId="LiveId" clId="{E8C6AA97-1032-435B-87CB-8FA089F5E486}" dt="2020-12-11T06:23:52.837" v="4972" actId="164"/>
          <ac:cxnSpMkLst>
            <pc:docMk/>
            <pc:sldMk cId="3298542350" sldId="681"/>
            <ac:cxnSpMk id="14" creationId="{E570095C-0AFB-4050-BE7A-6E57B706E529}"/>
          </ac:cxnSpMkLst>
        </pc:cxnChg>
      </pc:sldChg>
      <pc:sldChg chg="addSp delSp modSp add del">
        <pc:chgData name="Evgenia Korneva" userId="e62070071816427d" providerId="LiveId" clId="{E8C6AA97-1032-435B-87CB-8FA089F5E486}" dt="2020-12-14T05:29:04.002" v="6431" actId="2696"/>
        <pc:sldMkLst>
          <pc:docMk/>
          <pc:sldMk cId="368215472" sldId="682"/>
        </pc:sldMkLst>
        <pc:spChg chg="add del mod">
          <ac:chgData name="Evgenia Korneva" userId="e62070071816427d" providerId="LiveId" clId="{E8C6AA97-1032-435B-87CB-8FA089F5E486}" dt="2020-12-11T06:28:34.157" v="5142" actId="478"/>
          <ac:spMkLst>
            <pc:docMk/>
            <pc:sldMk cId="368215472" sldId="682"/>
            <ac:spMk id="10" creationId="{AAF27A7C-2DB9-4C1C-BFD9-5A520A9D971F}"/>
          </ac:spMkLst>
        </pc:spChg>
        <pc:spChg chg="mod">
          <ac:chgData name="Evgenia Korneva" userId="e62070071816427d" providerId="LiveId" clId="{E8C6AA97-1032-435B-87CB-8FA089F5E486}" dt="2020-12-11T06:32:14.049" v="5184" actId="14100"/>
          <ac:spMkLst>
            <pc:docMk/>
            <pc:sldMk cId="368215472" sldId="682"/>
            <ac:spMk id="12" creationId="{F531EFC7-9AFB-4BF9-A7F7-E02D524C4B2A}"/>
          </ac:spMkLst>
        </pc:spChg>
        <pc:spChg chg="del">
          <ac:chgData name="Evgenia Korneva" userId="e62070071816427d" providerId="LiveId" clId="{E8C6AA97-1032-435B-87CB-8FA089F5E486}" dt="2020-12-11T06:28:31.505" v="5141" actId="478"/>
          <ac:spMkLst>
            <pc:docMk/>
            <pc:sldMk cId="368215472" sldId="682"/>
            <ac:spMk id="17" creationId="{190FAED0-7D22-4304-A93C-5FEA9843FF8F}"/>
          </ac:spMkLst>
        </pc:spChg>
      </pc:sldChg>
      <pc:sldChg chg="addSp delSp modSp add del">
        <pc:chgData name="Evgenia Korneva" userId="e62070071816427d" providerId="LiveId" clId="{E8C6AA97-1032-435B-87CB-8FA089F5E486}" dt="2020-12-14T05:29:03.924" v="6430" actId="2696"/>
        <pc:sldMkLst>
          <pc:docMk/>
          <pc:sldMk cId="2434353072" sldId="683"/>
        </pc:sldMkLst>
        <pc:spChg chg="add mod">
          <ac:chgData name="Evgenia Korneva" userId="e62070071816427d" providerId="LiveId" clId="{E8C6AA97-1032-435B-87CB-8FA089F5E486}" dt="2020-12-11T06:30:20.536" v="5161" actId="164"/>
          <ac:spMkLst>
            <pc:docMk/>
            <pc:sldMk cId="2434353072" sldId="683"/>
            <ac:spMk id="4" creationId="{B14D6611-4EAE-47DA-908F-9D78DC7649B6}"/>
          </ac:spMkLst>
        </pc:spChg>
        <pc:spChg chg="add mod">
          <ac:chgData name="Evgenia Korneva" userId="e62070071816427d" providerId="LiveId" clId="{E8C6AA97-1032-435B-87CB-8FA089F5E486}" dt="2020-12-11T06:30:20.536" v="5161" actId="164"/>
          <ac:spMkLst>
            <pc:docMk/>
            <pc:sldMk cId="2434353072" sldId="683"/>
            <ac:spMk id="5" creationId="{AF4A429B-F42F-4EA7-BCF1-1F5287CD4813}"/>
          </ac:spMkLst>
        </pc:spChg>
        <pc:spChg chg="add mod">
          <ac:chgData name="Evgenia Korneva" userId="e62070071816427d" providerId="LiveId" clId="{E8C6AA97-1032-435B-87CB-8FA089F5E486}" dt="2020-12-11T06:30:20.536" v="5161" actId="164"/>
          <ac:spMkLst>
            <pc:docMk/>
            <pc:sldMk cId="2434353072" sldId="683"/>
            <ac:spMk id="6" creationId="{2227C79D-CBC7-46F0-9F41-6CD40F65F040}"/>
          </ac:spMkLst>
        </pc:spChg>
        <pc:spChg chg="add mod">
          <ac:chgData name="Evgenia Korneva" userId="e62070071816427d" providerId="LiveId" clId="{E8C6AA97-1032-435B-87CB-8FA089F5E486}" dt="2020-12-11T06:33:28.501" v="5228" actId="164"/>
          <ac:spMkLst>
            <pc:docMk/>
            <pc:sldMk cId="2434353072" sldId="683"/>
            <ac:spMk id="8" creationId="{E9CBE21C-D6FA-459E-95B8-252BBC075C73}"/>
          </ac:spMkLst>
        </pc:spChg>
        <pc:spChg chg="add mod">
          <ac:chgData name="Evgenia Korneva" userId="e62070071816427d" providerId="LiveId" clId="{E8C6AA97-1032-435B-87CB-8FA089F5E486}" dt="2020-12-11T06:33:28.501" v="5228" actId="164"/>
          <ac:spMkLst>
            <pc:docMk/>
            <pc:sldMk cId="2434353072" sldId="683"/>
            <ac:spMk id="16" creationId="{9089FB9F-FA25-4FDD-85B0-F4DA5BA8C802}"/>
          </ac:spMkLst>
        </pc:spChg>
        <pc:spChg chg="add mod">
          <ac:chgData name="Evgenia Korneva" userId="e62070071816427d" providerId="LiveId" clId="{E8C6AA97-1032-435B-87CB-8FA089F5E486}" dt="2020-12-11T06:33:28.501" v="5228" actId="164"/>
          <ac:spMkLst>
            <pc:docMk/>
            <pc:sldMk cId="2434353072" sldId="683"/>
            <ac:spMk id="19" creationId="{533029CD-F558-4AC8-ADD8-5C0FDF26D655}"/>
          </ac:spMkLst>
        </pc:spChg>
        <pc:spChg chg="add mod">
          <ac:chgData name="Evgenia Korneva" userId="e62070071816427d" providerId="LiveId" clId="{E8C6AA97-1032-435B-87CB-8FA089F5E486}" dt="2020-12-11T06:33:28.501" v="5228" actId="164"/>
          <ac:spMkLst>
            <pc:docMk/>
            <pc:sldMk cId="2434353072" sldId="683"/>
            <ac:spMk id="20" creationId="{E80FFA60-1419-4091-AF4B-B3CD8C3FD753}"/>
          </ac:spMkLst>
        </pc:spChg>
        <pc:spChg chg="add mod">
          <ac:chgData name="Evgenia Korneva" userId="e62070071816427d" providerId="LiveId" clId="{E8C6AA97-1032-435B-87CB-8FA089F5E486}" dt="2020-12-11T06:33:28.501" v="5228" actId="164"/>
          <ac:spMkLst>
            <pc:docMk/>
            <pc:sldMk cId="2434353072" sldId="683"/>
            <ac:spMk id="21" creationId="{6B328FBB-E250-4FCB-BC0F-EB4F9AE6699D}"/>
          </ac:spMkLst>
        </pc:spChg>
        <pc:spChg chg="add mod">
          <ac:chgData name="Evgenia Korneva" userId="e62070071816427d" providerId="LiveId" clId="{E8C6AA97-1032-435B-87CB-8FA089F5E486}" dt="2020-12-11T06:36:24.832" v="5319" actId="20577"/>
          <ac:spMkLst>
            <pc:docMk/>
            <pc:sldMk cId="2434353072" sldId="683"/>
            <ac:spMk id="23" creationId="{62A9C01B-0C4A-4082-BCD1-A654BFDD26BD}"/>
          </ac:spMkLst>
        </pc:spChg>
        <pc:spChg chg="add del mod">
          <ac:chgData name="Evgenia Korneva" userId="e62070071816427d" providerId="LiveId" clId="{E8C6AA97-1032-435B-87CB-8FA089F5E486}" dt="2020-12-11T06:34:24.648" v="5238"/>
          <ac:spMkLst>
            <pc:docMk/>
            <pc:sldMk cId="2434353072" sldId="683"/>
            <ac:spMk id="24" creationId="{2B58E835-611F-4D28-9029-C8C6A55F37C4}"/>
          </ac:spMkLst>
        </pc:spChg>
        <pc:spChg chg="add mod">
          <ac:chgData name="Evgenia Korneva" userId="e62070071816427d" providerId="LiveId" clId="{E8C6AA97-1032-435B-87CB-8FA089F5E486}" dt="2020-12-11T06:35:47.674" v="5305" actId="1035"/>
          <ac:spMkLst>
            <pc:docMk/>
            <pc:sldMk cId="2434353072" sldId="683"/>
            <ac:spMk id="25" creationId="{039EFDDC-5527-4358-9C40-87C268694ACE}"/>
          </ac:spMkLst>
        </pc:spChg>
        <pc:grpChg chg="add mod">
          <ac:chgData name="Evgenia Korneva" userId="e62070071816427d" providerId="LiveId" clId="{E8C6AA97-1032-435B-87CB-8FA089F5E486}" dt="2020-12-11T06:33:28.501" v="5228" actId="164"/>
          <ac:grpSpMkLst>
            <pc:docMk/>
            <pc:sldMk cId="2434353072" sldId="683"/>
            <ac:grpSpMk id="7" creationId="{C1568463-CBB0-4566-9FC1-2DA404095C8A}"/>
          </ac:grpSpMkLst>
        </pc:grpChg>
        <pc:grpChg chg="add mod">
          <ac:chgData name="Evgenia Korneva" userId="e62070071816427d" providerId="LiveId" clId="{E8C6AA97-1032-435B-87CB-8FA089F5E486}" dt="2020-12-11T06:33:34.735" v="5229" actId="1076"/>
          <ac:grpSpMkLst>
            <pc:docMk/>
            <pc:sldMk cId="2434353072" sldId="683"/>
            <ac:grpSpMk id="22" creationId="{8D61CEB2-81A5-46AA-82D5-19E770066D83}"/>
          </ac:grpSpMkLst>
        </pc:grpChg>
        <pc:picChg chg="add mod modCrop">
          <ac:chgData name="Evgenia Korneva" userId="e62070071816427d" providerId="LiveId" clId="{E8C6AA97-1032-435B-87CB-8FA089F5E486}" dt="2020-12-11T06:31:46.628" v="5175" actId="732"/>
          <ac:picMkLst>
            <pc:docMk/>
            <pc:sldMk cId="2434353072" sldId="683"/>
            <ac:picMk id="3" creationId="{627CE19C-80C8-45EF-B266-5E6E20E948F1}"/>
          </ac:picMkLst>
        </pc:picChg>
        <pc:cxnChg chg="add mod">
          <ac:chgData name="Evgenia Korneva" userId="e62070071816427d" providerId="LiveId" clId="{E8C6AA97-1032-435B-87CB-8FA089F5E486}" dt="2020-12-11T06:33:28.501" v="5228" actId="164"/>
          <ac:cxnSpMkLst>
            <pc:docMk/>
            <pc:sldMk cId="2434353072" sldId="683"/>
            <ac:cxnSpMk id="9" creationId="{B5F41A79-138B-4327-9F98-D49F101B5A1A}"/>
          </ac:cxnSpMkLst>
        </pc:cxnChg>
        <pc:cxnChg chg="add del mod">
          <ac:chgData name="Evgenia Korneva" userId="e62070071816427d" providerId="LiveId" clId="{E8C6AA97-1032-435B-87CB-8FA089F5E486}" dt="2020-12-11T06:31:48.770" v="5180" actId="11529"/>
          <ac:cxnSpMkLst>
            <pc:docMk/>
            <pc:sldMk cId="2434353072" sldId="683"/>
            <ac:cxnSpMk id="11" creationId="{90813BB8-55B7-45C5-AAAD-B235967D5BAB}"/>
          </ac:cxnSpMkLst>
        </pc:cxnChg>
        <pc:cxnChg chg="add mod">
          <ac:chgData name="Evgenia Korneva" userId="e62070071816427d" providerId="LiveId" clId="{E8C6AA97-1032-435B-87CB-8FA089F5E486}" dt="2020-12-11T06:33:28.501" v="5228" actId="164"/>
          <ac:cxnSpMkLst>
            <pc:docMk/>
            <pc:sldMk cId="2434353072" sldId="683"/>
            <ac:cxnSpMk id="17" creationId="{ABC72D16-6CE1-404B-AFF1-0F0CE0C2BD09}"/>
          </ac:cxnSpMkLst>
        </pc:cxnChg>
      </pc:sldChg>
      <pc:sldChg chg="modSp add">
        <pc:chgData name="Evgenia Korneva" userId="e62070071816427d" providerId="LiveId" clId="{E8C6AA97-1032-435B-87CB-8FA089F5E486}" dt="2020-12-11T07:03:12.476" v="5640" actId="207"/>
        <pc:sldMkLst>
          <pc:docMk/>
          <pc:sldMk cId="1821109041" sldId="684"/>
        </pc:sldMkLst>
        <pc:spChg chg="mod">
          <ac:chgData name="Evgenia Korneva" userId="e62070071816427d" providerId="LiveId" clId="{E8C6AA97-1032-435B-87CB-8FA089F5E486}" dt="2020-12-11T07:03:12.476" v="5640" actId="207"/>
          <ac:spMkLst>
            <pc:docMk/>
            <pc:sldMk cId="1821109041" sldId="684"/>
            <ac:spMk id="3" creationId="{AB1A48FA-399E-437D-8C69-34A6BF8E6707}"/>
          </ac:spMkLst>
        </pc:spChg>
      </pc:sldChg>
      <pc:sldChg chg="modSp add del">
        <pc:chgData name="Evgenia Korneva" userId="e62070071816427d" providerId="LiveId" clId="{E8C6AA97-1032-435B-87CB-8FA089F5E486}" dt="2020-12-11T07:02:58.268" v="5638" actId="2696"/>
        <pc:sldMkLst>
          <pc:docMk/>
          <pc:sldMk cId="1838637000" sldId="684"/>
        </pc:sldMkLst>
        <pc:spChg chg="mod">
          <ac:chgData name="Evgenia Korneva" userId="e62070071816427d" providerId="LiveId" clId="{E8C6AA97-1032-435B-87CB-8FA089F5E486}" dt="2020-12-11T07:01:06.588" v="5587" actId="207"/>
          <ac:spMkLst>
            <pc:docMk/>
            <pc:sldMk cId="1838637000" sldId="684"/>
            <ac:spMk id="3" creationId="{AB1A48FA-399E-437D-8C69-34A6BF8E6707}"/>
          </ac:spMkLst>
        </pc:spChg>
      </pc:sldChg>
      <pc:sldChg chg="modSp add del">
        <pc:chgData name="Evgenia Korneva" userId="e62070071816427d" providerId="LiveId" clId="{E8C6AA97-1032-435B-87CB-8FA089F5E486}" dt="2020-12-11T07:02:55.884" v="5637" actId="2696"/>
        <pc:sldMkLst>
          <pc:docMk/>
          <pc:sldMk cId="1976302656" sldId="685"/>
        </pc:sldMkLst>
        <pc:spChg chg="mod">
          <ac:chgData name="Evgenia Korneva" userId="e62070071816427d" providerId="LiveId" clId="{E8C6AA97-1032-435B-87CB-8FA089F5E486}" dt="2020-12-11T07:01:26.626" v="5589" actId="207"/>
          <ac:spMkLst>
            <pc:docMk/>
            <pc:sldMk cId="1976302656" sldId="685"/>
            <ac:spMk id="3" creationId="{AB1A48FA-399E-437D-8C69-34A6BF8E6707}"/>
          </ac:spMkLst>
        </pc:spChg>
      </pc:sldChg>
      <pc:sldChg chg="modSp add">
        <pc:chgData name="Evgenia Korneva" userId="e62070071816427d" providerId="LiveId" clId="{E8C6AA97-1032-435B-87CB-8FA089F5E486}" dt="2020-12-11T07:03:20.775" v="5642" actId="207"/>
        <pc:sldMkLst>
          <pc:docMk/>
          <pc:sldMk cId="2726544408" sldId="685"/>
        </pc:sldMkLst>
        <pc:spChg chg="mod">
          <ac:chgData name="Evgenia Korneva" userId="e62070071816427d" providerId="LiveId" clId="{E8C6AA97-1032-435B-87CB-8FA089F5E486}" dt="2020-12-11T07:03:20.775" v="5642" actId="207"/>
          <ac:spMkLst>
            <pc:docMk/>
            <pc:sldMk cId="2726544408" sldId="685"/>
            <ac:spMk id="3" creationId="{AB1A48FA-399E-437D-8C69-34A6BF8E6707}"/>
          </ac:spMkLst>
        </pc:spChg>
      </pc:sldChg>
      <pc:sldChg chg="modSp add">
        <pc:chgData name="Evgenia Korneva" userId="e62070071816427d" providerId="LiveId" clId="{E8C6AA97-1032-435B-87CB-8FA089F5E486}" dt="2020-12-11T07:03:28.513" v="5644" actId="207"/>
        <pc:sldMkLst>
          <pc:docMk/>
          <pc:sldMk cId="1935070115" sldId="686"/>
        </pc:sldMkLst>
        <pc:spChg chg="mod">
          <ac:chgData name="Evgenia Korneva" userId="e62070071816427d" providerId="LiveId" clId="{E8C6AA97-1032-435B-87CB-8FA089F5E486}" dt="2020-12-11T07:03:28.513" v="5644" actId="207"/>
          <ac:spMkLst>
            <pc:docMk/>
            <pc:sldMk cId="1935070115" sldId="686"/>
            <ac:spMk id="3" creationId="{AB1A48FA-399E-437D-8C69-34A6BF8E6707}"/>
          </ac:spMkLst>
        </pc:spChg>
      </pc:sldChg>
      <pc:sldChg chg="modSp add">
        <pc:chgData name="Evgenia Korneva" userId="e62070071816427d" providerId="LiveId" clId="{E8C6AA97-1032-435B-87CB-8FA089F5E486}" dt="2020-12-11T07:03:42.551" v="5646" actId="207"/>
        <pc:sldMkLst>
          <pc:docMk/>
          <pc:sldMk cId="3633117514" sldId="687"/>
        </pc:sldMkLst>
        <pc:spChg chg="mod">
          <ac:chgData name="Evgenia Korneva" userId="e62070071816427d" providerId="LiveId" clId="{E8C6AA97-1032-435B-87CB-8FA089F5E486}" dt="2020-12-11T07:03:42.551" v="5646" actId="207"/>
          <ac:spMkLst>
            <pc:docMk/>
            <pc:sldMk cId="3633117514" sldId="687"/>
            <ac:spMk id="3" creationId="{AB1A48FA-399E-437D-8C69-34A6BF8E6707}"/>
          </ac:spMkLst>
        </pc:spChg>
      </pc:sldChg>
      <pc:sldChg chg="addSp delSp modSp add del">
        <pc:chgData name="Evgenia Korneva" userId="e62070071816427d" providerId="LiveId" clId="{E8C6AA97-1032-435B-87CB-8FA089F5E486}" dt="2020-12-11T07:11:11.919" v="5671" actId="1582"/>
        <pc:sldMkLst>
          <pc:docMk/>
          <pc:sldMk cId="3477670592" sldId="688"/>
        </pc:sldMkLst>
        <pc:spChg chg="del">
          <ac:chgData name="Evgenia Korneva" userId="e62070071816427d" providerId="LiveId" clId="{E8C6AA97-1032-435B-87CB-8FA089F5E486}" dt="2020-12-11T07:09:35.876" v="5653" actId="478"/>
          <ac:spMkLst>
            <pc:docMk/>
            <pc:sldMk cId="3477670592" sldId="688"/>
            <ac:spMk id="2" creationId="{66EA4ABD-F41A-4C6A-BC7F-D0B2A5495A4F}"/>
          </ac:spMkLst>
        </pc:spChg>
        <pc:spChg chg="del">
          <ac:chgData name="Evgenia Korneva" userId="e62070071816427d" providerId="LiveId" clId="{E8C6AA97-1032-435B-87CB-8FA089F5E486}" dt="2020-12-11T07:09:28.725" v="5650"/>
          <ac:spMkLst>
            <pc:docMk/>
            <pc:sldMk cId="3477670592" sldId="688"/>
            <ac:spMk id="3" creationId="{B9288E97-094D-4C52-B63E-5FA58FC96493}"/>
          </ac:spMkLst>
        </pc:spChg>
        <pc:spChg chg="add mod">
          <ac:chgData name="Evgenia Korneva" userId="e62070071816427d" providerId="LiveId" clId="{E8C6AA97-1032-435B-87CB-8FA089F5E486}" dt="2020-12-11T07:11:11.919" v="5671" actId="1582"/>
          <ac:spMkLst>
            <pc:docMk/>
            <pc:sldMk cId="3477670592" sldId="688"/>
            <ac:spMk id="7" creationId="{35F3EDEA-C9C5-4D06-A957-1E1BEA6B6D4C}"/>
          </ac:spMkLst>
        </pc:spChg>
        <pc:picChg chg="add mod modCrop">
          <ac:chgData name="Evgenia Korneva" userId="e62070071816427d" providerId="LiveId" clId="{E8C6AA97-1032-435B-87CB-8FA089F5E486}" dt="2020-12-11T07:10:16.718" v="5662" actId="1076"/>
          <ac:picMkLst>
            <pc:docMk/>
            <pc:sldMk cId="3477670592" sldId="688"/>
            <ac:picMk id="6" creationId="{548CF226-204D-46E8-B540-CDE804712022}"/>
          </ac:picMkLst>
        </pc:picChg>
      </pc:sldChg>
      <pc:sldChg chg="modSp add">
        <pc:chgData name="Evgenia Korneva" userId="e62070071816427d" providerId="LiveId" clId="{E8C6AA97-1032-435B-87CB-8FA089F5E486}" dt="2020-12-11T07:15:05.474" v="5673" actId="207"/>
        <pc:sldMkLst>
          <pc:docMk/>
          <pc:sldMk cId="2260659663" sldId="689"/>
        </pc:sldMkLst>
        <pc:spChg chg="mod">
          <ac:chgData name="Evgenia Korneva" userId="e62070071816427d" providerId="LiveId" clId="{E8C6AA97-1032-435B-87CB-8FA089F5E486}" dt="2020-12-11T07:15:05.474" v="5673" actId="207"/>
          <ac:spMkLst>
            <pc:docMk/>
            <pc:sldMk cId="2260659663" sldId="689"/>
            <ac:spMk id="3" creationId="{72515CF7-2E57-426E-920C-CD6D7A9BE1C5}"/>
          </ac:spMkLst>
        </pc:spChg>
      </pc:sldChg>
      <pc:sldChg chg="modSp add">
        <pc:chgData name="Evgenia Korneva" userId="e62070071816427d" providerId="LiveId" clId="{E8C6AA97-1032-435B-87CB-8FA089F5E486}" dt="2020-12-11T07:15:12.839" v="5675" actId="207"/>
        <pc:sldMkLst>
          <pc:docMk/>
          <pc:sldMk cId="1663899052" sldId="690"/>
        </pc:sldMkLst>
        <pc:spChg chg="mod">
          <ac:chgData name="Evgenia Korneva" userId="e62070071816427d" providerId="LiveId" clId="{E8C6AA97-1032-435B-87CB-8FA089F5E486}" dt="2020-12-11T07:15:12.839" v="5675" actId="207"/>
          <ac:spMkLst>
            <pc:docMk/>
            <pc:sldMk cId="1663899052" sldId="690"/>
            <ac:spMk id="3" creationId="{72515CF7-2E57-426E-920C-CD6D7A9BE1C5}"/>
          </ac:spMkLst>
        </pc:spChg>
      </pc:sldChg>
      <pc:sldChg chg="modSp add">
        <pc:chgData name="Evgenia Korneva" userId="e62070071816427d" providerId="LiveId" clId="{E8C6AA97-1032-435B-87CB-8FA089F5E486}" dt="2020-12-11T07:16:02.418" v="5677" actId="207"/>
        <pc:sldMkLst>
          <pc:docMk/>
          <pc:sldMk cId="3036071622" sldId="691"/>
        </pc:sldMkLst>
        <pc:spChg chg="mod">
          <ac:chgData name="Evgenia Korneva" userId="e62070071816427d" providerId="LiveId" clId="{E8C6AA97-1032-435B-87CB-8FA089F5E486}" dt="2020-12-11T07:16:02.418" v="5677" actId="207"/>
          <ac:spMkLst>
            <pc:docMk/>
            <pc:sldMk cId="3036071622" sldId="691"/>
            <ac:spMk id="3" creationId="{72515CF7-2E57-426E-920C-CD6D7A9BE1C5}"/>
          </ac:spMkLst>
        </pc:spChg>
      </pc:sldChg>
      <pc:sldChg chg="modSp add">
        <pc:chgData name="Evgenia Korneva" userId="e62070071816427d" providerId="LiveId" clId="{E8C6AA97-1032-435B-87CB-8FA089F5E486}" dt="2020-12-11T07:23:11.182" v="5821"/>
        <pc:sldMkLst>
          <pc:docMk/>
          <pc:sldMk cId="1664918300" sldId="692"/>
        </pc:sldMkLst>
        <pc:spChg chg="mod">
          <ac:chgData name="Evgenia Korneva" userId="e62070071816427d" providerId="LiveId" clId="{E8C6AA97-1032-435B-87CB-8FA089F5E486}" dt="2020-12-11T07:23:11.182" v="5821"/>
          <ac:spMkLst>
            <pc:docMk/>
            <pc:sldMk cId="1664918300" sldId="692"/>
            <ac:spMk id="3" creationId="{EAB261E5-B5EB-4C0C-81B4-49D75957F3BF}"/>
          </ac:spMkLst>
        </pc:spChg>
      </pc:sldChg>
      <pc:sldChg chg="modSp add">
        <pc:chgData name="Evgenia Korneva" userId="e62070071816427d" providerId="LiveId" clId="{E8C6AA97-1032-435B-87CB-8FA089F5E486}" dt="2020-12-11T07:23:07.485" v="5820"/>
        <pc:sldMkLst>
          <pc:docMk/>
          <pc:sldMk cId="4000927913" sldId="693"/>
        </pc:sldMkLst>
        <pc:spChg chg="mod">
          <ac:chgData name="Evgenia Korneva" userId="e62070071816427d" providerId="LiveId" clId="{E8C6AA97-1032-435B-87CB-8FA089F5E486}" dt="2020-12-11T07:23:07.485" v="5820"/>
          <ac:spMkLst>
            <pc:docMk/>
            <pc:sldMk cId="4000927913" sldId="693"/>
            <ac:spMk id="3" creationId="{EAB261E5-B5EB-4C0C-81B4-49D75957F3BF}"/>
          </ac:spMkLst>
        </pc:spChg>
      </pc:sldChg>
      <pc:sldChg chg="modSp add">
        <pc:chgData name="Evgenia Korneva" userId="e62070071816427d" providerId="LiveId" clId="{E8C6AA97-1032-435B-87CB-8FA089F5E486}" dt="2020-12-11T07:23:01.779" v="5818"/>
        <pc:sldMkLst>
          <pc:docMk/>
          <pc:sldMk cId="1590889579" sldId="694"/>
        </pc:sldMkLst>
        <pc:spChg chg="mod">
          <ac:chgData name="Evgenia Korneva" userId="e62070071816427d" providerId="LiveId" clId="{E8C6AA97-1032-435B-87CB-8FA089F5E486}" dt="2020-12-11T07:23:01.779" v="5818"/>
          <ac:spMkLst>
            <pc:docMk/>
            <pc:sldMk cId="1590889579" sldId="694"/>
            <ac:spMk id="3" creationId="{EAB261E5-B5EB-4C0C-81B4-49D75957F3BF}"/>
          </ac:spMkLst>
        </pc:spChg>
      </pc:sldChg>
      <pc:sldChg chg="modSp add">
        <pc:chgData name="Evgenia Korneva" userId="e62070071816427d" providerId="LiveId" clId="{E8C6AA97-1032-435B-87CB-8FA089F5E486}" dt="2020-12-11T07:22:58.590" v="5817"/>
        <pc:sldMkLst>
          <pc:docMk/>
          <pc:sldMk cId="2635027117" sldId="695"/>
        </pc:sldMkLst>
        <pc:spChg chg="mod">
          <ac:chgData name="Evgenia Korneva" userId="e62070071816427d" providerId="LiveId" clId="{E8C6AA97-1032-435B-87CB-8FA089F5E486}" dt="2020-12-11T07:22:58.590" v="5817"/>
          <ac:spMkLst>
            <pc:docMk/>
            <pc:sldMk cId="2635027117" sldId="695"/>
            <ac:spMk id="3" creationId="{EAB261E5-B5EB-4C0C-81B4-49D75957F3BF}"/>
          </ac:spMkLst>
        </pc:spChg>
      </pc:sldChg>
      <pc:sldChg chg="modSp add">
        <pc:chgData name="Evgenia Korneva" userId="e62070071816427d" providerId="LiveId" clId="{E8C6AA97-1032-435B-87CB-8FA089F5E486}" dt="2020-12-11T07:22:55.293" v="5816"/>
        <pc:sldMkLst>
          <pc:docMk/>
          <pc:sldMk cId="2460630956" sldId="696"/>
        </pc:sldMkLst>
        <pc:spChg chg="mod">
          <ac:chgData name="Evgenia Korneva" userId="e62070071816427d" providerId="LiveId" clId="{E8C6AA97-1032-435B-87CB-8FA089F5E486}" dt="2020-12-11T07:22:55.293" v="5816"/>
          <ac:spMkLst>
            <pc:docMk/>
            <pc:sldMk cId="2460630956" sldId="696"/>
            <ac:spMk id="3" creationId="{EAB261E5-B5EB-4C0C-81B4-49D75957F3BF}"/>
          </ac:spMkLst>
        </pc:spChg>
      </pc:sldChg>
      <pc:sldChg chg="modSp add">
        <pc:chgData name="Evgenia Korneva" userId="e62070071816427d" providerId="LiveId" clId="{E8C6AA97-1032-435B-87CB-8FA089F5E486}" dt="2020-12-11T07:22:26.185" v="5807" actId="207"/>
        <pc:sldMkLst>
          <pc:docMk/>
          <pc:sldMk cId="1353256085" sldId="697"/>
        </pc:sldMkLst>
        <pc:spChg chg="mod">
          <ac:chgData name="Evgenia Korneva" userId="e62070071816427d" providerId="LiveId" clId="{E8C6AA97-1032-435B-87CB-8FA089F5E486}" dt="2020-12-11T07:22:26.185" v="5807" actId="207"/>
          <ac:spMkLst>
            <pc:docMk/>
            <pc:sldMk cId="1353256085" sldId="697"/>
            <ac:spMk id="3" creationId="{EAB261E5-B5EB-4C0C-81B4-49D75957F3BF}"/>
          </ac:spMkLst>
        </pc:spChg>
      </pc:sldChg>
      <pc:sldChg chg="modSp add">
        <pc:chgData name="Evgenia Korneva" userId="e62070071816427d" providerId="LiveId" clId="{E8C6AA97-1032-435B-87CB-8FA089F5E486}" dt="2020-12-11T07:22:35.216" v="5809" actId="207"/>
        <pc:sldMkLst>
          <pc:docMk/>
          <pc:sldMk cId="1913692898" sldId="698"/>
        </pc:sldMkLst>
        <pc:spChg chg="mod">
          <ac:chgData name="Evgenia Korneva" userId="e62070071816427d" providerId="LiveId" clId="{E8C6AA97-1032-435B-87CB-8FA089F5E486}" dt="2020-12-11T07:22:35.216" v="5809" actId="207"/>
          <ac:spMkLst>
            <pc:docMk/>
            <pc:sldMk cId="1913692898" sldId="698"/>
            <ac:spMk id="3" creationId="{EAB261E5-B5EB-4C0C-81B4-49D75957F3BF}"/>
          </ac:spMkLst>
        </pc:spChg>
      </pc:sldChg>
      <pc:sldChg chg="modSp add">
        <pc:chgData name="Evgenia Korneva" userId="e62070071816427d" providerId="LiveId" clId="{E8C6AA97-1032-435B-87CB-8FA089F5E486}" dt="2020-12-11T07:22:45.564" v="5815" actId="5793"/>
        <pc:sldMkLst>
          <pc:docMk/>
          <pc:sldMk cId="4071288267" sldId="699"/>
        </pc:sldMkLst>
        <pc:spChg chg="mod">
          <ac:chgData name="Evgenia Korneva" userId="e62070071816427d" providerId="LiveId" clId="{E8C6AA97-1032-435B-87CB-8FA089F5E486}" dt="2020-12-11T07:22:45.564" v="5815" actId="5793"/>
          <ac:spMkLst>
            <pc:docMk/>
            <pc:sldMk cId="4071288267" sldId="699"/>
            <ac:spMk id="3" creationId="{EAB261E5-B5EB-4C0C-81B4-49D75957F3BF}"/>
          </ac:spMkLst>
        </pc:spChg>
      </pc:sldChg>
      <pc:sldChg chg="modSp add">
        <pc:chgData name="Evgenia Korneva" userId="e62070071816427d" providerId="LiveId" clId="{E8C6AA97-1032-435B-87CB-8FA089F5E486}" dt="2020-12-11T07:23:34.572" v="5824" actId="207"/>
        <pc:sldMkLst>
          <pc:docMk/>
          <pc:sldMk cId="1272904482" sldId="700"/>
        </pc:sldMkLst>
        <pc:spChg chg="mod">
          <ac:chgData name="Evgenia Korneva" userId="e62070071816427d" providerId="LiveId" clId="{E8C6AA97-1032-435B-87CB-8FA089F5E486}" dt="2020-12-11T07:23:34.572" v="5824" actId="207"/>
          <ac:spMkLst>
            <pc:docMk/>
            <pc:sldMk cId="1272904482" sldId="700"/>
            <ac:spMk id="3" creationId="{E273FFE4-5179-468B-A0FF-902D470F3B96}"/>
          </ac:spMkLst>
        </pc:spChg>
      </pc:sldChg>
      <pc:sldChg chg="modSp add">
        <pc:chgData name="Evgenia Korneva" userId="e62070071816427d" providerId="LiveId" clId="{E8C6AA97-1032-435B-87CB-8FA089F5E486}" dt="2020-12-11T07:23:40.998" v="5826" actId="207"/>
        <pc:sldMkLst>
          <pc:docMk/>
          <pc:sldMk cId="2829593609" sldId="701"/>
        </pc:sldMkLst>
        <pc:spChg chg="mod">
          <ac:chgData name="Evgenia Korneva" userId="e62070071816427d" providerId="LiveId" clId="{E8C6AA97-1032-435B-87CB-8FA089F5E486}" dt="2020-12-11T07:23:40.998" v="5826" actId="207"/>
          <ac:spMkLst>
            <pc:docMk/>
            <pc:sldMk cId="2829593609" sldId="701"/>
            <ac:spMk id="3" creationId="{E273FFE4-5179-468B-A0FF-902D470F3B96}"/>
          </ac:spMkLst>
        </pc:spChg>
      </pc:sldChg>
      <pc:sldChg chg="modSp add">
        <pc:chgData name="Evgenia Korneva" userId="e62070071816427d" providerId="LiveId" clId="{E8C6AA97-1032-435B-87CB-8FA089F5E486}" dt="2020-12-11T07:29:33.238" v="5829" actId="207"/>
        <pc:sldMkLst>
          <pc:docMk/>
          <pc:sldMk cId="3699605824" sldId="702"/>
        </pc:sldMkLst>
        <pc:spChg chg="mod">
          <ac:chgData name="Evgenia Korneva" userId="e62070071816427d" providerId="LiveId" clId="{E8C6AA97-1032-435B-87CB-8FA089F5E486}" dt="2020-12-11T07:29:33.238" v="5829" actId="207"/>
          <ac:spMkLst>
            <pc:docMk/>
            <pc:sldMk cId="3699605824" sldId="702"/>
            <ac:spMk id="3" creationId="{E273FFE4-5179-468B-A0FF-902D470F3B96}"/>
          </ac:spMkLst>
        </pc:spChg>
      </pc:sldChg>
      <pc:sldChg chg="modSp add">
        <pc:chgData name="Evgenia Korneva" userId="e62070071816427d" providerId="LiveId" clId="{E8C6AA97-1032-435B-87CB-8FA089F5E486}" dt="2020-12-11T07:29:44.061" v="5831" actId="207"/>
        <pc:sldMkLst>
          <pc:docMk/>
          <pc:sldMk cId="3112760919" sldId="703"/>
        </pc:sldMkLst>
        <pc:spChg chg="mod">
          <ac:chgData name="Evgenia Korneva" userId="e62070071816427d" providerId="LiveId" clId="{E8C6AA97-1032-435B-87CB-8FA089F5E486}" dt="2020-12-11T07:29:44.061" v="5831" actId="207"/>
          <ac:spMkLst>
            <pc:docMk/>
            <pc:sldMk cId="3112760919" sldId="703"/>
            <ac:spMk id="3" creationId="{E273FFE4-5179-468B-A0FF-902D470F3B96}"/>
          </ac:spMkLst>
        </pc:spChg>
      </pc:sldChg>
      <pc:sldChg chg="modSp add">
        <pc:chgData name="Evgenia Korneva" userId="e62070071816427d" providerId="LiveId" clId="{E8C6AA97-1032-435B-87CB-8FA089F5E486}" dt="2020-12-11T07:29:50.500" v="5833" actId="207"/>
        <pc:sldMkLst>
          <pc:docMk/>
          <pc:sldMk cId="3932542551" sldId="704"/>
        </pc:sldMkLst>
        <pc:spChg chg="mod">
          <ac:chgData name="Evgenia Korneva" userId="e62070071816427d" providerId="LiveId" clId="{E8C6AA97-1032-435B-87CB-8FA089F5E486}" dt="2020-12-11T07:29:50.500" v="5833" actId="207"/>
          <ac:spMkLst>
            <pc:docMk/>
            <pc:sldMk cId="3932542551" sldId="704"/>
            <ac:spMk id="3" creationId="{E273FFE4-5179-468B-A0FF-902D470F3B96}"/>
          </ac:spMkLst>
        </pc:spChg>
      </pc:sldChg>
      <pc:sldChg chg="modSp add">
        <pc:chgData name="Evgenia Korneva" userId="e62070071816427d" providerId="LiveId" clId="{E8C6AA97-1032-435B-87CB-8FA089F5E486}" dt="2020-12-11T07:31:00.850" v="5835" actId="207"/>
        <pc:sldMkLst>
          <pc:docMk/>
          <pc:sldMk cId="610065054" sldId="705"/>
        </pc:sldMkLst>
        <pc:spChg chg="mod">
          <ac:chgData name="Evgenia Korneva" userId="e62070071816427d" providerId="LiveId" clId="{E8C6AA97-1032-435B-87CB-8FA089F5E486}" dt="2020-12-11T07:31:00.850" v="5835" actId="207"/>
          <ac:spMkLst>
            <pc:docMk/>
            <pc:sldMk cId="610065054" sldId="705"/>
            <ac:spMk id="3" creationId="{E273FFE4-5179-468B-A0FF-902D470F3B96}"/>
          </ac:spMkLst>
        </pc:spChg>
      </pc:sldChg>
      <pc:sldChg chg="modSp add">
        <pc:chgData name="Evgenia Korneva" userId="e62070071816427d" providerId="LiveId" clId="{E8C6AA97-1032-435B-87CB-8FA089F5E486}" dt="2020-12-11T07:31:08.439" v="5837" actId="207"/>
        <pc:sldMkLst>
          <pc:docMk/>
          <pc:sldMk cId="3819834177" sldId="706"/>
        </pc:sldMkLst>
        <pc:spChg chg="mod">
          <ac:chgData name="Evgenia Korneva" userId="e62070071816427d" providerId="LiveId" clId="{E8C6AA97-1032-435B-87CB-8FA089F5E486}" dt="2020-12-11T07:31:08.439" v="5837" actId="207"/>
          <ac:spMkLst>
            <pc:docMk/>
            <pc:sldMk cId="3819834177" sldId="706"/>
            <ac:spMk id="3" creationId="{E273FFE4-5179-468B-A0FF-902D470F3B96}"/>
          </ac:spMkLst>
        </pc:spChg>
      </pc:sldChg>
      <pc:sldChg chg="modSp add">
        <pc:chgData name="Evgenia Korneva" userId="e62070071816427d" providerId="LiveId" clId="{E8C6AA97-1032-435B-87CB-8FA089F5E486}" dt="2020-12-11T07:33:08.168" v="5839" actId="207"/>
        <pc:sldMkLst>
          <pc:docMk/>
          <pc:sldMk cId="2928163285" sldId="707"/>
        </pc:sldMkLst>
        <pc:spChg chg="mod">
          <ac:chgData name="Evgenia Korneva" userId="e62070071816427d" providerId="LiveId" clId="{E8C6AA97-1032-435B-87CB-8FA089F5E486}" dt="2020-12-11T07:33:08.168" v="5839" actId="207"/>
          <ac:spMkLst>
            <pc:docMk/>
            <pc:sldMk cId="2928163285" sldId="707"/>
            <ac:spMk id="6" creationId="{CAFA78A6-D84A-451E-B0C2-2645F1031820}"/>
          </ac:spMkLst>
        </pc:spChg>
      </pc:sldChg>
      <pc:sldChg chg="modSp add">
        <pc:chgData name="Evgenia Korneva" userId="e62070071816427d" providerId="LiveId" clId="{E8C6AA97-1032-435B-87CB-8FA089F5E486}" dt="2020-12-11T07:33:20.096" v="5841" actId="207"/>
        <pc:sldMkLst>
          <pc:docMk/>
          <pc:sldMk cId="3009148511" sldId="708"/>
        </pc:sldMkLst>
        <pc:spChg chg="mod">
          <ac:chgData name="Evgenia Korneva" userId="e62070071816427d" providerId="LiveId" clId="{E8C6AA97-1032-435B-87CB-8FA089F5E486}" dt="2020-12-11T07:33:20.096" v="5841" actId="207"/>
          <ac:spMkLst>
            <pc:docMk/>
            <pc:sldMk cId="3009148511" sldId="708"/>
            <ac:spMk id="6" creationId="{CAFA78A6-D84A-451E-B0C2-2645F1031820}"/>
          </ac:spMkLst>
        </pc:spChg>
      </pc:sldChg>
      <pc:sldChg chg="modSp add">
        <pc:chgData name="Evgenia Korneva" userId="e62070071816427d" providerId="LiveId" clId="{E8C6AA97-1032-435B-87CB-8FA089F5E486}" dt="2020-12-11T07:33:36.069" v="5843" actId="207"/>
        <pc:sldMkLst>
          <pc:docMk/>
          <pc:sldMk cId="2335997361" sldId="709"/>
        </pc:sldMkLst>
        <pc:spChg chg="mod">
          <ac:chgData name="Evgenia Korneva" userId="e62070071816427d" providerId="LiveId" clId="{E8C6AA97-1032-435B-87CB-8FA089F5E486}" dt="2020-12-11T07:33:36.069" v="5843" actId="207"/>
          <ac:spMkLst>
            <pc:docMk/>
            <pc:sldMk cId="2335997361" sldId="709"/>
            <ac:spMk id="6" creationId="{CAFA78A6-D84A-451E-B0C2-2645F1031820}"/>
          </ac:spMkLst>
        </pc:spChg>
      </pc:sldChg>
      <pc:sldChg chg="modSp add">
        <pc:chgData name="Evgenia Korneva" userId="e62070071816427d" providerId="LiveId" clId="{E8C6AA97-1032-435B-87CB-8FA089F5E486}" dt="2020-12-11T07:33:48.714" v="5845" actId="207"/>
        <pc:sldMkLst>
          <pc:docMk/>
          <pc:sldMk cId="2621561102" sldId="710"/>
        </pc:sldMkLst>
        <pc:spChg chg="mod">
          <ac:chgData name="Evgenia Korneva" userId="e62070071816427d" providerId="LiveId" clId="{E8C6AA97-1032-435B-87CB-8FA089F5E486}" dt="2020-12-11T07:33:48.714" v="5845" actId="207"/>
          <ac:spMkLst>
            <pc:docMk/>
            <pc:sldMk cId="2621561102" sldId="710"/>
            <ac:spMk id="6" creationId="{CAFA78A6-D84A-451E-B0C2-2645F1031820}"/>
          </ac:spMkLst>
        </pc:spChg>
      </pc:sldChg>
      <pc:sldChg chg="modSp add">
        <pc:chgData name="Evgenia Korneva" userId="e62070071816427d" providerId="LiveId" clId="{E8C6AA97-1032-435B-87CB-8FA089F5E486}" dt="2020-12-11T07:35:18.148" v="5847" actId="207"/>
        <pc:sldMkLst>
          <pc:docMk/>
          <pc:sldMk cId="957055739" sldId="711"/>
        </pc:sldMkLst>
        <pc:spChg chg="mod">
          <ac:chgData name="Evgenia Korneva" userId="e62070071816427d" providerId="LiveId" clId="{E8C6AA97-1032-435B-87CB-8FA089F5E486}" dt="2020-12-11T07:35:18.148" v="5847" actId="207"/>
          <ac:spMkLst>
            <pc:docMk/>
            <pc:sldMk cId="957055739" sldId="711"/>
            <ac:spMk id="6" creationId="{CAFA78A6-D84A-451E-B0C2-2645F1031820}"/>
          </ac:spMkLst>
        </pc:spChg>
      </pc:sldChg>
      <pc:sldChg chg="modSp add">
        <pc:chgData name="Evgenia Korneva" userId="e62070071816427d" providerId="LiveId" clId="{E8C6AA97-1032-435B-87CB-8FA089F5E486}" dt="2020-12-14T19:10:35.584" v="6437" actId="20577"/>
        <pc:sldMkLst>
          <pc:docMk/>
          <pc:sldMk cId="592126018" sldId="712"/>
        </pc:sldMkLst>
        <pc:spChg chg="mod">
          <ac:chgData name="Evgenia Korneva" userId="e62070071816427d" providerId="LiveId" clId="{E8C6AA97-1032-435B-87CB-8FA089F5E486}" dt="2020-12-14T19:10:35.584" v="6437" actId="20577"/>
          <ac:spMkLst>
            <pc:docMk/>
            <pc:sldMk cId="592126018" sldId="712"/>
            <ac:spMk id="3" creationId="{AC5778A9-2488-429D-8624-B375C39EFDF5}"/>
          </ac:spMkLst>
        </pc:spChg>
      </pc:sldChg>
      <pc:sldChg chg="modSp add">
        <pc:chgData name="Evgenia Korneva" userId="e62070071816427d" providerId="LiveId" clId="{E8C6AA97-1032-435B-87CB-8FA089F5E486}" dt="2020-12-14T19:10:28.802" v="6434" actId="20577"/>
        <pc:sldMkLst>
          <pc:docMk/>
          <pc:sldMk cId="3187576243" sldId="713"/>
        </pc:sldMkLst>
        <pc:spChg chg="mod">
          <ac:chgData name="Evgenia Korneva" userId="e62070071816427d" providerId="LiveId" clId="{E8C6AA97-1032-435B-87CB-8FA089F5E486}" dt="2020-12-14T19:10:28.802" v="6434" actId="20577"/>
          <ac:spMkLst>
            <pc:docMk/>
            <pc:sldMk cId="3187576243" sldId="713"/>
            <ac:spMk id="3" creationId="{AC5778A9-2488-429D-8624-B375C39EFDF5}"/>
          </ac:spMkLst>
        </pc:spChg>
      </pc:sldChg>
      <pc:sldChg chg="modSp add">
        <pc:chgData name="Evgenia Korneva" userId="e62070071816427d" providerId="LiveId" clId="{E8C6AA97-1032-435B-87CB-8FA089F5E486}" dt="2020-12-11T07:35:51.210" v="5853" actId="207"/>
        <pc:sldMkLst>
          <pc:docMk/>
          <pc:sldMk cId="1033276728" sldId="714"/>
        </pc:sldMkLst>
        <pc:spChg chg="mod">
          <ac:chgData name="Evgenia Korneva" userId="e62070071816427d" providerId="LiveId" clId="{E8C6AA97-1032-435B-87CB-8FA089F5E486}" dt="2020-12-11T07:35:51.210" v="5853" actId="207"/>
          <ac:spMkLst>
            <pc:docMk/>
            <pc:sldMk cId="1033276728" sldId="714"/>
            <ac:spMk id="3" creationId="{AC5778A9-2488-429D-8624-B375C39EFDF5}"/>
          </ac:spMkLst>
        </pc:spChg>
      </pc:sldChg>
      <pc:sldChg chg="modSp add">
        <pc:chgData name="Evgenia Korneva" userId="e62070071816427d" providerId="LiveId" clId="{E8C6AA97-1032-435B-87CB-8FA089F5E486}" dt="2020-12-11T07:36:02.422" v="5855" actId="207"/>
        <pc:sldMkLst>
          <pc:docMk/>
          <pc:sldMk cId="39153052" sldId="715"/>
        </pc:sldMkLst>
        <pc:spChg chg="mod">
          <ac:chgData name="Evgenia Korneva" userId="e62070071816427d" providerId="LiveId" clId="{E8C6AA97-1032-435B-87CB-8FA089F5E486}" dt="2020-12-11T07:36:02.422" v="5855" actId="207"/>
          <ac:spMkLst>
            <pc:docMk/>
            <pc:sldMk cId="39153052" sldId="715"/>
            <ac:spMk id="3" creationId="{AC5778A9-2488-429D-8624-B375C39EFDF5}"/>
          </ac:spMkLst>
        </pc:spChg>
      </pc:sldChg>
      <pc:sldChg chg="modSp add">
        <pc:chgData name="Evgenia Korneva" userId="e62070071816427d" providerId="LiveId" clId="{E8C6AA97-1032-435B-87CB-8FA089F5E486}" dt="2020-12-11T07:36:08.563" v="5857" actId="207"/>
        <pc:sldMkLst>
          <pc:docMk/>
          <pc:sldMk cId="502651192" sldId="716"/>
        </pc:sldMkLst>
        <pc:spChg chg="mod">
          <ac:chgData name="Evgenia Korneva" userId="e62070071816427d" providerId="LiveId" clId="{E8C6AA97-1032-435B-87CB-8FA089F5E486}" dt="2020-12-11T07:36:08.563" v="5857" actId="207"/>
          <ac:spMkLst>
            <pc:docMk/>
            <pc:sldMk cId="502651192" sldId="716"/>
            <ac:spMk id="3" creationId="{AC5778A9-2488-429D-8624-B375C39EFDF5}"/>
          </ac:spMkLst>
        </pc:spChg>
      </pc:sldChg>
      <pc:sldChg chg="modSp add">
        <pc:chgData name="Evgenia Korneva" userId="e62070071816427d" providerId="LiveId" clId="{E8C6AA97-1032-435B-87CB-8FA089F5E486}" dt="2020-12-11T07:36:41.261" v="5859" actId="207"/>
        <pc:sldMkLst>
          <pc:docMk/>
          <pc:sldMk cId="3808565255" sldId="717"/>
        </pc:sldMkLst>
        <pc:spChg chg="mod">
          <ac:chgData name="Evgenia Korneva" userId="e62070071816427d" providerId="LiveId" clId="{E8C6AA97-1032-435B-87CB-8FA089F5E486}" dt="2020-12-11T07:36:41.261" v="5859" actId="207"/>
          <ac:spMkLst>
            <pc:docMk/>
            <pc:sldMk cId="3808565255" sldId="717"/>
            <ac:spMk id="3" creationId="{AC5778A9-2488-429D-8624-B375C39EFDF5}"/>
          </ac:spMkLst>
        </pc:spChg>
      </pc:sldChg>
      <pc:sldChg chg="modSp add">
        <pc:chgData name="Evgenia Korneva" userId="e62070071816427d" providerId="LiveId" clId="{E8C6AA97-1032-435B-87CB-8FA089F5E486}" dt="2020-12-11T07:36:49.274" v="5861" actId="207"/>
        <pc:sldMkLst>
          <pc:docMk/>
          <pc:sldMk cId="2367082517" sldId="718"/>
        </pc:sldMkLst>
        <pc:spChg chg="mod">
          <ac:chgData name="Evgenia Korneva" userId="e62070071816427d" providerId="LiveId" clId="{E8C6AA97-1032-435B-87CB-8FA089F5E486}" dt="2020-12-11T07:36:49.274" v="5861" actId="207"/>
          <ac:spMkLst>
            <pc:docMk/>
            <pc:sldMk cId="2367082517" sldId="718"/>
            <ac:spMk id="3" creationId="{AC5778A9-2488-429D-8624-B375C39EFDF5}"/>
          </ac:spMkLst>
        </pc:spChg>
      </pc:sldChg>
      <pc:sldChg chg="modSp add">
        <pc:chgData name="Evgenia Korneva" userId="e62070071816427d" providerId="LiveId" clId="{E8C6AA97-1032-435B-87CB-8FA089F5E486}" dt="2020-12-11T07:37:59.434" v="5869"/>
        <pc:sldMkLst>
          <pc:docMk/>
          <pc:sldMk cId="3215665215" sldId="719"/>
        </pc:sldMkLst>
        <pc:spChg chg="mod">
          <ac:chgData name="Evgenia Korneva" userId="e62070071816427d" providerId="LiveId" clId="{E8C6AA97-1032-435B-87CB-8FA089F5E486}" dt="2020-12-11T07:37:59.434" v="5869"/>
          <ac:spMkLst>
            <pc:docMk/>
            <pc:sldMk cId="3215665215" sldId="719"/>
            <ac:spMk id="3" creationId="{AC5778A9-2488-429D-8624-B375C39EFDF5}"/>
          </ac:spMkLst>
        </pc:spChg>
      </pc:sldChg>
      <pc:sldChg chg="modSp add">
        <pc:chgData name="Evgenia Korneva" userId="e62070071816427d" providerId="LiveId" clId="{E8C6AA97-1032-435B-87CB-8FA089F5E486}" dt="2020-12-11T07:37:04.823" v="5865" actId="207"/>
        <pc:sldMkLst>
          <pc:docMk/>
          <pc:sldMk cId="882049144" sldId="720"/>
        </pc:sldMkLst>
        <pc:spChg chg="mod">
          <ac:chgData name="Evgenia Korneva" userId="e62070071816427d" providerId="LiveId" clId="{E8C6AA97-1032-435B-87CB-8FA089F5E486}" dt="2020-12-11T07:37:04.823" v="5865" actId="207"/>
          <ac:spMkLst>
            <pc:docMk/>
            <pc:sldMk cId="882049144" sldId="720"/>
            <ac:spMk id="3" creationId="{AC5778A9-2488-429D-8624-B375C39EFDF5}"/>
          </ac:spMkLst>
        </pc:spChg>
      </pc:sldChg>
      <pc:sldChg chg="modSp add">
        <pc:chgData name="Evgenia Korneva" userId="e62070071816427d" providerId="LiveId" clId="{E8C6AA97-1032-435B-87CB-8FA089F5E486}" dt="2020-12-11T07:37:48.790" v="5867" actId="207"/>
        <pc:sldMkLst>
          <pc:docMk/>
          <pc:sldMk cId="4233896916" sldId="721"/>
        </pc:sldMkLst>
        <pc:spChg chg="mod">
          <ac:chgData name="Evgenia Korneva" userId="e62070071816427d" providerId="LiveId" clId="{E8C6AA97-1032-435B-87CB-8FA089F5E486}" dt="2020-12-11T07:37:48.790" v="5867" actId="207"/>
          <ac:spMkLst>
            <pc:docMk/>
            <pc:sldMk cId="4233896916" sldId="721"/>
            <ac:spMk id="3" creationId="{AC5778A9-2488-429D-8624-B375C39EFDF5}"/>
          </ac:spMkLst>
        </pc:spChg>
      </pc:sldChg>
      <pc:sldChg chg="modSp add">
        <pc:chgData name="Evgenia Korneva" userId="e62070071816427d" providerId="LiveId" clId="{E8C6AA97-1032-435B-87CB-8FA089F5E486}" dt="2020-12-11T07:39:45.943" v="5871" actId="207"/>
        <pc:sldMkLst>
          <pc:docMk/>
          <pc:sldMk cId="4273443135" sldId="722"/>
        </pc:sldMkLst>
        <pc:spChg chg="mod">
          <ac:chgData name="Evgenia Korneva" userId="e62070071816427d" providerId="LiveId" clId="{E8C6AA97-1032-435B-87CB-8FA089F5E486}" dt="2020-12-11T07:39:45.943" v="5871" actId="207"/>
          <ac:spMkLst>
            <pc:docMk/>
            <pc:sldMk cId="4273443135" sldId="722"/>
            <ac:spMk id="3" creationId="{0E1F2410-28D1-44D4-A1CC-1190CA1D564A}"/>
          </ac:spMkLst>
        </pc:spChg>
      </pc:sldChg>
      <pc:sldChg chg="modSp add">
        <pc:chgData name="Evgenia Korneva" userId="e62070071816427d" providerId="LiveId" clId="{E8C6AA97-1032-435B-87CB-8FA089F5E486}" dt="2020-12-11T07:40:45.559" v="5883"/>
        <pc:sldMkLst>
          <pc:docMk/>
          <pc:sldMk cId="134367796" sldId="723"/>
        </pc:sldMkLst>
        <pc:spChg chg="mod">
          <ac:chgData name="Evgenia Korneva" userId="e62070071816427d" providerId="LiveId" clId="{E8C6AA97-1032-435B-87CB-8FA089F5E486}" dt="2020-12-11T07:39:51.986" v="5873" actId="207"/>
          <ac:spMkLst>
            <pc:docMk/>
            <pc:sldMk cId="134367796" sldId="723"/>
            <ac:spMk id="3" creationId="{0E1F2410-28D1-44D4-A1CC-1190CA1D564A}"/>
          </ac:spMkLst>
        </pc:spChg>
        <pc:graphicFrameChg chg="mod modGraphic">
          <ac:chgData name="Evgenia Korneva" userId="e62070071816427d" providerId="LiveId" clId="{E8C6AA97-1032-435B-87CB-8FA089F5E486}" dt="2020-12-11T07:40:45.559" v="5883"/>
          <ac:graphicFrameMkLst>
            <pc:docMk/>
            <pc:sldMk cId="134367796" sldId="723"/>
            <ac:graphicFrameMk id="5" creationId="{15AB07F1-E0C9-4C49-8944-EE6F1CC5D6E9}"/>
          </ac:graphicFrameMkLst>
        </pc:graphicFrameChg>
      </pc:sldChg>
      <pc:sldChg chg="addSp delSp modSp add">
        <pc:chgData name="Evgenia Korneva" userId="e62070071816427d" providerId="LiveId" clId="{E8C6AA97-1032-435B-87CB-8FA089F5E486}" dt="2020-12-11T07:40:03.566" v="5876" actId="478"/>
        <pc:sldMkLst>
          <pc:docMk/>
          <pc:sldMk cId="3604116264" sldId="724"/>
        </pc:sldMkLst>
        <pc:spChg chg="mod">
          <ac:chgData name="Evgenia Korneva" userId="e62070071816427d" providerId="LiveId" clId="{E8C6AA97-1032-435B-87CB-8FA089F5E486}" dt="2020-12-11T07:40:00.395" v="5875" actId="207"/>
          <ac:spMkLst>
            <pc:docMk/>
            <pc:sldMk cId="3604116264" sldId="724"/>
            <ac:spMk id="3" creationId="{0E1F2410-28D1-44D4-A1CC-1190CA1D564A}"/>
          </ac:spMkLst>
        </pc:spChg>
        <pc:spChg chg="add mod">
          <ac:chgData name="Evgenia Korneva" userId="e62070071816427d" providerId="LiveId" clId="{E8C6AA97-1032-435B-87CB-8FA089F5E486}" dt="2020-12-11T07:40:03.566" v="5876" actId="478"/>
          <ac:spMkLst>
            <pc:docMk/>
            <pc:sldMk cId="3604116264" sldId="724"/>
            <ac:spMk id="7" creationId="{BEFD0CD9-4DE4-4A7D-9A17-475889A343C4}"/>
          </ac:spMkLst>
        </pc:spChg>
        <pc:graphicFrameChg chg="del">
          <ac:chgData name="Evgenia Korneva" userId="e62070071816427d" providerId="LiveId" clId="{E8C6AA97-1032-435B-87CB-8FA089F5E486}" dt="2020-12-11T07:40:03.566" v="5876" actId="478"/>
          <ac:graphicFrameMkLst>
            <pc:docMk/>
            <pc:sldMk cId="3604116264" sldId="724"/>
            <ac:graphicFrameMk id="5" creationId="{15AB07F1-E0C9-4C49-8944-EE6F1CC5D6E9}"/>
          </ac:graphicFrameMkLst>
        </pc:graphicFrameChg>
      </pc:sldChg>
      <pc:sldChg chg="addSp delSp modSp add">
        <pc:chgData name="Evgenia Korneva" userId="e62070071816427d" providerId="LiveId" clId="{E8C6AA97-1032-435B-87CB-8FA089F5E486}" dt="2020-12-11T07:40:14.845" v="5879" actId="478"/>
        <pc:sldMkLst>
          <pc:docMk/>
          <pc:sldMk cId="808320340" sldId="725"/>
        </pc:sldMkLst>
        <pc:spChg chg="add del mod">
          <ac:chgData name="Evgenia Korneva" userId="e62070071816427d" providerId="LiveId" clId="{E8C6AA97-1032-435B-87CB-8FA089F5E486}" dt="2020-12-11T07:40:14.845" v="5879" actId="478"/>
          <ac:spMkLst>
            <pc:docMk/>
            <pc:sldMk cId="808320340" sldId="725"/>
            <ac:spMk id="7" creationId="{8EC101C5-8D72-48D5-BD92-359E5E4EDCB3}"/>
          </ac:spMkLst>
        </pc:spChg>
        <pc:graphicFrameChg chg="del">
          <ac:chgData name="Evgenia Korneva" userId="e62070071816427d" providerId="LiveId" clId="{E8C6AA97-1032-435B-87CB-8FA089F5E486}" dt="2020-12-11T07:40:11.978" v="5878" actId="478"/>
          <ac:graphicFrameMkLst>
            <pc:docMk/>
            <pc:sldMk cId="808320340" sldId="725"/>
            <ac:graphicFrameMk id="5" creationId="{15AB07F1-E0C9-4C49-8944-EE6F1CC5D6E9}"/>
          </ac:graphicFrameMkLst>
        </pc:graphicFrameChg>
      </pc:sldChg>
      <pc:sldChg chg="modSp add del">
        <pc:chgData name="Evgenia Korneva" userId="e62070071816427d" providerId="LiveId" clId="{E8C6AA97-1032-435B-87CB-8FA089F5E486}" dt="2020-12-14T00:31:09.310" v="6347" actId="2696"/>
        <pc:sldMkLst>
          <pc:docMk/>
          <pc:sldMk cId="2217868961" sldId="726"/>
        </pc:sldMkLst>
        <pc:spChg chg="mod">
          <ac:chgData name="Evgenia Korneva" userId="e62070071816427d" providerId="LiveId" clId="{E8C6AA97-1032-435B-87CB-8FA089F5E486}" dt="2020-12-11T07:41:31.525" v="5935" actId="20577"/>
          <ac:spMkLst>
            <pc:docMk/>
            <pc:sldMk cId="2217868961" sldId="726"/>
            <ac:spMk id="3" creationId="{A7D3E466-B347-4C9B-BFE6-BEBE1A105021}"/>
          </ac:spMkLst>
        </pc:spChg>
      </pc:sldChg>
      <pc:sldChg chg="modSp add del">
        <pc:chgData name="Evgenia Korneva" userId="e62070071816427d" providerId="LiveId" clId="{E8C6AA97-1032-435B-87CB-8FA089F5E486}" dt="2020-12-14T00:31:48.990" v="6352" actId="2696"/>
        <pc:sldMkLst>
          <pc:docMk/>
          <pc:sldMk cId="1377977101" sldId="727"/>
        </pc:sldMkLst>
        <pc:spChg chg="mod">
          <ac:chgData name="Evgenia Korneva" userId="e62070071816427d" providerId="LiveId" clId="{E8C6AA97-1032-435B-87CB-8FA089F5E486}" dt="2020-12-11T07:41:44.096" v="5937" actId="207"/>
          <ac:spMkLst>
            <pc:docMk/>
            <pc:sldMk cId="1377977101" sldId="727"/>
            <ac:spMk id="3" creationId="{5116B950-14FD-46A9-AD79-2ADDC808F504}"/>
          </ac:spMkLst>
        </pc:spChg>
      </pc:sldChg>
      <pc:sldChg chg="modSp add del">
        <pc:chgData name="Evgenia Korneva" userId="e62070071816427d" providerId="LiveId" clId="{E8C6AA97-1032-435B-87CB-8FA089F5E486}" dt="2020-12-14T00:31:48.788" v="6351" actId="2696"/>
        <pc:sldMkLst>
          <pc:docMk/>
          <pc:sldMk cId="3869817858" sldId="728"/>
        </pc:sldMkLst>
        <pc:spChg chg="mod">
          <ac:chgData name="Evgenia Korneva" userId="e62070071816427d" providerId="LiveId" clId="{E8C6AA97-1032-435B-87CB-8FA089F5E486}" dt="2020-12-11T07:41:50.679" v="5939" actId="207"/>
          <ac:spMkLst>
            <pc:docMk/>
            <pc:sldMk cId="3869817858" sldId="728"/>
            <ac:spMk id="3" creationId="{5116B950-14FD-46A9-AD79-2ADDC808F504}"/>
          </ac:spMkLst>
        </pc:spChg>
      </pc:sldChg>
      <pc:sldChg chg="modSp add del">
        <pc:chgData name="Evgenia Korneva" userId="e62070071816427d" providerId="LiveId" clId="{E8C6AA97-1032-435B-87CB-8FA089F5E486}" dt="2020-12-14T00:31:48.600" v="6350" actId="2696"/>
        <pc:sldMkLst>
          <pc:docMk/>
          <pc:sldMk cId="2523548543" sldId="729"/>
        </pc:sldMkLst>
        <pc:spChg chg="mod">
          <ac:chgData name="Evgenia Korneva" userId="e62070071816427d" providerId="LiveId" clId="{E8C6AA97-1032-435B-87CB-8FA089F5E486}" dt="2020-12-11T07:41:57.083" v="5941" actId="207"/>
          <ac:spMkLst>
            <pc:docMk/>
            <pc:sldMk cId="2523548543" sldId="729"/>
            <ac:spMk id="3" creationId="{5116B950-14FD-46A9-AD79-2ADDC808F504}"/>
          </ac:spMkLst>
        </pc:spChg>
      </pc:sldChg>
      <pc:sldChg chg="modSp add del">
        <pc:chgData name="Evgenia Korneva" userId="e62070071816427d" providerId="LiveId" clId="{E8C6AA97-1032-435B-87CB-8FA089F5E486}" dt="2020-12-14T00:31:09.586" v="6349" actId="2696"/>
        <pc:sldMkLst>
          <pc:docMk/>
          <pc:sldMk cId="3601937307" sldId="730"/>
        </pc:sldMkLst>
        <pc:spChg chg="mod">
          <ac:chgData name="Evgenia Korneva" userId="e62070071816427d" providerId="LiveId" clId="{E8C6AA97-1032-435B-87CB-8FA089F5E486}" dt="2020-12-11T07:42:04.377" v="5943" actId="207"/>
          <ac:spMkLst>
            <pc:docMk/>
            <pc:sldMk cId="3601937307" sldId="730"/>
            <ac:spMk id="3" creationId="{5116B950-14FD-46A9-AD79-2ADDC808F504}"/>
          </ac:spMkLst>
        </pc:spChg>
      </pc:sldChg>
      <pc:sldChg chg="modSp add del">
        <pc:chgData name="Evgenia Korneva" userId="e62070071816427d" providerId="LiveId" clId="{E8C6AA97-1032-435B-87CB-8FA089F5E486}" dt="2020-12-14T00:31:49.436" v="6354" actId="2696"/>
        <pc:sldMkLst>
          <pc:docMk/>
          <pc:sldMk cId="1441053740" sldId="731"/>
        </pc:sldMkLst>
        <pc:spChg chg="mod">
          <ac:chgData name="Evgenia Korneva" userId="e62070071816427d" providerId="LiveId" clId="{E8C6AA97-1032-435B-87CB-8FA089F5E486}" dt="2020-12-11T07:45:36.676" v="6065" actId="207"/>
          <ac:spMkLst>
            <pc:docMk/>
            <pc:sldMk cId="1441053740" sldId="731"/>
            <ac:spMk id="3" creationId="{5116B950-14FD-46A9-AD79-2ADDC808F504}"/>
          </ac:spMkLst>
        </pc:spChg>
      </pc:sldChg>
      <pc:sldChg chg="modSp add del">
        <pc:chgData name="Evgenia Korneva" userId="e62070071816427d" providerId="LiveId" clId="{E8C6AA97-1032-435B-87CB-8FA089F5E486}" dt="2020-12-11T07:45:22.558" v="6062" actId="2696"/>
        <pc:sldMkLst>
          <pc:docMk/>
          <pc:sldMk cId="1476663421" sldId="731"/>
        </pc:sldMkLst>
        <pc:spChg chg="mod">
          <ac:chgData name="Evgenia Korneva" userId="e62070071816427d" providerId="LiveId" clId="{E8C6AA97-1032-435B-87CB-8FA089F5E486}" dt="2020-12-11T07:44:19.083" v="5987" actId="207"/>
          <ac:spMkLst>
            <pc:docMk/>
            <pc:sldMk cId="1476663421" sldId="731"/>
            <ac:spMk id="3" creationId="{5116B950-14FD-46A9-AD79-2ADDC808F504}"/>
          </ac:spMkLst>
        </pc:spChg>
      </pc:sldChg>
      <pc:sldChg chg="modSp add del">
        <pc:chgData name="Evgenia Korneva" userId="e62070071816427d" providerId="LiveId" clId="{E8C6AA97-1032-435B-87CB-8FA089F5E486}" dt="2020-12-14T00:31:49.205" v="6353" actId="2696"/>
        <pc:sldMkLst>
          <pc:docMk/>
          <pc:sldMk cId="3077338276" sldId="732"/>
        </pc:sldMkLst>
        <pc:spChg chg="mod">
          <ac:chgData name="Evgenia Korneva" userId="e62070071816427d" providerId="LiveId" clId="{E8C6AA97-1032-435B-87CB-8FA089F5E486}" dt="2020-12-11T07:45:43.045" v="6067" actId="207"/>
          <ac:spMkLst>
            <pc:docMk/>
            <pc:sldMk cId="3077338276" sldId="732"/>
            <ac:spMk id="3" creationId="{5116B950-14FD-46A9-AD79-2ADDC808F504}"/>
          </ac:spMkLst>
        </pc:spChg>
      </pc:sldChg>
      <pc:sldChg chg="modSp add del">
        <pc:chgData name="Evgenia Korneva" userId="e62070071816427d" providerId="LiveId" clId="{E8C6AA97-1032-435B-87CB-8FA089F5E486}" dt="2020-12-14T00:34:11.472" v="6362" actId="2696"/>
        <pc:sldMkLst>
          <pc:docMk/>
          <pc:sldMk cId="3641546614" sldId="733"/>
        </pc:sldMkLst>
        <pc:graphicFrameChg chg="modGraphic">
          <ac:chgData name="Evgenia Korneva" userId="e62070071816427d" providerId="LiveId" clId="{E8C6AA97-1032-435B-87CB-8FA089F5E486}" dt="2020-12-11T09:47:22.700" v="6121" actId="207"/>
          <ac:graphicFrameMkLst>
            <pc:docMk/>
            <pc:sldMk cId="3641546614" sldId="733"/>
            <ac:graphicFrameMk id="5" creationId="{0A43AD82-F6C9-4808-98E6-631CE810178D}"/>
          </ac:graphicFrameMkLst>
        </pc:graphicFrameChg>
      </pc:sldChg>
      <pc:sldChg chg="delSp add del">
        <pc:chgData name="Evgenia Korneva" userId="e62070071816427d" providerId="LiveId" clId="{E8C6AA97-1032-435B-87CB-8FA089F5E486}" dt="2020-12-14T00:34:11.297" v="6361" actId="2696"/>
        <pc:sldMkLst>
          <pc:docMk/>
          <pc:sldMk cId="3572966480" sldId="734"/>
        </pc:sldMkLst>
        <pc:graphicFrameChg chg="del">
          <ac:chgData name="Evgenia Korneva" userId="e62070071816427d" providerId="LiveId" clId="{E8C6AA97-1032-435B-87CB-8FA089F5E486}" dt="2020-12-11T09:47:31.655" v="6123" actId="478"/>
          <ac:graphicFrameMkLst>
            <pc:docMk/>
            <pc:sldMk cId="3572966480" sldId="734"/>
            <ac:graphicFrameMk id="5" creationId="{0A43AD82-F6C9-4808-98E6-631CE810178D}"/>
          </ac:graphicFrameMkLst>
        </pc:graphicFrameChg>
      </pc:sldChg>
      <pc:sldChg chg="modSp add del">
        <pc:chgData name="Evgenia Korneva" userId="e62070071816427d" providerId="LiveId" clId="{E8C6AA97-1032-435B-87CB-8FA089F5E486}" dt="2020-12-14T00:34:11.171" v="6360" actId="2696"/>
        <pc:sldMkLst>
          <pc:docMk/>
          <pc:sldMk cId="4195890971" sldId="735"/>
        </pc:sldMkLst>
        <pc:spChg chg="mod">
          <ac:chgData name="Evgenia Korneva" userId="e62070071816427d" providerId="LiveId" clId="{E8C6AA97-1032-435B-87CB-8FA089F5E486}" dt="2020-12-11T09:47:38.736" v="6125" actId="207"/>
          <ac:spMkLst>
            <pc:docMk/>
            <pc:sldMk cId="4195890971" sldId="735"/>
            <ac:spMk id="3" creationId="{5116B950-14FD-46A9-AD79-2ADDC808F504}"/>
          </ac:spMkLst>
        </pc:spChg>
      </pc:sldChg>
      <pc:sldChg chg="modSp add del">
        <pc:chgData name="Evgenia Korneva" userId="e62070071816427d" providerId="LiveId" clId="{E8C6AA97-1032-435B-87CB-8FA089F5E486}" dt="2020-12-14T00:34:11.043" v="6359" actId="2696"/>
        <pc:sldMkLst>
          <pc:docMk/>
          <pc:sldMk cId="2521860146" sldId="736"/>
        </pc:sldMkLst>
        <pc:spChg chg="mod">
          <ac:chgData name="Evgenia Korneva" userId="e62070071816427d" providerId="LiveId" clId="{E8C6AA97-1032-435B-87CB-8FA089F5E486}" dt="2020-12-11T09:47:48.298" v="6127" actId="207"/>
          <ac:spMkLst>
            <pc:docMk/>
            <pc:sldMk cId="2521860146" sldId="736"/>
            <ac:spMk id="3" creationId="{5116B950-14FD-46A9-AD79-2ADDC808F504}"/>
          </ac:spMkLst>
        </pc:spChg>
      </pc:sldChg>
      <pc:sldChg chg="modSp add del">
        <pc:chgData name="Evgenia Korneva" userId="e62070071816427d" providerId="LiveId" clId="{E8C6AA97-1032-435B-87CB-8FA089F5E486}" dt="2020-12-14T00:34:10.908" v="6358" actId="2696"/>
        <pc:sldMkLst>
          <pc:docMk/>
          <pc:sldMk cId="3805064380" sldId="737"/>
        </pc:sldMkLst>
        <pc:spChg chg="mod">
          <ac:chgData name="Evgenia Korneva" userId="e62070071816427d" providerId="LiveId" clId="{E8C6AA97-1032-435B-87CB-8FA089F5E486}" dt="2020-12-11T09:47:57.936" v="6129" actId="207"/>
          <ac:spMkLst>
            <pc:docMk/>
            <pc:sldMk cId="3805064380" sldId="737"/>
            <ac:spMk id="3" creationId="{5116B950-14FD-46A9-AD79-2ADDC808F504}"/>
          </ac:spMkLst>
        </pc:spChg>
      </pc:sldChg>
      <pc:sldChg chg="modSp add del">
        <pc:chgData name="Evgenia Korneva" userId="e62070071816427d" providerId="LiveId" clId="{E8C6AA97-1032-435B-87CB-8FA089F5E486}" dt="2020-12-14T00:34:10.775" v="6357" actId="2696"/>
        <pc:sldMkLst>
          <pc:docMk/>
          <pc:sldMk cId="2513385663" sldId="738"/>
        </pc:sldMkLst>
        <pc:spChg chg="mod">
          <ac:chgData name="Evgenia Korneva" userId="e62070071816427d" providerId="LiveId" clId="{E8C6AA97-1032-435B-87CB-8FA089F5E486}" dt="2020-12-11T09:48:04.273" v="6131" actId="207"/>
          <ac:spMkLst>
            <pc:docMk/>
            <pc:sldMk cId="2513385663" sldId="738"/>
            <ac:spMk id="3" creationId="{5116B950-14FD-46A9-AD79-2ADDC808F504}"/>
          </ac:spMkLst>
        </pc:spChg>
      </pc:sldChg>
      <pc:sldChg chg="modSp add del">
        <pc:chgData name="Evgenia Korneva" userId="e62070071816427d" providerId="LiveId" clId="{E8C6AA97-1032-435B-87CB-8FA089F5E486}" dt="2020-12-14T00:34:11.646" v="6363" actId="2696"/>
        <pc:sldMkLst>
          <pc:docMk/>
          <pc:sldMk cId="1154575244" sldId="739"/>
        </pc:sldMkLst>
        <pc:graphicFrameChg chg="modGraphic">
          <ac:chgData name="Evgenia Korneva" userId="e62070071816427d" providerId="LiveId" clId="{E8C6AA97-1032-435B-87CB-8FA089F5E486}" dt="2020-12-11T09:48:26.473" v="6133" actId="207"/>
          <ac:graphicFrameMkLst>
            <pc:docMk/>
            <pc:sldMk cId="1154575244" sldId="739"/>
            <ac:graphicFrameMk id="5" creationId="{0A43AD82-F6C9-4808-98E6-631CE810178D}"/>
          </ac:graphicFrameMkLst>
        </pc:graphicFrameChg>
      </pc:sldChg>
      <pc:sldChg chg="modSp add del">
        <pc:chgData name="Evgenia Korneva" userId="e62070071816427d" providerId="LiveId" clId="{E8C6AA97-1032-435B-87CB-8FA089F5E486}" dt="2020-12-14T00:34:11.830" v="6364" actId="2696"/>
        <pc:sldMkLst>
          <pc:docMk/>
          <pc:sldMk cId="3219832358" sldId="740"/>
        </pc:sldMkLst>
        <pc:graphicFrameChg chg="modGraphic">
          <ac:chgData name="Evgenia Korneva" userId="e62070071816427d" providerId="LiveId" clId="{E8C6AA97-1032-435B-87CB-8FA089F5E486}" dt="2020-12-11T09:48:45.516" v="6135" actId="207"/>
          <ac:graphicFrameMkLst>
            <pc:docMk/>
            <pc:sldMk cId="3219832358" sldId="740"/>
            <ac:graphicFrameMk id="5" creationId="{0A43AD82-F6C9-4808-98E6-631CE810178D}"/>
          </ac:graphicFrameMkLst>
        </pc:graphicFrameChg>
      </pc:sldChg>
      <pc:sldChg chg="modSp add del">
        <pc:chgData name="Evgenia Korneva" userId="e62070071816427d" providerId="LiveId" clId="{E8C6AA97-1032-435B-87CB-8FA089F5E486}" dt="2020-12-14T00:36:18.717" v="6367" actId="2696"/>
        <pc:sldMkLst>
          <pc:docMk/>
          <pc:sldMk cId="102480044" sldId="741"/>
        </pc:sldMkLst>
        <pc:spChg chg="mod">
          <ac:chgData name="Evgenia Korneva" userId="e62070071816427d" providerId="LiveId" clId="{E8C6AA97-1032-435B-87CB-8FA089F5E486}" dt="2020-12-11T09:49:08.399" v="6138" actId="207"/>
          <ac:spMkLst>
            <pc:docMk/>
            <pc:sldMk cId="102480044" sldId="741"/>
            <ac:spMk id="3" creationId="{5116B950-14FD-46A9-AD79-2ADDC808F504}"/>
          </ac:spMkLst>
        </pc:spChg>
        <pc:graphicFrameChg chg="modGraphic">
          <ac:chgData name="Evgenia Korneva" userId="e62070071816427d" providerId="LiveId" clId="{E8C6AA97-1032-435B-87CB-8FA089F5E486}" dt="2020-12-11T09:49:01.693" v="6137" actId="207"/>
          <ac:graphicFrameMkLst>
            <pc:docMk/>
            <pc:sldMk cId="102480044" sldId="741"/>
            <ac:graphicFrameMk id="5" creationId="{0A43AD82-F6C9-4808-98E6-631CE810178D}"/>
          </ac:graphicFrameMkLst>
        </pc:graphicFrameChg>
      </pc:sldChg>
      <pc:sldChg chg="modSp add del">
        <pc:chgData name="Evgenia Korneva" userId="e62070071816427d" providerId="LiveId" clId="{E8C6AA97-1032-435B-87CB-8FA089F5E486}" dt="2020-12-14T00:36:18.462" v="6366" actId="2696"/>
        <pc:sldMkLst>
          <pc:docMk/>
          <pc:sldMk cId="2945340139" sldId="742"/>
        </pc:sldMkLst>
        <pc:spChg chg="mod">
          <ac:chgData name="Evgenia Korneva" userId="e62070071816427d" providerId="LiveId" clId="{E8C6AA97-1032-435B-87CB-8FA089F5E486}" dt="2020-12-11T09:49:20.625" v="6140" actId="207"/>
          <ac:spMkLst>
            <pc:docMk/>
            <pc:sldMk cId="2945340139" sldId="742"/>
            <ac:spMk id="3" creationId="{5116B950-14FD-46A9-AD79-2ADDC808F504}"/>
          </ac:spMkLst>
        </pc:spChg>
      </pc:sldChg>
      <pc:sldChg chg="modSp add del">
        <pc:chgData name="Evgenia Korneva" userId="e62070071816427d" providerId="LiveId" clId="{E8C6AA97-1032-435B-87CB-8FA089F5E486}" dt="2020-12-14T00:36:18.199" v="6365" actId="2696"/>
        <pc:sldMkLst>
          <pc:docMk/>
          <pc:sldMk cId="1350768805" sldId="743"/>
        </pc:sldMkLst>
        <pc:spChg chg="mod">
          <ac:chgData name="Evgenia Korneva" userId="e62070071816427d" providerId="LiveId" clId="{E8C6AA97-1032-435B-87CB-8FA089F5E486}" dt="2020-12-11T09:49:27.973" v="6142" actId="207"/>
          <ac:spMkLst>
            <pc:docMk/>
            <pc:sldMk cId="1350768805" sldId="743"/>
            <ac:spMk id="3" creationId="{5116B950-14FD-46A9-AD79-2ADDC808F504}"/>
          </ac:spMkLst>
        </pc:spChg>
      </pc:sldChg>
      <pc:sldChg chg="modSp add del">
        <pc:chgData name="Evgenia Korneva" userId="e62070071816427d" providerId="LiveId" clId="{E8C6AA97-1032-435B-87CB-8FA089F5E486}" dt="2020-12-14T00:36:18.976" v="6368" actId="2696"/>
        <pc:sldMkLst>
          <pc:docMk/>
          <pc:sldMk cId="3482543635" sldId="744"/>
        </pc:sldMkLst>
        <pc:spChg chg="mod">
          <ac:chgData name="Evgenia Korneva" userId="e62070071816427d" providerId="LiveId" clId="{E8C6AA97-1032-435B-87CB-8FA089F5E486}" dt="2020-12-11T09:51:31.658" v="6158" actId="20577"/>
          <ac:spMkLst>
            <pc:docMk/>
            <pc:sldMk cId="3482543635" sldId="744"/>
            <ac:spMk id="3" creationId="{5116B950-14FD-46A9-AD79-2ADDC808F504}"/>
          </ac:spMkLst>
        </pc:spChg>
        <pc:graphicFrameChg chg="modGraphic">
          <ac:chgData name="Evgenia Korneva" userId="e62070071816427d" providerId="LiveId" clId="{E8C6AA97-1032-435B-87CB-8FA089F5E486}" dt="2020-12-11T09:49:50.295" v="6146" actId="207"/>
          <ac:graphicFrameMkLst>
            <pc:docMk/>
            <pc:sldMk cId="3482543635" sldId="744"/>
            <ac:graphicFrameMk id="5" creationId="{0A43AD82-F6C9-4808-98E6-631CE810178D}"/>
          </ac:graphicFrameMkLst>
        </pc:graphicFrameChg>
      </pc:sldChg>
      <pc:sldChg chg="modSp add del">
        <pc:chgData name="Evgenia Korneva" userId="e62070071816427d" providerId="LiveId" clId="{E8C6AA97-1032-435B-87CB-8FA089F5E486}" dt="2020-12-14T00:36:19.581" v="6370" actId="2696"/>
        <pc:sldMkLst>
          <pc:docMk/>
          <pc:sldMk cId="2747465341" sldId="745"/>
        </pc:sldMkLst>
        <pc:spChg chg="mod">
          <ac:chgData name="Evgenia Korneva" userId="e62070071816427d" providerId="LiveId" clId="{E8C6AA97-1032-435B-87CB-8FA089F5E486}" dt="2020-12-11T09:52:05.594" v="6177" actId="20577"/>
          <ac:spMkLst>
            <pc:docMk/>
            <pc:sldMk cId="2747465341" sldId="745"/>
            <ac:spMk id="3" creationId="{5116B950-14FD-46A9-AD79-2ADDC808F504}"/>
          </ac:spMkLst>
        </pc:spChg>
        <pc:graphicFrameChg chg="modGraphic">
          <ac:chgData name="Evgenia Korneva" userId="e62070071816427d" providerId="LiveId" clId="{E8C6AA97-1032-435B-87CB-8FA089F5E486}" dt="2020-12-11T09:52:56.423" v="6181" actId="207"/>
          <ac:graphicFrameMkLst>
            <pc:docMk/>
            <pc:sldMk cId="2747465341" sldId="745"/>
            <ac:graphicFrameMk id="5" creationId="{0A43AD82-F6C9-4808-98E6-631CE810178D}"/>
          </ac:graphicFrameMkLst>
        </pc:graphicFrameChg>
      </pc:sldChg>
      <pc:sldChg chg="modSp add del">
        <pc:chgData name="Evgenia Korneva" userId="e62070071816427d" providerId="LiveId" clId="{E8C6AA97-1032-435B-87CB-8FA089F5E486}" dt="2020-12-14T05:29:00.408" v="6413" actId="2696"/>
        <pc:sldMkLst>
          <pc:docMk/>
          <pc:sldMk cId="3466596946" sldId="746"/>
        </pc:sldMkLst>
        <pc:spChg chg="mod">
          <ac:chgData name="Evgenia Korneva" userId="e62070071816427d" providerId="LiveId" clId="{E8C6AA97-1032-435B-87CB-8FA089F5E486}" dt="2020-12-11T09:54:23.712" v="6207" actId="207"/>
          <ac:spMkLst>
            <pc:docMk/>
            <pc:sldMk cId="3466596946" sldId="746"/>
            <ac:spMk id="3" creationId="{B63CC1D5-4425-421A-9FE9-537FBCF7D27B}"/>
          </ac:spMkLst>
        </pc:spChg>
      </pc:sldChg>
      <pc:sldChg chg="modSp add del">
        <pc:chgData name="Evgenia Korneva" userId="e62070071816427d" providerId="LiveId" clId="{E8C6AA97-1032-435B-87CB-8FA089F5E486}" dt="2020-12-14T05:29:01.662" v="6418" actId="2696"/>
        <pc:sldMkLst>
          <pc:docMk/>
          <pc:sldMk cId="3716552382" sldId="747"/>
        </pc:sldMkLst>
        <pc:spChg chg="mod">
          <ac:chgData name="Evgenia Korneva" userId="e62070071816427d" providerId="LiveId" clId="{E8C6AA97-1032-435B-87CB-8FA089F5E486}" dt="2020-12-11T09:54:47.390" v="6210" actId="207"/>
          <ac:spMkLst>
            <pc:docMk/>
            <pc:sldMk cId="3716552382" sldId="747"/>
            <ac:spMk id="3" creationId="{B63CC1D5-4425-421A-9FE9-537FBCF7D27B}"/>
          </ac:spMkLst>
        </pc:spChg>
      </pc:sldChg>
      <pc:sldChg chg="modSp add del">
        <pc:chgData name="Evgenia Korneva" userId="e62070071816427d" providerId="LiveId" clId="{E8C6AA97-1032-435B-87CB-8FA089F5E486}" dt="2020-12-14T05:29:01.400" v="6417" actId="2696"/>
        <pc:sldMkLst>
          <pc:docMk/>
          <pc:sldMk cId="3073322086" sldId="748"/>
        </pc:sldMkLst>
        <pc:spChg chg="mod">
          <ac:chgData name="Evgenia Korneva" userId="e62070071816427d" providerId="LiveId" clId="{E8C6AA97-1032-435B-87CB-8FA089F5E486}" dt="2020-12-11T09:54:55.527" v="6212" actId="207"/>
          <ac:spMkLst>
            <pc:docMk/>
            <pc:sldMk cId="3073322086" sldId="748"/>
            <ac:spMk id="3" creationId="{B63CC1D5-4425-421A-9FE9-537FBCF7D27B}"/>
          </ac:spMkLst>
        </pc:spChg>
      </pc:sldChg>
      <pc:sldChg chg="modSp add del">
        <pc:chgData name="Evgenia Korneva" userId="e62070071816427d" providerId="LiveId" clId="{E8C6AA97-1032-435B-87CB-8FA089F5E486}" dt="2020-12-14T05:29:01.168" v="6416" actId="2696"/>
        <pc:sldMkLst>
          <pc:docMk/>
          <pc:sldMk cId="3926779636" sldId="749"/>
        </pc:sldMkLst>
        <pc:spChg chg="mod">
          <ac:chgData name="Evgenia Korneva" userId="e62070071816427d" providerId="LiveId" clId="{E8C6AA97-1032-435B-87CB-8FA089F5E486}" dt="2020-12-11T09:55:03.295" v="6214" actId="207"/>
          <ac:spMkLst>
            <pc:docMk/>
            <pc:sldMk cId="3926779636" sldId="749"/>
            <ac:spMk id="3" creationId="{B63CC1D5-4425-421A-9FE9-537FBCF7D27B}"/>
          </ac:spMkLst>
        </pc:spChg>
      </pc:sldChg>
      <pc:sldChg chg="modSp add del">
        <pc:chgData name="Evgenia Korneva" userId="e62070071816427d" providerId="LiveId" clId="{E8C6AA97-1032-435B-87CB-8FA089F5E486}" dt="2020-12-14T05:29:00.936" v="6415" actId="2696"/>
        <pc:sldMkLst>
          <pc:docMk/>
          <pc:sldMk cId="338629270" sldId="750"/>
        </pc:sldMkLst>
        <pc:spChg chg="mod">
          <ac:chgData name="Evgenia Korneva" userId="e62070071816427d" providerId="LiveId" clId="{E8C6AA97-1032-435B-87CB-8FA089F5E486}" dt="2020-12-11T09:55:09.983" v="6216" actId="207"/>
          <ac:spMkLst>
            <pc:docMk/>
            <pc:sldMk cId="338629270" sldId="750"/>
            <ac:spMk id="3" creationId="{B63CC1D5-4425-421A-9FE9-537FBCF7D27B}"/>
          </ac:spMkLst>
        </pc:spChg>
      </pc:sldChg>
      <pc:sldChg chg="modSp add del ord">
        <pc:chgData name="Evgenia Korneva" userId="e62070071816427d" providerId="LiveId" clId="{E8C6AA97-1032-435B-87CB-8FA089F5E486}" dt="2020-12-14T05:29:02.135" v="6420" actId="2696"/>
        <pc:sldMkLst>
          <pc:docMk/>
          <pc:sldMk cId="1883581870" sldId="751"/>
        </pc:sldMkLst>
        <pc:spChg chg="mod">
          <ac:chgData name="Evgenia Korneva" userId="e62070071816427d" providerId="LiveId" clId="{E8C6AA97-1032-435B-87CB-8FA089F5E486}" dt="2020-12-11T09:57:29.048" v="6229" actId="207"/>
          <ac:spMkLst>
            <pc:docMk/>
            <pc:sldMk cId="1883581870" sldId="751"/>
            <ac:spMk id="3" creationId="{5116B950-14FD-46A9-AD79-2ADDC808F504}"/>
          </ac:spMkLst>
        </pc:spChg>
        <pc:graphicFrameChg chg="modGraphic">
          <ac:chgData name="Evgenia Korneva" userId="e62070071816427d" providerId="LiveId" clId="{E8C6AA97-1032-435B-87CB-8FA089F5E486}" dt="2020-12-11T09:57:34.976" v="6230" actId="207"/>
          <ac:graphicFrameMkLst>
            <pc:docMk/>
            <pc:sldMk cId="1883581870" sldId="751"/>
            <ac:graphicFrameMk id="5" creationId="{0A43AD82-F6C9-4808-98E6-631CE810178D}"/>
          </ac:graphicFrameMkLst>
        </pc:graphicFrameChg>
      </pc:sldChg>
      <pc:sldChg chg="modSp add del">
        <pc:chgData name="Evgenia Korneva" userId="e62070071816427d" providerId="LiveId" clId="{E8C6AA97-1032-435B-87CB-8FA089F5E486}" dt="2020-12-14T05:29:02.567" v="6422" actId="2696"/>
        <pc:sldMkLst>
          <pc:docMk/>
          <pc:sldMk cId="1257501205" sldId="752"/>
        </pc:sldMkLst>
        <pc:spChg chg="mod">
          <ac:chgData name="Evgenia Korneva" userId="e62070071816427d" providerId="LiveId" clId="{E8C6AA97-1032-435B-87CB-8FA089F5E486}" dt="2020-12-11T09:58:30.702" v="6240" actId="207"/>
          <ac:spMkLst>
            <pc:docMk/>
            <pc:sldMk cId="1257501205" sldId="752"/>
            <ac:spMk id="3" creationId="{5116B950-14FD-46A9-AD79-2ADDC808F504}"/>
          </ac:spMkLst>
        </pc:spChg>
        <pc:graphicFrameChg chg="modGraphic">
          <ac:chgData name="Evgenia Korneva" userId="e62070071816427d" providerId="LiveId" clId="{E8C6AA97-1032-435B-87CB-8FA089F5E486}" dt="2020-12-11T09:58:26.486" v="6239" actId="207"/>
          <ac:graphicFrameMkLst>
            <pc:docMk/>
            <pc:sldMk cId="1257501205" sldId="752"/>
            <ac:graphicFrameMk id="5" creationId="{0A43AD82-F6C9-4808-98E6-631CE810178D}"/>
          </ac:graphicFrameMkLst>
        </pc:graphicFrameChg>
      </pc:sldChg>
      <pc:sldChg chg="modSp add del">
        <pc:chgData name="Evgenia Korneva" userId="e62070071816427d" providerId="LiveId" clId="{E8C6AA97-1032-435B-87CB-8FA089F5E486}" dt="2020-12-14T01:12:03.474" v="6409" actId="2696"/>
        <pc:sldMkLst>
          <pc:docMk/>
          <pc:sldMk cId="3567934720" sldId="753"/>
        </pc:sldMkLst>
        <pc:spChg chg="mod">
          <ac:chgData name="Evgenia Korneva" userId="e62070071816427d" providerId="LiveId" clId="{E8C6AA97-1032-435B-87CB-8FA089F5E486}" dt="2020-12-11T09:59:43.131" v="6245" actId="207"/>
          <ac:spMkLst>
            <pc:docMk/>
            <pc:sldMk cId="3567934720" sldId="753"/>
            <ac:spMk id="3" creationId="{8703B1C1-BE8A-4942-8DB8-1F23EBD832A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0F651A-55E9-460A-B663-AD6A85CA1349}" type="datetimeFigureOut">
              <a:rPr lang="en-BE" smtClean="0"/>
              <a:t>14/12/2020</a:t>
            </a:fld>
            <a:endParaRPr lang="en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7934F9-F536-4EE6-A686-427BF9383614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281598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D137D-24F9-459A-B60B-ADC38187BA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C5A8F3-EE05-4D91-8D92-10CB4F6AFD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1E89BB-1F96-428E-A589-706B76662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B3193-3E64-46C4-9407-E4442EDC969F}" type="datetime8">
              <a:rPr lang="en-BE" smtClean="0"/>
              <a:t>14/12/2020 14:19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D8DE3A-764B-4F40-99E5-FD9480618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BA9E71-A963-42C1-BE80-8C1B38CED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F1003-86C9-4465-A323-82E8E99F35D9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042307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3A5A4-EA74-4E13-8060-483BD05C5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699CCF-684A-4061-A1D6-0D37BBFE4F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940FA3-E993-4B03-A0FB-8525ED349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D9165-BB36-443E-936B-8335A85674F3}" type="datetime8">
              <a:rPr lang="en-BE" smtClean="0"/>
              <a:t>14/12/2020 14:19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070616-7F82-417C-AB40-13DC0F67F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257F62-5D06-4EE2-A7AD-E9B1AA663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F1003-86C9-4465-A323-82E8E99F35D9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525012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50C68F-E6F6-447A-AFAE-14CB5C0381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428719-8C7E-4A4E-AE25-159970FF23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D8273B-CC9C-4E9B-BF8E-1939690EC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3F733-C85A-4150-9422-BE1561C01347}" type="datetime8">
              <a:rPr lang="en-BE" smtClean="0"/>
              <a:t>14/12/2020 14:19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DCBAB-E286-42DD-BE27-16C17CA31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6D1E2F-486E-4D30-9D91-66860D8DF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F1003-86C9-4465-A323-82E8E99F35D9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673964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FAE43-6E98-41CC-AE86-2C2744ACD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D59B6-AAC6-4AD6-9C85-752591646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5A07FC-DB9C-41D1-AEDD-83C9AF7BA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6D96B-CCE7-4EFB-942D-1C0683FED87F}" type="datetime8">
              <a:rPr lang="en-BE" smtClean="0"/>
              <a:t>14/12/2020 14:19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B584F-1011-4647-B398-64DA5D74C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A7928A-B8F2-401D-816A-E8ECD3920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F1003-86C9-4465-A323-82E8E99F35D9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38968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FCBB6-8B2C-44B6-9C24-8ACCE464C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41FC6A-11F4-4D19-B3C3-3C40114559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A3F2B2-D89F-48F3-9CB0-2FD22E7FC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DEF05-869B-4498-9688-55DC5462BCE4}" type="datetime8">
              <a:rPr lang="en-BE" smtClean="0"/>
              <a:t>14/12/2020 14:19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ACED3-6DA9-4CF7-9994-A9A0F9C18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A1E207-15CF-49A0-9E72-2B26155AC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F1003-86C9-4465-A323-82E8E99F35D9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256621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152C8-2D5C-4DDD-A33B-D67780E87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4949A-B039-4AE8-A4A6-90EF04A48E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5B7322-0EFB-40C1-BD4C-ABC07B1D43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0FC9F2-E200-4B78-B1D8-9AE559A5C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E6FDA-B1E4-4E5E-B015-EED4CF015819}" type="datetime8">
              <a:rPr lang="en-BE" smtClean="0"/>
              <a:t>14/12/2020 14:19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BD4AE4-1C3F-49AC-A36B-194A091B8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93FD30-82BC-4456-BDDD-8A9014D22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F1003-86C9-4465-A323-82E8E99F35D9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108952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A06D1-FA99-4E97-8525-ED3D41F39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EB249A-8D18-4371-9593-4AE1E51512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4577CF-73DC-482B-AF58-3A2B50ADD9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A347C3-A609-4238-8464-67BD8D131E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E45757-0214-475A-91BD-7D88B9E4D9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10D173-738B-468E-A687-205E96CF5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3F331-46FF-4B5D-98C8-EA241B665638}" type="datetime8">
              <a:rPr lang="en-BE" smtClean="0"/>
              <a:t>14/12/2020 14:19</a:t>
            </a:fld>
            <a:endParaRPr lang="en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4765A2-95B5-42F5-B666-EC7A40167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AAF5FA-7262-4DD0-8EF1-3ED40CD76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F1003-86C9-4465-A323-82E8E99F35D9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51628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DE84D-4A50-4221-A0B8-C760106C8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9D34F9-73AF-42D1-B079-81A126782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476E5-885D-455B-ADB2-561D94BF75E9}" type="datetime8">
              <a:rPr lang="en-BE" smtClean="0"/>
              <a:t>14/12/2020 14:19</a:t>
            </a:fld>
            <a:endParaRPr lang="en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D13164-F731-46E7-88C9-3F9BD4AF4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F1AC43-BAFA-4FE6-AAF8-80C75A2FD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F1003-86C9-4465-A323-82E8E99F35D9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46551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7F632B-73F2-4543-A1B5-81C1D75B4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935AF-C3FF-4138-8E35-B0BA028A704B}" type="datetime8">
              <a:rPr lang="en-BE" smtClean="0"/>
              <a:t>14/12/2020 14:19</a:t>
            </a:fld>
            <a:endParaRPr lang="en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D09F80-B407-49FD-8636-682CDA12F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38E5B7-A2CD-4EBB-9786-0435DDCAA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F1003-86C9-4465-A323-82E8E99F35D9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969137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DA1B6-B663-4FA9-93D7-189074480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DC7C5-FD3E-4FD0-8F23-7D2FF2C6F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D53ABA-D9EA-4AB4-ADEC-4878839953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E7B0B0-F196-4B09-9FA1-7A02DBDD7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6EBD3-8BC6-452A-8961-4B27B6576872}" type="datetime8">
              <a:rPr lang="en-BE" smtClean="0"/>
              <a:t>14/12/2020 14:19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BF7912-AE92-411D-80ED-5894C9B41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ABCA52-9758-4070-B531-542D41DFB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F1003-86C9-4465-A323-82E8E99F35D9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868160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D0D76-1361-4D70-907B-BF66BCCAB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4034EF-4A0A-4C7B-A563-068D40B77E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C8F4ED-3CBB-4700-AC65-7522BC27F4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433404-7559-45F1-9740-AD18A28FF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4ADE5-3E3F-4EC3-B5D0-E0FB5625C97B}" type="datetime8">
              <a:rPr lang="en-BE" smtClean="0"/>
              <a:t>14/12/2020 14:19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E0B1BA-9F08-451C-9405-C59BE1A43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0944DC-2F8B-4B18-95E5-B7DBA9054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F1003-86C9-4465-A323-82E8E99F35D9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272214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9211EC-CEB1-42D8-A142-FEB0D1E7F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A0C90A-145D-405B-B293-CB806DF0D9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8E28FA-C8E8-4F5E-AD24-83526121AC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AFD9D1-075E-4321-98AA-7E35FE97D05F}" type="datetime8">
              <a:rPr lang="en-BE" smtClean="0"/>
              <a:t>14/12/2020 14:19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1E773E-768C-48CB-8838-6DA75767B8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676610-A3B1-45E4-8BF9-D72D1B1299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6F1003-86C9-4465-A323-82E8E99F35D9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541712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lgs7d5saFFc" TargetMode="Externa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4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DCF6F-DDC5-4348-ACF4-0AE12913A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09749"/>
            <a:ext cx="9144000" cy="2295525"/>
          </a:xfrm>
          <a:solidFill>
            <a:srgbClr val="7030A0"/>
          </a:solidFill>
        </p:spPr>
        <p:txBody>
          <a:bodyPr>
            <a:normAutofit/>
          </a:bodyPr>
          <a:lstStyle/>
          <a:p>
            <a:r>
              <a:rPr lang="en-US" sz="6600" b="1" dirty="0">
                <a:solidFill>
                  <a:schemeClr val="bg1"/>
                </a:solidFill>
                <a:latin typeface="Gill Sans Nova" panose="020B0602020104020203" pitchFamily="34" charset="0"/>
              </a:rPr>
              <a:t>INTRODUCTION </a:t>
            </a:r>
            <a:br>
              <a:rPr lang="en-US" sz="6600" b="1" dirty="0">
                <a:solidFill>
                  <a:schemeClr val="bg1"/>
                </a:solidFill>
                <a:latin typeface="Gill Sans Nova" panose="020B0602020104020203" pitchFamily="34" charset="0"/>
              </a:rPr>
            </a:br>
            <a:r>
              <a:rPr lang="en-US" sz="6600" b="1" dirty="0">
                <a:solidFill>
                  <a:schemeClr val="bg1"/>
                </a:solidFill>
                <a:latin typeface="Gill Sans Nova" panose="020B0602020104020203" pitchFamily="34" charset="0"/>
              </a:rPr>
              <a:t>TO STATISTICS</a:t>
            </a:r>
            <a:endParaRPr lang="en-BE" sz="6600" b="1" dirty="0">
              <a:solidFill>
                <a:schemeClr val="bg1"/>
              </a:solidFill>
              <a:latin typeface="Gill Sans Nova" panose="020B06020201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4024D2-AF1F-4F44-BB7E-7C6F5485CA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67199"/>
            <a:ext cx="9144000" cy="1704975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Nova" panose="020B0602020104020203" pitchFamily="34" charset="0"/>
              </a:rPr>
              <a:t>LECTURE 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985274-AF0F-4C80-BCA2-4C902B878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25ACB-0CED-447D-967D-AE349B050370}" type="slidenum">
              <a:rPr lang="en-BE" smtClean="0"/>
              <a:t>1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7670348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A0D9F-86B9-4191-B7C6-F108B67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CONFIDENCE INTERVALS: RECAP</a:t>
            </a:r>
            <a:endParaRPr lang="en-BE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1A48FA-399E-437D-8C69-34A6BF8E67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71624"/>
                <a:ext cx="10515600" cy="505777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OTHER / UNKNOWN DISTRIBUTION:</a:t>
                </a:r>
              </a:p>
              <a:p>
                <a:endParaRPr lang="en-US" sz="1400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i.i.d</a:t>
                </a:r>
                <a:r>
                  <a:rPr lang="en-US" dirty="0"/>
                  <a:t>. samples from a distribution with finite mean and variance</a:t>
                </a:r>
              </a:p>
              <a:p>
                <a:pPr marL="0" indent="0" algn="ctr">
                  <a:buNone/>
                </a:pPr>
                <a:endParaRPr lang="en-US" sz="105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sz="1050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Central Limit Theorem: for large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,</a:t>
                </a:r>
              </a:p>
              <a:p>
                <a:pPr marL="0" indent="0">
                  <a:buNone/>
                </a:pPr>
                <a:endParaRPr lang="en-US" sz="105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   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sample std.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rad>
                            </m:den>
                          </m:f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/2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endParaRPr lang="en-US" sz="1400" dirty="0"/>
              </a:p>
              <a:p>
                <a:pPr lvl="1"/>
                <a:endParaRPr lang="en-B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1A48FA-399E-437D-8C69-34A6BF8E67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71624"/>
                <a:ext cx="10515600" cy="5057775"/>
              </a:xfrm>
              <a:blipFill>
                <a:blip r:embed="rId2"/>
                <a:stretch>
                  <a:fillRect l="-1217" t="-2171" r="-290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44BC9C-98F5-409F-9B31-9118B43EF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F1003-86C9-4465-A323-82E8E99F35D9}" type="slidenum">
              <a:rPr lang="en-BE" smtClean="0"/>
              <a:t>10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9350701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A0D9F-86B9-4191-B7C6-F108B67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CONFIDENCE INTERVALS: RECAP</a:t>
            </a:r>
            <a:endParaRPr lang="en-BE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1A48FA-399E-437D-8C69-34A6BF8E67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71624"/>
                <a:ext cx="10515600" cy="505777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OTHER / UNKNOWN DISTRIBUTION:</a:t>
                </a:r>
              </a:p>
              <a:p>
                <a:endParaRPr lang="en-US" sz="1400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i.i.d</a:t>
                </a:r>
                <a:r>
                  <a:rPr lang="en-US" dirty="0"/>
                  <a:t>. samples from a distribution with finite mean and variance</a:t>
                </a:r>
              </a:p>
              <a:p>
                <a:pPr marL="0" indent="0" algn="ctr">
                  <a:buNone/>
                </a:pPr>
                <a:endParaRPr lang="en-US" sz="105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sz="1050" dirty="0"/>
              </a:p>
              <a:p>
                <a:pPr marL="0" indent="0">
                  <a:buNone/>
                </a:pPr>
                <a:r>
                  <a:rPr lang="en-US" dirty="0"/>
                  <a:t>Central Limit Theorem: for large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</a:t>
                </a:r>
              </a:p>
              <a:p>
                <a:pPr marL="0" indent="0">
                  <a:buNone/>
                </a:pPr>
                <a:endParaRPr lang="en-US" sz="105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   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sample std.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rad>
                            </m:den>
                          </m:f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/2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endParaRPr lang="en-US" sz="1400" dirty="0"/>
              </a:p>
              <a:p>
                <a:pPr lvl="1"/>
                <a:endParaRPr lang="en-B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1A48FA-399E-437D-8C69-34A6BF8E67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71624"/>
                <a:ext cx="10515600" cy="5057775"/>
              </a:xfrm>
              <a:blipFill>
                <a:blip r:embed="rId2"/>
                <a:stretch>
                  <a:fillRect l="-1217" t="-2171" r="-290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44BC9C-98F5-409F-9B31-9118B43EF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F1003-86C9-4465-A323-82E8E99F35D9}" type="slidenum">
              <a:rPr lang="en-BE" smtClean="0"/>
              <a:t>11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7265444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A0D9F-86B9-4191-B7C6-F108B67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CONFIDENCE INTERVALS: RECAP</a:t>
            </a:r>
            <a:endParaRPr lang="en-BE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1A48FA-399E-437D-8C69-34A6BF8E67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71624"/>
                <a:ext cx="10515600" cy="505777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OTHER / UNKNOWN DISTRIBUTION:</a:t>
                </a:r>
              </a:p>
              <a:p>
                <a:endParaRPr lang="en-US" sz="1400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i.i.d</a:t>
                </a:r>
                <a:r>
                  <a:rPr lang="en-US" dirty="0"/>
                  <a:t>. samples from a distribution with finite mean and variance</a:t>
                </a:r>
              </a:p>
              <a:p>
                <a:pPr marL="0" indent="0" algn="ctr">
                  <a:buNone/>
                </a:pPr>
                <a:endParaRPr lang="en-US" sz="105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sz="1050" dirty="0"/>
              </a:p>
              <a:p>
                <a:pPr marL="0" indent="0">
                  <a:buNone/>
                </a:pPr>
                <a:r>
                  <a:rPr lang="en-US" dirty="0"/>
                  <a:t>Central Limit Theorem: for large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</a:t>
                </a:r>
              </a:p>
              <a:p>
                <a:pPr marL="0" indent="0">
                  <a:buNone/>
                </a:pPr>
                <a:endParaRPr lang="en-US" sz="105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 sample std.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rad>
                            </m:den>
                          </m:f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/2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endParaRPr lang="en-US" sz="1400" dirty="0"/>
              </a:p>
              <a:p>
                <a:pPr lvl="1"/>
                <a:endParaRPr lang="en-B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1A48FA-399E-437D-8C69-34A6BF8E67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71624"/>
                <a:ext cx="10515600" cy="5057775"/>
              </a:xfrm>
              <a:blipFill>
                <a:blip r:embed="rId2"/>
                <a:stretch>
                  <a:fillRect l="-1217" t="-2171" r="-290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44BC9C-98F5-409F-9B31-9118B43EF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F1003-86C9-4465-A323-82E8E99F35D9}" type="slidenum">
              <a:rPr lang="en-BE" smtClean="0"/>
              <a:t>12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8211090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A0D9F-86B9-4191-B7C6-F108B67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CONFIDENCE INTERVALS: RECAP</a:t>
            </a:r>
            <a:endParaRPr lang="en-BE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1A48FA-399E-437D-8C69-34A6BF8E67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71624"/>
                <a:ext cx="10515600" cy="505777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OTHER / UNKNOWN DISTRIBUTION:</a:t>
                </a:r>
              </a:p>
              <a:p>
                <a:endParaRPr lang="en-US" sz="1400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i.i.d</a:t>
                </a:r>
                <a:r>
                  <a:rPr lang="en-US" dirty="0"/>
                  <a:t>. samples from a distribution with finite mean and variance</a:t>
                </a:r>
              </a:p>
              <a:p>
                <a:pPr marL="0" indent="0" algn="ctr">
                  <a:buNone/>
                </a:pPr>
                <a:endParaRPr lang="en-US" sz="105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sz="1050" dirty="0"/>
              </a:p>
              <a:p>
                <a:pPr marL="0" indent="0">
                  <a:buNone/>
                </a:pPr>
                <a:r>
                  <a:rPr lang="en-US" dirty="0"/>
                  <a:t>Central Limit Theorem: for large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</a:t>
                </a:r>
              </a:p>
              <a:p>
                <a:pPr marL="0" indent="0">
                  <a:buNone/>
                </a:pPr>
                <a:endParaRPr lang="en-US" sz="105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 sample std.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±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rad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/2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endParaRPr lang="en-US" sz="1400" dirty="0"/>
              </a:p>
              <a:p>
                <a:pPr lvl="1"/>
                <a:endParaRPr lang="en-B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1A48FA-399E-437D-8C69-34A6BF8E67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71624"/>
                <a:ext cx="10515600" cy="5057775"/>
              </a:xfrm>
              <a:blipFill>
                <a:blip r:embed="rId2"/>
                <a:stretch>
                  <a:fillRect l="-1217" t="-2171" r="-290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44BC9C-98F5-409F-9B31-9118B43EF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F1003-86C9-4465-A323-82E8E99F35D9}" type="slidenum">
              <a:rPr lang="en-BE" smtClean="0"/>
              <a:t>13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593935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54F0BAD-8825-415A-B9B6-1EB20BB319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CI FOR </a:t>
            </a:r>
            <a:br>
              <a:rPr lang="en-US" sz="4800" b="1" dirty="0"/>
            </a:br>
            <a:r>
              <a:rPr lang="en-US" sz="4800" b="1" dirty="0"/>
              <a:t>BERNOULLI DISTRIBUTION</a:t>
            </a:r>
            <a:endParaRPr lang="en-BE" sz="4800" b="1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1C1416CF-E3B9-4435-99AE-04C8D70F54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E42CAE-D81D-47ED-AA1F-4542BF5E4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20FD5-1A90-4D1B-80EE-44C19EDB280F}" type="slidenum">
              <a:rPr lang="en-BE" smtClean="0"/>
              <a:t>14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6958159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D39C4-E6D9-4DCD-AB5D-56EAC8039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POLITICAL POLLS</a:t>
            </a:r>
            <a:endParaRPr lang="en-BE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0C3BC7-3D77-4710-9723-C615A72C30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Political polls are often reported as a value with a margin-of-error. </a:t>
                </a:r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 algn="ctr">
                  <a:buNone/>
                </a:pPr>
                <a:r>
                  <a:rPr lang="en-US" i="1" dirty="0"/>
                  <a:t>52% favor candidate A with a margin-of-error of ±5%. </a:t>
                </a:r>
              </a:p>
              <a:p>
                <a:pPr marL="0" indent="0" algn="ctr">
                  <a:buNone/>
                </a:pPr>
                <a:endParaRPr lang="en-US" sz="1400" i="1" dirty="0"/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The actual precise meaning:</a:t>
                </a:r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 algn="ctr">
                  <a:buNone/>
                </a:pPr>
                <a:r>
                  <a:rPr lang="en-US" i="1" dirty="0">
                    <a:solidFill>
                      <a:schemeClr val="bg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i="1" dirty="0">
                    <a:solidFill>
                      <a:schemeClr val="bg1"/>
                    </a:solidFill>
                  </a:rPr>
                  <a:t> is the proportion of the population that supports A, then </a:t>
                </a:r>
              </a:p>
              <a:p>
                <a:pPr marL="0" indent="0" algn="ctr">
                  <a:buNone/>
                </a:pPr>
                <a:r>
                  <a:rPr lang="en-US" i="1" dirty="0">
                    <a:solidFill>
                      <a:schemeClr val="bg1"/>
                    </a:solidFill>
                  </a:rPr>
                  <a:t>the point estimate for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i="1" dirty="0">
                    <a:solidFill>
                      <a:schemeClr val="bg1"/>
                    </a:solidFill>
                  </a:rPr>
                  <a:t> is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=0.52</m:t>
                    </m:r>
                  </m:oMath>
                </a14:m>
                <a:endParaRPr lang="en-US" sz="1400" i="1" dirty="0">
                  <a:solidFill>
                    <a:schemeClr val="bg1"/>
                  </a:solidFill>
                </a:endParaRPr>
              </a:p>
              <a:p>
                <a:pPr marL="0" indent="0" algn="ctr">
                  <a:buNone/>
                </a:pPr>
                <a:r>
                  <a:rPr lang="en-US" i="1" dirty="0">
                    <a:solidFill>
                      <a:schemeClr val="bg1"/>
                    </a:solidFill>
                  </a:rPr>
                  <a:t>and the 95% - CI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52% ± 5%</m:t>
                    </m:r>
                  </m:oMath>
                </a14:m>
                <a:endParaRPr lang="en-BE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0C3BC7-3D77-4710-9723-C615A72C30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  <a:blipFill>
                <a:blip r:embed="rId2"/>
                <a:stretch>
                  <a:fillRect l="-1043" t="-2114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DB3E17-5C0D-4719-83C0-9015EE863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8FE10-8435-436A-9C4E-83C0BF662888}" type="slidenum">
              <a:rPr lang="en-BE" smtClean="0"/>
              <a:t>15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1780934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Chart, bar chart&#10;&#10;Description automatically generated">
            <a:extLst>
              <a:ext uri="{FF2B5EF4-FFF2-40B4-BE49-F238E27FC236}">
                <a16:creationId xmlns:a16="http://schemas.microsoft.com/office/drawing/2014/main" id="{548CF226-204D-46E8-B540-CDE8047120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56"/>
          <a:stretch/>
        </p:blipFill>
        <p:spPr>
          <a:xfrm>
            <a:off x="2230264" y="179426"/>
            <a:ext cx="7731472" cy="6678574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D1F772-C396-44B4-8CF3-A004D78BC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F1003-86C9-4465-A323-82E8E99F35D9}" type="slidenum">
              <a:rPr lang="en-BE" smtClean="0"/>
              <a:t>16</a:t>
            </a:fld>
            <a:endParaRPr lang="en-B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F3EDEA-C9C5-4D06-A957-1E1BEA6B6D4C}"/>
              </a:ext>
            </a:extLst>
          </p:cNvPr>
          <p:cNvSpPr/>
          <p:nvPr/>
        </p:nvSpPr>
        <p:spPr>
          <a:xfrm>
            <a:off x="4610100" y="6318250"/>
            <a:ext cx="3600450" cy="25400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4776705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D39C4-E6D9-4DCD-AB5D-56EAC8039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POLITICAL POLLS</a:t>
            </a:r>
            <a:endParaRPr lang="en-BE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0C3BC7-3D77-4710-9723-C615A72C30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Political polls are often reported as a value with a margin-of-error. </a:t>
                </a:r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 algn="ctr">
                  <a:buNone/>
                </a:pPr>
                <a:r>
                  <a:rPr lang="en-US" i="1" dirty="0"/>
                  <a:t>52% favor candidate A with a margin-of-error of ±5%. </a:t>
                </a:r>
              </a:p>
              <a:p>
                <a:pPr marL="0" indent="0" algn="ctr">
                  <a:buNone/>
                </a:pPr>
                <a:endParaRPr lang="en-US" sz="1400" i="1" dirty="0"/>
              </a:p>
              <a:p>
                <a:r>
                  <a:rPr lang="en-US" dirty="0"/>
                  <a:t>The actual precise meaning:</a:t>
                </a:r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 algn="ctr">
                  <a:buNone/>
                </a:pPr>
                <a:r>
                  <a:rPr lang="en-US" i="1" dirty="0">
                    <a:solidFill>
                      <a:schemeClr val="bg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i="1" dirty="0">
                    <a:solidFill>
                      <a:schemeClr val="bg1"/>
                    </a:solidFill>
                  </a:rPr>
                  <a:t> is the proportion of the population that supports A, then </a:t>
                </a:r>
              </a:p>
              <a:p>
                <a:pPr marL="0" indent="0" algn="ctr">
                  <a:buNone/>
                </a:pPr>
                <a:r>
                  <a:rPr lang="en-US" i="1" dirty="0">
                    <a:solidFill>
                      <a:schemeClr val="bg1"/>
                    </a:solidFill>
                  </a:rPr>
                  <a:t>the point estimate for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i="1" dirty="0">
                    <a:solidFill>
                      <a:schemeClr val="bg1"/>
                    </a:solidFill>
                  </a:rPr>
                  <a:t> is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=0.52</m:t>
                    </m:r>
                  </m:oMath>
                </a14:m>
                <a:endParaRPr lang="en-US" sz="1400" i="1" dirty="0">
                  <a:solidFill>
                    <a:schemeClr val="bg1"/>
                  </a:solidFill>
                </a:endParaRPr>
              </a:p>
              <a:p>
                <a:pPr marL="0" indent="0" algn="ctr">
                  <a:buNone/>
                </a:pPr>
                <a:r>
                  <a:rPr lang="en-US" i="1" dirty="0">
                    <a:solidFill>
                      <a:schemeClr val="bg1"/>
                    </a:solidFill>
                  </a:rPr>
                  <a:t>and the 95% - CI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52% ± 5%</m:t>
                    </m:r>
                  </m:oMath>
                </a14:m>
                <a:endParaRPr lang="en-BE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0C3BC7-3D77-4710-9723-C615A72C30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  <a:blipFill>
                <a:blip r:embed="rId2"/>
                <a:stretch>
                  <a:fillRect l="-1043" t="-2114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DB3E17-5C0D-4719-83C0-9015EE863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8FE10-8435-436A-9C4E-83C0BF662888}" type="slidenum">
              <a:rPr lang="en-BE" smtClean="0"/>
              <a:t>17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9280813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D39C4-E6D9-4DCD-AB5D-56EAC8039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POLITICAL POLLS</a:t>
            </a:r>
            <a:endParaRPr lang="en-BE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0C3BC7-3D77-4710-9723-C615A72C30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Political polls are often reported as a value with a margin-of-error. </a:t>
                </a:r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 algn="ctr">
                  <a:buNone/>
                </a:pPr>
                <a:r>
                  <a:rPr lang="en-US" i="1" dirty="0"/>
                  <a:t>52% favor candidate A with a margin-of-error of ±5%. </a:t>
                </a:r>
              </a:p>
              <a:p>
                <a:pPr marL="0" indent="0" algn="ctr">
                  <a:buNone/>
                </a:pPr>
                <a:endParaRPr lang="en-US" sz="1400" i="1" dirty="0"/>
              </a:p>
              <a:p>
                <a:r>
                  <a:rPr lang="en-US" dirty="0"/>
                  <a:t>The actual precise meaning:</a:t>
                </a:r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 algn="ctr">
                  <a:buNone/>
                </a:pPr>
                <a:r>
                  <a:rPr lang="en-US" i="1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i="1" dirty="0"/>
                  <a:t> is the proportion of the population that supports A, then </a:t>
                </a:r>
              </a:p>
              <a:p>
                <a:pPr marL="0" indent="0" algn="ctr">
                  <a:buNone/>
                </a:pPr>
                <a:r>
                  <a:rPr lang="en-US" i="1" dirty="0">
                    <a:solidFill>
                      <a:schemeClr val="bg1"/>
                    </a:solidFill>
                  </a:rPr>
                  <a:t>the point estimate for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i="1" dirty="0">
                    <a:solidFill>
                      <a:schemeClr val="bg1"/>
                    </a:solidFill>
                  </a:rPr>
                  <a:t> is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=0.52</m:t>
                    </m:r>
                  </m:oMath>
                </a14:m>
                <a:endParaRPr lang="en-US" sz="1400" i="1" dirty="0">
                  <a:solidFill>
                    <a:schemeClr val="bg1"/>
                  </a:solidFill>
                </a:endParaRPr>
              </a:p>
              <a:p>
                <a:pPr marL="0" indent="0" algn="ctr">
                  <a:buNone/>
                </a:pPr>
                <a:r>
                  <a:rPr lang="en-US" i="1" dirty="0">
                    <a:solidFill>
                      <a:schemeClr val="bg1"/>
                    </a:solidFill>
                  </a:rPr>
                  <a:t>and the 95% - CI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52% ± 5%</m:t>
                    </m:r>
                  </m:oMath>
                </a14:m>
                <a:endParaRPr lang="en-BE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0C3BC7-3D77-4710-9723-C615A72C30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  <a:blipFill>
                <a:blip r:embed="rId2"/>
                <a:stretch>
                  <a:fillRect l="-1043" t="-2114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DB3E17-5C0D-4719-83C0-9015EE863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8FE10-8435-436A-9C4E-83C0BF662888}" type="slidenum">
              <a:rPr lang="en-BE" smtClean="0"/>
              <a:t>18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8922356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D39C4-E6D9-4DCD-AB5D-56EAC8039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POLITICAL POLLS</a:t>
            </a:r>
            <a:endParaRPr lang="en-BE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0C3BC7-3D77-4710-9723-C615A72C30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Political polls are often reported as a value with a margin-of-error. </a:t>
                </a:r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 algn="ctr">
                  <a:buNone/>
                </a:pPr>
                <a:r>
                  <a:rPr lang="en-US" i="1" dirty="0"/>
                  <a:t>52% favor candidate A with a margin-of-error of ±5%. </a:t>
                </a:r>
              </a:p>
              <a:p>
                <a:pPr marL="0" indent="0" algn="ctr">
                  <a:buNone/>
                </a:pPr>
                <a:endParaRPr lang="en-US" sz="1400" i="1" dirty="0"/>
              </a:p>
              <a:p>
                <a:r>
                  <a:rPr lang="en-US" dirty="0"/>
                  <a:t>The actual precise meaning:</a:t>
                </a:r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 algn="ctr">
                  <a:buNone/>
                </a:pPr>
                <a:r>
                  <a:rPr lang="en-US" i="1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i="1" dirty="0"/>
                  <a:t> is the proportion of the population that supports A, then </a:t>
                </a:r>
              </a:p>
              <a:p>
                <a:pPr marL="0" indent="0" algn="ctr">
                  <a:buNone/>
                </a:pPr>
                <a:r>
                  <a:rPr lang="en-US" i="1" dirty="0"/>
                  <a:t>the point estimate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i="1" dirty="0"/>
                  <a:t> is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=0.52</m:t>
                    </m:r>
                  </m:oMath>
                </a14:m>
                <a:endParaRPr lang="en-US" sz="1400" i="1" dirty="0"/>
              </a:p>
              <a:p>
                <a:pPr marL="0" indent="0" algn="ctr">
                  <a:buNone/>
                </a:pPr>
                <a:r>
                  <a:rPr lang="en-US" i="1" dirty="0">
                    <a:solidFill>
                      <a:schemeClr val="bg1"/>
                    </a:solidFill>
                  </a:rPr>
                  <a:t>and the 95% - CI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52% ± 5%</m:t>
                    </m:r>
                  </m:oMath>
                </a14:m>
                <a:endParaRPr lang="en-BE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0C3BC7-3D77-4710-9723-C615A72C30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  <a:blipFill>
                <a:blip r:embed="rId2"/>
                <a:stretch>
                  <a:fillRect l="-1043" t="-2114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DB3E17-5C0D-4719-83C0-9015EE863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8FE10-8435-436A-9C4E-83C0BF662888}" type="slidenum">
              <a:rPr lang="en-BE" smtClean="0"/>
              <a:t>19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642801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4A149-85FC-4EAA-BCE7-0A0647ACC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CONFIDENCE INTERVALS: RECAP</a:t>
            </a:r>
            <a:endParaRPr lang="en-BE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10F3A3-D6A0-4E11-9B8F-9CB5355210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just"/>
                <a:r>
                  <a:rPr lang="en-US" dirty="0"/>
                  <a:t>A confidence interval is a </a:t>
                </a:r>
                <a:r>
                  <a:rPr lang="en-US" i="1" dirty="0"/>
                  <a:t>random</a:t>
                </a:r>
                <a:r>
                  <a:rPr lang="en-US" dirty="0"/>
                  <a:t> interval defined in terms of upper and lower confidence limits.</a:t>
                </a:r>
              </a:p>
              <a:p>
                <a:pPr algn="just"/>
                <a:endParaRPr lang="en-US" sz="1400" dirty="0"/>
              </a:p>
              <a:p>
                <a:pPr algn="just"/>
                <a:r>
                  <a:rPr lang="en-US" dirty="0">
                    <a:solidFill>
                      <a:schemeClr val="bg1"/>
                    </a:solidFill>
                  </a:rPr>
                  <a:t>Covers the parameter with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.</a:t>
                </a:r>
              </a:p>
              <a:p>
                <a:pPr algn="just"/>
                <a:endParaRPr lang="en-US" sz="1400" dirty="0"/>
              </a:p>
              <a:p>
                <a:pPr algn="just"/>
                <a:r>
                  <a:rPr lang="en-US" dirty="0">
                    <a:solidFill>
                      <a:schemeClr val="bg1"/>
                    </a:solidFill>
                  </a:rPr>
                  <a:t>Often constructed as follows:</a:t>
                </a:r>
              </a:p>
              <a:p>
                <a:pPr marL="0" indent="0">
                  <a:buNone/>
                </a:pPr>
                <a:endParaRPr lang="nl-BE" dirty="0">
                  <a:solidFill>
                    <a:schemeClr val="bg1"/>
                  </a:solidFill>
                </a:endParaRPr>
              </a:p>
              <a:p>
                <a:pPr marL="0" indent="0" algn="ctr">
                  <a:buNone/>
                </a:pPr>
                <a:r>
                  <a:rPr lang="nl-BE" i="1" dirty="0">
                    <a:solidFill>
                      <a:schemeClr val="bg1"/>
                    </a:solidFill>
                  </a:rPr>
                  <a:t>point </a:t>
                </a:r>
                <a:r>
                  <a:rPr lang="nl-BE" i="1" dirty="0" err="1">
                    <a:solidFill>
                      <a:schemeClr val="bg1"/>
                    </a:solidFill>
                  </a:rPr>
                  <a:t>estimate</a:t>
                </a:r>
                <a:r>
                  <a:rPr lang="nl-BE" i="1" dirty="0">
                    <a:solidFill>
                      <a:schemeClr val="bg1"/>
                    </a:solidFill>
                  </a:rPr>
                  <a:t> ± </a:t>
                </a:r>
                <a:r>
                  <a:rPr lang="nl-BE" i="1" dirty="0" err="1">
                    <a:solidFill>
                      <a:schemeClr val="bg1"/>
                    </a:solidFill>
                  </a:rPr>
                  <a:t>quantile</a:t>
                </a:r>
                <a:r>
                  <a:rPr lang="nl-BE" i="1" dirty="0">
                    <a:solidFill>
                      <a:schemeClr val="bg1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nl-BE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nl-BE" i="1" dirty="0">
                    <a:solidFill>
                      <a:schemeClr val="bg1"/>
                    </a:solidFill>
                  </a:rPr>
                  <a:t> </a:t>
                </a:r>
                <a:r>
                  <a:rPr lang="nl-BE" i="1" dirty="0" err="1">
                    <a:solidFill>
                      <a:schemeClr val="bg1"/>
                    </a:solidFill>
                  </a:rPr>
                  <a:t>variance</a:t>
                </a:r>
                <a:r>
                  <a:rPr lang="nl-BE" i="1" dirty="0">
                    <a:solidFill>
                      <a:schemeClr val="bg1"/>
                    </a:solidFill>
                  </a:rPr>
                  <a:t> of point </a:t>
                </a:r>
                <a:r>
                  <a:rPr lang="nl-BE" i="1" dirty="0" err="1">
                    <a:solidFill>
                      <a:schemeClr val="bg1"/>
                    </a:solidFill>
                  </a:rPr>
                  <a:t>estimate</a:t>
                </a:r>
                <a:r>
                  <a:rPr lang="nl-BE" dirty="0">
                    <a:solidFill>
                      <a:schemeClr val="bg1"/>
                    </a:solidFill>
                  </a:rPr>
                  <a:t>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10F3A3-D6A0-4E11-9B8F-9CB5355210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1159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A85908-9F89-42ED-9F1E-E19F2334D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F1003-86C9-4465-A323-82E8E99F35D9}" type="slidenum">
              <a:rPr lang="en-BE" smtClean="0"/>
              <a:t>2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0526314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D39C4-E6D9-4DCD-AB5D-56EAC8039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POLITICAL POLLS</a:t>
            </a:r>
            <a:endParaRPr lang="en-BE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0C3BC7-3D77-4710-9723-C615A72C30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Political polls are often reported as a value with a margin-of-error. </a:t>
                </a:r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 algn="ctr">
                  <a:buNone/>
                </a:pPr>
                <a:r>
                  <a:rPr lang="en-US" i="1" dirty="0"/>
                  <a:t>52% favor candidate A with a margin-of-error of ±5%. </a:t>
                </a:r>
              </a:p>
              <a:p>
                <a:pPr marL="0" indent="0" algn="ctr">
                  <a:buNone/>
                </a:pPr>
                <a:endParaRPr lang="en-US" sz="1400" i="1" dirty="0"/>
              </a:p>
              <a:p>
                <a:r>
                  <a:rPr lang="en-US" dirty="0"/>
                  <a:t>The actual precise meaning:</a:t>
                </a:r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 algn="ctr">
                  <a:buNone/>
                </a:pPr>
                <a:r>
                  <a:rPr lang="en-US" i="1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i="1" dirty="0"/>
                  <a:t> is the proportion of the population that supports A, then </a:t>
                </a:r>
              </a:p>
              <a:p>
                <a:pPr marL="0" indent="0" algn="ctr">
                  <a:buNone/>
                </a:pPr>
                <a:r>
                  <a:rPr lang="en-US" i="1" dirty="0"/>
                  <a:t>the point estimate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i="1" dirty="0"/>
                  <a:t> is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=0.52</m:t>
                    </m:r>
                  </m:oMath>
                </a14:m>
                <a:endParaRPr lang="en-US" sz="1400" i="1" dirty="0"/>
              </a:p>
              <a:p>
                <a:pPr marL="0" indent="0" algn="ctr">
                  <a:buNone/>
                </a:pPr>
                <a:r>
                  <a:rPr lang="en-US" i="1" dirty="0"/>
                  <a:t>and the 95% - CI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52% ± 5%</m:t>
                    </m:r>
                  </m:oMath>
                </a14:m>
                <a:endParaRPr lang="en-BE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0C3BC7-3D77-4710-9723-C615A72C30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  <a:blipFill>
                <a:blip r:embed="rId2"/>
                <a:stretch>
                  <a:fillRect l="-1043" t="-2114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DB3E17-5C0D-4719-83C0-9015EE863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8FE10-8435-436A-9C4E-83C0BF662888}" type="slidenum">
              <a:rPr lang="en-BE" smtClean="0"/>
              <a:t>20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5657322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84DE9-34CF-4A28-92E7-6009840E8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CI FOR p (BERNOULLI)</a:t>
            </a:r>
            <a:endParaRPr lang="en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515CF7-2E57-426E-920C-CD6D7A9BE1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</p:spPr>
            <p:txBody>
              <a:bodyPr/>
              <a:lstStyle/>
              <a:p>
                <a:r>
                  <a:rPr lang="en-US" dirty="0"/>
                  <a:t>Construct a confidence interval for the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of the Bernoulli distribution based on samples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endParaRPr lang="en-US" sz="1400" dirty="0"/>
              </a:p>
              <a:p>
                <a:pPr marL="0" indent="0" algn="ctr">
                  <a:buNone/>
                </a:pPr>
                <a:r>
                  <a:rPr lang="en-US" b="0" dirty="0">
                    <a:solidFill>
                      <a:schemeClr val="bg1"/>
                    </a:solidFill>
                  </a:rPr>
                  <a:t>CLT: 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(1−</m:t>
                            </m:r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pPr marL="0" indent="0" algn="ctr">
                  <a:buNone/>
                </a:pPr>
                <a:endParaRPr lang="en-US" sz="1400" dirty="0"/>
              </a:p>
              <a:p>
                <a:pPr marL="0" indent="0" algn="ctr">
                  <a:buNone/>
                </a:pPr>
                <a:endParaRPr lang="en-US" sz="1400" dirty="0"/>
              </a:p>
              <a:p>
                <a:pPr marL="0" indent="0" algn="ctr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Approximation: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̂"/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  <m:d>
                          <m:d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</m:d>
                      </m:num>
                      <m:den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(not valid for small samples)</a:t>
                </a:r>
              </a:p>
              <a:p>
                <a:pPr marL="0" indent="0" algn="ctr">
                  <a:buNone/>
                </a:pPr>
                <a:endParaRPr lang="en-US" sz="1400" dirty="0"/>
              </a:p>
              <a:p>
                <a:pPr marL="0" indent="0" algn="ctr">
                  <a:buNone/>
                </a:pPr>
                <a:endParaRPr lang="en-US" sz="14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num>
                        <m:den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</m:d>
                        </m:den>
                      </m:f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</m:d>
                    </m:oMath>
                  </m:oMathPara>
                </a14:m>
                <a:endParaRPr lang="en-B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515CF7-2E57-426E-920C-CD6D7A9BE1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  <a:blipFill>
                <a:blip r:embed="rId2"/>
                <a:stretch>
                  <a:fillRect l="-1043" t="-2114" r="-116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817BBC-5F1B-4851-8CC9-82D5BEEF0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20FD5-1A90-4D1B-80EE-44C19EDB280F}" type="slidenum">
              <a:rPr lang="en-BE" smtClean="0"/>
              <a:t>21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5798172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84DE9-34CF-4A28-92E7-6009840E8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CI FOR p (BERNOULLI)</a:t>
            </a:r>
            <a:endParaRPr lang="en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515CF7-2E57-426E-920C-CD6D7A9BE1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</p:spPr>
            <p:txBody>
              <a:bodyPr/>
              <a:lstStyle/>
              <a:p>
                <a:r>
                  <a:rPr lang="en-US" dirty="0"/>
                  <a:t>Construct a confidence interval for the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of the Bernoulli distribution based on samples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endParaRPr lang="en-US" sz="1400" dirty="0"/>
              </a:p>
              <a:p>
                <a:pPr marL="0" indent="0" algn="ctr">
                  <a:buNone/>
                </a:pPr>
                <a:r>
                  <a:rPr lang="en-US" b="0" dirty="0">
                    <a:solidFill>
                      <a:schemeClr val="bg1"/>
                    </a:solidFill>
                  </a:rPr>
                  <a:t>CLT: 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(1−</m:t>
                            </m:r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pPr marL="0" indent="0" algn="ctr">
                  <a:buNone/>
                </a:pPr>
                <a:endParaRPr lang="en-US" sz="1400" dirty="0"/>
              </a:p>
              <a:p>
                <a:pPr marL="0" indent="0" algn="ctr">
                  <a:buNone/>
                </a:pPr>
                <a:endParaRPr lang="en-US" sz="1400" dirty="0"/>
              </a:p>
              <a:p>
                <a:pPr marL="0" indent="0" algn="ctr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Approximation: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̂"/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  <m:d>
                          <m:d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</m:d>
                      </m:num>
                      <m:den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(not valid for small samples)</a:t>
                </a:r>
              </a:p>
              <a:p>
                <a:pPr marL="0" indent="0" algn="ctr">
                  <a:buNone/>
                </a:pPr>
                <a:endParaRPr lang="en-US" sz="1400" dirty="0"/>
              </a:p>
              <a:p>
                <a:pPr marL="0" indent="0" algn="ctr">
                  <a:buNone/>
                </a:pPr>
                <a:endParaRPr lang="en-US" sz="14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num>
                        <m:den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</m:d>
                        </m:den>
                      </m:f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</m:d>
                    </m:oMath>
                  </m:oMathPara>
                </a14:m>
                <a:endParaRPr lang="en-B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515CF7-2E57-426E-920C-CD6D7A9BE1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  <a:blipFill>
                <a:blip r:embed="rId2"/>
                <a:stretch>
                  <a:fillRect l="-1043" t="-2114" r="-116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817BBC-5F1B-4851-8CC9-82D5BEEF0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20FD5-1A90-4D1B-80EE-44C19EDB280F}" type="slidenum">
              <a:rPr lang="en-BE" smtClean="0"/>
              <a:t>22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3867747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84DE9-34CF-4A28-92E7-6009840E8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CI FOR p (BERNOULLI)</a:t>
            </a:r>
            <a:endParaRPr lang="en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515CF7-2E57-426E-920C-CD6D7A9BE1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</p:spPr>
            <p:txBody>
              <a:bodyPr/>
              <a:lstStyle/>
              <a:p>
                <a:r>
                  <a:rPr lang="en-US" dirty="0"/>
                  <a:t>Construct a confidence interval for the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of the Bernoulli distribution based on samples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endParaRPr lang="en-US" sz="1400" dirty="0"/>
              </a:p>
              <a:p>
                <a:pPr marL="0" indent="0" algn="ctr">
                  <a:buNone/>
                </a:pPr>
                <a:r>
                  <a:rPr lang="en-US" b="0" dirty="0"/>
                  <a:t>CLT: 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(1−</m:t>
                            </m:r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pPr marL="0" indent="0" algn="ctr">
                  <a:buNone/>
                </a:pPr>
                <a:endParaRPr lang="en-US" sz="1400" dirty="0"/>
              </a:p>
              <a:p>
                <a:pPr marL="0" indent="0" algn="ctr">
                  <a:buNone/>
                </a:pPr>
                <a:endParaRPr lang="en-US" sz="1400" dirty="0"/>
              </a:p>
              <a:p>
                <a:pPr marL="0" indent="0" algn="ctr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Approximation: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̂"/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  <m:d>
                          <m:d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</m:d>
                      </m:num>
                      <m:den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(not valid for small samples)</a:t>
                </a:r>
              </a:p>
              <a:p>
                <a:pPr marL="0" indent="0" algn="ctr">
                  <a:buNone/>
                </a:pPr>
                <a:endParaRPr lang="en-US" sz="1400" dirty="0"/>
              </a:p>
              <a:p>
                <a:pPr marL="0" indent="0" algn="ctr">
                  <a:buNone/>
                </a:pPr>
                <a:endParaRPr lang="en-US" sz="14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num>
                        <m:den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</m:d>
                        </m:den>
                      </m:f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</m:d>
                    </m:oMath>
                  </m:oMathPara>
                </a14:m>
                <a:endParaRPr lang="en-B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515CF7-2E57-426E-920C-CD6D7A9BE1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  <a:blipFill>
                <a:blip r:embed="rId2"/>
                <a:stretch>
                  <a:fillRect l="-1043" t="-2114" r="-116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817BBC-5F1B-4851-8CC9-82D5BEEF0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20FD5-1A90-4D1B-80EE-44C19EDB280F}" type="slidenum">
              <a:rPr lang="en-BE" smtClean="0"/>
              <a:t>23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6638990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84DE9-34CF-4A28-92E7-6009840E8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CI FOR p (BERNOULLI)</a:t>
            </a:r>
            <a:endParaRPr lang="en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515CF7-2E57-426E-920C-CD6D7A9BE1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</p:spPr>
            <p:txBody>
              <a:bodyPr/>
              <a:lstStyle/>
              <a:p>
                <a:r>
                  <a:rPr lang="en-US" dirty="0"/>
                  <a:t>Construct a confidence interval for the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of the Bernoulli distribution based on samples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endParaRPr lang="en-US" sz="1400" dirty="0"/>
              </a:p>
              <a:p>
                <a:pPr marL="0" indent="0" algn="ctr">
                  <a:buNone/>
                </a:pPr>
                <a:r>
                  <a:rPr lang="en-US" b="0" dirty="0"/>
                  <a:t>CLT: 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(1−</m:t>
                            </m:r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pPr marL="0" indent="0" algn="ctr">
                  <a:buNone/>
                </a:pPr>
                <a:endParaRPr lang="en-US" sz="1400" dirty="0"/>
              </a:p>
              <a:p>
                <a:pPr marL="0" indent="0" algn="ctr">
                  <a:buNone/>
                </a:pPr>
                <a:endParaRPr lang="en-US" sz="1400" dirty="0"/>
              </a:p>
              <a:p>
                <a:pPr marL="0" indent="0" algn="ctr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Approximation: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̂"/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  <m:d>
                          <m:d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</m:d>
                      </m:num>
                      <m:den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(not valid for small samples)</a:t>
                </a:r>
              </a:p>
              <a:p>
                <a:pPr marL="0" indent="0" algn="ctr">
                  <a:buNone/>
                </a:pPr>
                <a:endParaRPr lang="en-US" sz="1400" dirty="0"/>
              </a:p>
              <a:p>
                <a:pPr marL="0" indent="0" algn="ctr">
                  <a:buNone/>
                </a:pPr>
                <a:endParaRPr lang="en-US" sz="14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num>
                        <m:den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</m:d>
                        </m:den>
                      </m:f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</m:d>
                    </m:oMath>
                  </m:oMathPara>
                </a14:m>
                <a:endParaRPr lang="en-B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515CF7-2E57-426E-920C-CD6D7A9BE1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  <a:blipFill>
                <a:blip r:embed="rId2"/>
                <a:stretch>
                  <a:fillRect l="-1043" t="-2114" r="-116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817BBC-5F1B-4851-8CC9-82D5BEEF0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20FD5-1A90-4D1B-80EE-44C19EDB280F}" type="slidenum">
              <a:rPr lang="en-BE" smtClean="0"/>
              <a:t>24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2606596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84DE9-34CF-4A28-92E7-6009840E8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CI FOR p (BERNOULLI)</a:t>
            </a:r>
            <a:endParaRPr lang="en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515CF7-2E57-426E-920C-CD6D7A9BE1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</p:spPr>
            <p:txBody>
              <a:bodyPr/>
              <a:lstStyle/>
              <a:p>
                <a:r>
                  <a:rPr lang="en-US" dirty="0"/>
                  <a:t>Construct a confidence interval for the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of the Bernoulli distribution based on samples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endParaRPr lang="en-US" sz="1400" dirty="0"/>
              </a:p>
              <a:p>
                <a:pPr marL="0" indent="0" algn="ctr">
                  <a:buNone/>
                </a:pPr>
                <a:r>
                  <a:rPr lang="en-US" b="0" dirty="0"/>
                  <a:t>CLT: 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(1−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pPr marL="0" indent="0" algn="ctr">
                  <a:buNone/>
                </a:pPr>
                <a:endParaRPr lang="en-US" sz="1400" dirty="0"/>
              </a:p>
              <a:p>
                <a:pPr marL="0" indent="0" algn="ctr">
                  <a:buNone/>
                </a:pPr>
                <a:endParaRPr lang="en-US" sz="1400" dirty="0"/>
              </a:p>
              <a:p>
                <a:pPr marL="0" indent="0" algn="ctr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Approximation: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̂"/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  <m:d>
                          <m:d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</m:d>
                      </m:num>
                      <m:den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(not valid for small samples)</a:t>
                </a:r>
              </a:p>
              <a:p>
                <a:pPr marL="0" indent="0" algn="ctr">
                  <a:buNone/>
                </a:pPr>
                <a:endParaRPr lang="en-US" sz="1400" dirty="0"/>
              </a:p>
              <a:p>
                <a:pPr marL="0" indent="0" algn="ctr">
                  <a:buNone/>
                </a:pPr>
                <a:endParaRPr lang="en-US" sz="14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num>
                        <m:den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</m:d>
                        </m:den>
                      </m:f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</m:d>
                    </m:oMath>
                  </m:oMathPara>
                </a14:m>
                <a:endParaRPr lang="en-B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515CF7-2E57-426E-920C-CD6D7A9BE1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  <a:blipFill>
                <a:blip r:embed="rId2"/>
                <a:stretch>
                  <a:fillRect l="-1043" t="-2114" r="-116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817BBC-5F1B-4851-8CC9-82D5BEEF0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20FD5-1A90-4D1B-80EE-44C19EDB280F}" type="slidenum">
              <a:rPr lang="en-BE" smtClean="0"/>
              <a:t>25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2148438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84DE9-34CF-4A28-92E7-6009840E8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CI FOR p (BERNOULLI)</a:t>
            </a:r>
            <a:endParaRPr lang="en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515CF7-2E57-426E-920C-CD6D7A9BE1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</p:spPr>
            <p:txBody>
              <a:bodyPr/>
              <a:lstStyle/>
              <a:p>
                <a:r>
                  <a:rPr lang="en-US" dirty="0"/>
                  <a:t>Construct a confidence interval for the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of the Bernoulli distribution based on samples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endParaRPr lang="en-US" sz="1400" dirty="0"/>
              </a:p>
              <a:p>
                <a:pPr marL="0" indent="0" algn="ctr">
                  <a:buNone/>
                </a:pPr>
                <a:r>
                  <a:rPr lang="en-US" b="0" dirty="0"/>
                  <a:t>CLT: 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(1−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pPr marL="0" indent="0" algn="ctr">
                  <a:buNone/>
                </a:pPr>
                <a:endParaRPr lang="en-US" sz="1400" dirty="0"/>
              </a:p>
              <a:p>
                <a:pPr marL="0" indent="0" algn="ctr">
                  <a:buNone/>
                </a:pPr>
                <a:endParaRPr lang="en-US" sz="1400" dirty="0"/>
              </a:p>
              <a:p>
                <a:pPr marL="0" indent="0" algn="ctr">
                  <a:buNone/>
                </a:pPr>
                <a:r>
                  <a:rPr lang="en-US" dirty="0"/>
                  <a:t>Approximation: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</m:d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dirty="0"/>
                  <a:t> (not valid for small samples)</a:t>
                </a:r>
              </a:p>
              <a:p>
                <a:pPr marL="0" indent="0" algn="ctr">
                  <a:buNone/>
                </a:pPr>
                <a:endParaRPr lang="en-US" sz="1400" dirty="0"/>
              </a:p>
              <a:p>
                <a:pPr marL="0" indent="0" algn="ctr">
                  <a:buNone/>
                </a:pPr>
                <a:endParaRPr lang="en-US" sz="14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num>
                        <m:den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</m:d>
                        </m:den>
                      </m:f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</m:d>
                    </m:oMath>
                  </m:oMathPara>
                </a14:m>
                <a:endParaRPr lang="en-B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515CF7-2E57-426E-920C-CD6D7A9BE1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  <a:blipFill>
                <a:blip r:embed="rId2"/>
                <a:stretch>
                  <a:fillRect l="-1043" t="-2114" r="-116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817BBC-5F1B-4851-8CC9-82D5BEEF0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20FD5-1A90-4D1B-80EE-44C19EDB280F}" type="slidenum">
              <a:rPr lang="en-BE" smtClean="0"/>
              <a:t>26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8935397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84DE9-34CF-4A28-92E7-6009840E8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CI FOR p (BERNOULLI)</a:t>
            </a:r>
            <a:endParaRPr lang="en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515CF7-2E57-426E-920C-CD6D7A9BE1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</p:spPr>
            <p:txBody>
              <a:bodyPr/>
              <a:lstStyle/>
              <a:p>
                <a:r>
                  <a:rPr lang="en-US" dirty="0"/>
                  <a:t>Construct a confidence interval for the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of the Bernoulli distribution based on samples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endParaRPr lang="en-US" sz="1400" dirty="0"/>
              </a:p>
              <a:p>
                <a:pPr marL="0" indent="0" algn="ctr">
                  <a:buNone/>
                </a:pPr>
                <a:r>
                  <a:rPr lang="en-US" b="0" dirty="0"/>
                  <a:t>CLT: 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(1−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pPr marL="0" indent="0" algn="ctr">
                  <a:buNone/>
                </a:pPr>
                <a:endParaRPr lang="en-US" sz="1400" dirty="0"/>
              </a:p>
              <a:p>
                <a:pPr marL="0" indent="0" algn="ctr">
                  <a:buNone/>
                </a:pPr>
                <a:endParaRPr lang="en-US" sz="1400" dirty="0"/>
              </a:p>
              <a:p>
                <a:pPr marL="0" indent="0" algn="ctr">
                  <a:buNone/>
                </a:pPr>
                <a:r>
                  <a:rPr lang="en-US" dirty="0"/>
                  <a:t>Approximation: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</m:d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dirty="0"/>
                  <a:t> (not valid for small samples)</a:t>
                </a:r>
              </a:p>
              <a:p>
                <a:pPr marL="0" indent="0" algn="ctr">
                  <a:buNone/>
                </a:pPr>
                <a:endParaRPr lang="en-US" sz="1400" dirty="0"/>
              </a:p>
              <a:p>
                <a:pPr marL="0" indent="0" algn="ctr">
                  <a:buNone/>
                </a:pPr>
                <a:endParaRPr lang="en-US" sz="14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num>
                        <m:den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</m:d>
                        </m:den>
                      </m:f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</m:d>
                    </m:oMath>
                  </m:oMathPara>
                </a14:m>
                <a:endParaRPr lang="en-B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515CF7-2E57-426E-920C-CD6D7A9BE1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  <a:blipFill>
                <a:blip r:embed="rId2"/>
                <a:stretch>
                  <a:fillRect l="-1043" t="-2114" r="-116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817BBC-5F1B-4851-8CC9-82D5BEEF0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20FD5-1A90-4D1B-80EE-44C19EDB280F}" type="slidenum">
              <a:rPr lang="en-BE" smtClean="0"/>
              <a:t>27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0360716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84DE9-34CF-4A28-92E7-6009840E8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CI FOR p (BERNOULLI)</a:t>
            </a:r>
            <a:endParaRPr lang="en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515CF7-2E57-426E-920C-CD6D7A9BE1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</p:spPr>
            <p:txBody>
              <a:bodyPr/>
              <a:lstStyle/>
              <a:p>
                <a:r>
                  <a:rPr lang="en-US" dirty="0"/>
                  <a:t>Construct a confidence interval for the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of the Bernoulli distribution based on samples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endParaRPr lang="en-US" sz="1400" dirty="0"/>
              </a:p>
              <a:p>
                <a:pPr marL="0" indent="0" algn="ctr">
                  <a:buNone/>
                </a:pPr>
                <a:r>
                  <a:rPr lang="en-US" b="0" dirty="0"/>
                  <a:t>CLT: 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(1−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pPr marL="0" indent="0" algn="ctr">
                  <a:buNone/>
                </a:pPr>
                <a:endParaRPr lang="en-US" sz="1400" dirty="0"/>
              </a:p>
              <a:p>
                <a:pPr marL="0" indent="0" algn="ctr">
                  <a:buNone/>
                </a:pPr>
                <a:endParaRPr lang="en-US" sz="1400" dirty="0"/>
              </a:p>
              <a:p>
                <a:pPr marL="0" indent="0" algn="ctr">
                  <a:buNone/>
                </a:pPr>
                <a:r>
                  <a:rPr lang="en-US" dirty="0"/>
                  <a:t>Approximation: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</m:d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dirty="0"/>
                  <a:t> (not valid for small samples)</a:t>
                </a:r>
              </a:p>
              <a:p>
                <a:pPr marL="0" indent="0" algn="ctr">
                  <a:buNone/>
                </a:pPr>
                <a:endParaRPr lang="en-US" sz="1400" dirty="0"/>
              </a:p>
              <a:p>
                <a:pPr marL="0" indent="0" algn="ctr">
                  <a:buNone/>
                </a:pPr>
                <a:endParaRPr lang="en-US" sz="14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acc>
                                </m:e>
                              </m:d>
                            </m:e>
                          </m:rad>
                        </m:den>
                      </m:f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</m:d>
                    </m:oMath>
                  </m:oMathPara>
                </a14:m>
                <a:endParaRPr lang="en-B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515CF7-2E57-426E-920C-CD6D7A9BE1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  <a:blipFill>
                <a:blip r:embed="rId2"/>
                <a:stretch>
                  <a:fillRect l="-1043" t="-2114" r="-116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817BBC-5F1B-4851-8CC9-82D5BEEF0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20FD5-1A90-4D1B-80EE-44C19EDB280F}" type="slidenum">
              <a:rPr lang="en-BE" smtClean="0"/>
              <a:t>28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7530868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84DE9-34CF-4A28-92E7-6009840E8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CI FOR p (BERNOULLI)</a:t>
            </a:r>
            <a:endParaRPr lang="en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515CF7-2E57-426E-920C-CD6D7A9BE1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Construct a confidence interval for the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of the Bernoulli distribution based on samples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pPr marL="0" indent="0" algn="ctr">
                  <a:buNone/>
                </a:pPr>
                <a:endParaRPr lang="en-US" sz="14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acc>
                              </m:e>
                            </m:d>
                          </m:e>
                        </m:rad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marL="0" indent="0" algn="ctr">
                  <a:buNone/>
                </a:pPr>
                <a:endParaRPr lang="en-US" sz="18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f>
                            <m:fPr>
                              <m:ctrlP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4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acc>
                                  <m: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  <m:rad>
                                <m:radPr>
                                  <m:degHide m:val="on"/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rad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4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acc>
                                  <m:d>
                                    <m:dPr>
                                      <m:ctrlPr>
                                        <a:rPr lang="en-US" sz="24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24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4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</m:rad>
                            </m:den>
                          </m:f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marL="0" indent="0" algn="ctr">
                  <a:buNone/>
                </a:pPr>
                <a:endParaRPr lang="en-US" sz="18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4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  <m:rad>
                            <m:radPr>
                              <m:degHide m:val="on"/>
                              <m:ctrlP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acc>
                                    <m:accPr>
                                      <m:chr m:val="̂"/>
                                      <m:ctrlPr>
                                        <a:rPr lang="en-US" sz="2400" b="0" i="1" dirty="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b="0" i="1" dirty="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acc>
                                  <m:d>
                                    <m:dPr>
                                      <m:ctrlPr>
                                        <a:rPr lang="en-US" sz="2400" b="0" i="1" dirty="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dirty="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2400" b="0" i="1" dirty="0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400" b="0" i="1" dirty="0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</m:acc>
                                    </m:e>
                                  </m:d>
                                </m:num>
                                <m:den>
                                  <m: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rad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acc>
                            <m:accPr>
                              <m:chr m:val="̂"/>
                              <m:ctrlPr>
                                <a:rPr lang="en-US" sz="24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  <m:rad>
                            <m:radPr>
                              <m:degHide m:val="on"/>
                              <m:ctrlP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acc>
                                    <m:accPr>
                                      <m:chr m:val="̂"/>
                                      <m:ctrlPr>
                                        <a:rPr lang="en-US" sz="2400" b="0" i="1" dirty="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b="0" i="1" dirty="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acc>
                                  <m:d>
                                    <m:dPr>
                                      <m:ctrlPr>
                                        <a:rPr lang="en-US" sz="2400" b="0" i="1" dirty="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dirty="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2400" b="0" i="1" dirty="0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400" b="0" i="1" dirty="0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</m:acc>
                                    </m:e>
                                  </m:d>
                                </m:num>
                                <m:den>
                                  <m: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rad>
                        </m:e>
                      </m:d>
                      <m:r>
                        <a:rPr lang="en-US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en-US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BE" sz="2400" dirty="0">
                  <a:solidFill>
                    <a:schemeClr val="bg1"/>
                  </a:solidFill>
                </a:endParaRPr>
              </a:p>
              <a:p>
                <a:pPr marL="0" indent="0" algn="ctr">
                  <a:buNone/>
                </a:pPr>
                <a:endParaRPr lang="en-B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515CF7-2E57-426E-920C-CD6D7A9BE1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  <a:blipFill>
                <a:blip r:embed="rId2"/>
                <a:stretch>
                  <a:fillRect l="-1043" t="-2114" r="-116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817BBC-5F1B-4851-8CC9-82D5BEEF0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20FD5-1A90-4D1B-80EE-44C19EDB280F}" type="slidenum">
              <a:rPr lang="en-BE" smtClean="0"/>
              <a:t>29</a:t>
            </a:fld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926259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4A149-85FC-4EAA-BCE7-0A0647ACC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CONFIDENCE INTERVALS: RECAP</a:t>
            </a:r>
            <a:endParaRPr lang="en-BE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10F3A3-D6A0-4E11-9B8F-9CB5355210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just"/>
                <a:r>
                  <a:rPr lang="en-US" dirty="0"/>
                  <a:t>A confidence interval is a </a:t>
                </a:r>
                <a:r>
                  <a:rPr lang="en-US" i="1" dirty="0"/>
                  <a:t>random</a:t>
                </a:r>
                <a:r>
                  <a:rPr lang="en-US" dirty="0"/>
                  <a:t> interval defined in terms of upper and lower confidence limits.</a:t>
                </a:r>
              </a:p>
              <a:p>
                <a:pPr algn="just"/>
                <a:endParaRPr lang="en-US" sz="1400" dirty="0"/>
              </a:p>
              <a:p>
                <a:pPr algn="just"/>
                <a:r>
                  <a:rPr lang="en-US" dirty="0"/>
                  <a:t>Covers the parameter with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.</a:t>
                </a:r>
              </a:p>
              <a:p>
                <a:pPr algn="just"/>
                <a:endParaRPr lang="en-US" sz="1400" dirty="0"/>
              </a:p>
              <a:p>
                <a:pPr algn="just"/>
                <a:r>
                  <a:rPr lang="en-US" dirty="0">
                    <a:solidFill>
                      <a:schemeClr val="bg1"/>
                    </a:solidFill>
                  </a:rPr>
                  <a:t>Often constructed as follows:</a:t>
                </a:r>
              </a:p>
              <a:p>
                <a:pPr marL="0" indent="0">
                  <a:buNone/>
                </a:pPr>
                <a:endParaRPr lang="nl-BE" dirty="0">
                  <a:solidFill>
                    <a:schemeClr val="bg1"/>
                  </a:solidFill>
                </a:endParaRPr>
              </a:p>
              <a:p>
                <a:pPr marL="0" indent="0" algn="ctr">
                  <a:buNone/>
                </a:pPr>
                <a:r>
                  <a:rPr lang="nl-BE" i="1" dirty="0">
                    <a:solidFill>
                      <a:schemeClr val="bg1"/>
                    </a:solidFill>
                  </a:rPr>
                  <a:t>point </a:t>
                </a:r>
                <a:r>
                  <a:rPr lang="nl-BE" i="1" dirty="0" err="1">
                    <a:solidFill>
                      <a:schemeClr val="bg1"/>
                    </a:solidFill>
                  </a:rPr>
                  <a:t>estimate</a:t>
                </a:r>
                <a:r>
                  <a:rPr lang="nl-BE" i="1" dirty="0">
                    <a:solidFill>
                      <a:schemeClr val="bg1"/>
                    </a:solidFill>
                  </a:rPr>
                  <a:t> ± </a:t>
                </a:r>
                <a:r>
                  <a:rPr lang="nl-BE" i="1" dirty="0" err="1">
                    <a:solidFill>
                      <a:schemeClr val="bg1"/>
                    </a:solidFill>
                  </a:rPr>
                  <a:t>quantile</a:t>
                </a:r>
                <a:r>
                  <a:rPr lang="nl-BE" i="1" dirty="0">
                    <a:solidFill>
                      <a:schemeClr val="bg1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nl-BE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nl-BE" i="1" dirty="0">
                    <a:solidFill>
                      <a:schemeClr val="bg1"/>
                    </a:solidFill>
                  </a:rPr>
                  <a:t> </a:t>
                </a:r>
                <a:r>
                  <a:rPr lang="nl-BE" i="1" dirty="0" err="1">
                    <a:solidFill>
                      <a:schemeClr val="bg1"/>
                    </a:solidFill>
                  </a:rPr>
                  <a:t>variance</a:t>
                </a:r>
                <a:r>
                  <a:rPr lang="nl-BE" i="1" dirty="0">
                    <a:solidFill>
                      <a:schemeClr val="bg1"/>
                    </a:solidFill>
                  </a:rPr>
                  <a:t> of point </a:t>
                </a:r>
                <a:r>
                  <a:rPr lang="nl-BE" i="1" dirty="0" err="1">
                    <a:solidFill>
                      <a:schemeClr val="bg1"/>
                    </a:solidFill>
                  </a:rPr>
                  <a:t>estimate</a:t>
                </a:r>
                <a:r>
                  <a:rPr lang="nl-BE" dirty="0">
                    <a:solidFill>
                      <a:schemeClr val="bg1"/>
                    </a:solidFill>
                  </a:rPr>
                  <a:t>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10F3A3-D6A0-4E11-9B8F-9CB5355210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1159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A85908-9F89-42ED-9F1E-E19F2334D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F1003-86C9-4465-A323-82E8E99F35D9}" type="slidenum">
              <a:rPr lang="en-BE" smtClean="0"/>
              <a:t>3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3888818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84DE9-34CF-4A28-92E7-6009840E8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CI FOR p (BERNOULLI)</a:t>
            </a:r>
            <a:endParaRPr lang="en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515CF7-2E57-426E-920C-CD6D7A9BE1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Construct a confidence interval for the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of the Bernoulli distribution based on samples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pPr marL="0" indent="0" algn="ctr">
                  <a:buNone/>
                </a:pPr>
                <a:endParaRPr lang="en-US" sz="14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acc>
                              </m:e>
                            </m:d>
                          </m:e>
                        </m:rad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marL="0" indent="0" algn="ctr">
                  <a:buNone/>
                </a:pPr>
                <a:endParaRPr lang="en-US" sz="18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acc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  <m:rad>
                                <m:radPr>
                                  <m:degHide m:val="on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rad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acc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</m:rad>
                            </m:den>
                          </m:f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sz="18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4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  <m:rad>
                            <m:radPr>
                              <m:degHide m:val="on"/>
                              <m:ctrlP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acc>
                                    <m:accPr>
                                      <m:chr m:val="̂"/>
                                      <m:ctrlPr>
                                        <a:rPr lang="en-US" sz="2400" b="0" i="1" dirty="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b="0" i="1" dirty="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acc>
                                  <m:d>
                                    <m:dPr>
                                      <m:ctrlPr>
                                        <a:rPr lang="en-US" sz="2400" b="0" i="1" dirty="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dirty="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2400" b="0" i="1" dirty="0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400" b="0" i="1" dirty="0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</m:acc>
                                    </m:e>
                                  </m:d>
                                </m:num>
                                <m:den>
                                  <m: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rad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acc>
                            <m:accPr>
                              <m:chr m:val="̂"/>
                              <m:ctrlPr>
                                <a:rPr lang="en-US" sz="24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  <m:rad>
                            <m:radPr>
                              <m:degHide m:val="on"/>
                              <m:ctrlP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acc>
                                    <m:accPr>
                                      <m:chr m:val="̂"/>
                                      <m:ctrlPr>
                                        <a:rPr lang="en-US" sz="2400" b="0" i="1" dirty="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b="0" i="1" dirty="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acc>
                                  <m:d>
                                    <m:dPr>
                                      <m:ctrlPr>
                                        <a:rPr lang="en-US" sz="2400" b="0" i="1" dirty="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dirty="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2400" b="0" i="1" dirty="0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400" b="0" i="1" dirty="0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</m:acc>
                                    </m:e>
                                  </m:d>
                                </m:num>
                                <m:den>
                                  <m: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rad>
                        </m:e>
                      </m:d>
                      <m:r>
                        <a:rPr lang="en-US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en-US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BE" sz="2400" dirty="0">
                  <a:solidFill>
                    <a:schemeClr val="bg1"/>
                  </a:solidFill>
                </a:endParaRPr>
              </a:p>
              <a:p>
                <a:pPr marL="0" indent="0" algn="ctr">
                  <a:buNone/>
                </a:pPr>
                <a:endParaRPr lang="en-B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515CF7-2E57-426E-920C-CD6D7A9BE1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  <a:blipFill>
                <a:blip r:embed="rId2"/>
                <a:stretch>
                  <a:fillRect l="-1043" t="-2114" r="-116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817BBC-5F1B-4851-8CC9-82D5BEEF0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20FD5-1A90-4D1B-80EE-44C19EDB280F}" type="slidenum">
              <a:rPr lang="en-BE" smtClean="0"/>
              <a:t>30</a:t>
            </a:fld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9373788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84DE9-34CF-4A28-92E7-6009840E8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CI FOR p (BERNOULLI)</a:t>
            </a:r>
            <a:endParaRPr lang="en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515CF7-2E57-426E-920C-CD6D7A9BE1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Construct a confidence interval for the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of the Bernoulli distribution based on samples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pPr marL="0" indent="0" algn="ctr">
                  <a:buNone/>
                </a:pPr>
                <a:endParaRPr lang="en-US" sz="14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acc>
                              </m:e>
                            </m:d>
                          </m:e>
                        </m:rad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marL="0" indent="0" algn="ctr">
                  <a:buNone/>
                </a:pPr>
                <a:endParaRPr lang="en-US" sz="18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acc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  <m:rad>
                                <m:radPr>
                                  <m:degHide m:val="on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rad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acc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</m:rad>
                            </m:den>
                          </m:f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  <a:p>
                <a:pPr marL="0" indent="0" algn="ctr">
                  <a:buNone/>
                </a:pPr>
                <a:endParaRPr lang="en-US" sz="18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sub>
                          </m:sSub>
                          <m:rad>
                            <m:radPr>
                              <m:deg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acc>
                                    <m:accPr>
                                      <m:chr m:val="̂"/>
                                      <m:ctrlP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acc>
                                  <m:d>
                                    <m:dPr>
                                      <m:ctrlP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2400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4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</m:acc>
                                    </m:e>
                                  </m:d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ra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&lt;</m:t>
                          </m:r>
                          <m:acc>
                            <m:accPr>
                              <m:chr m:val="̂"/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sub>
                          </m:sSub>
                          <m:rad>
                            <m:radPr>
                              <m:deg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acc>
                                    <m:accPr>
                                      <m:chr m:val="̂"/>
                                      <m:ctrlP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acc>
                                  <m:d>
                                    <m:dPr>
                                      <m:ctrlP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2400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4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</m:acc>
                                    </m:e>
                                  </m:d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rad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BE" sz="2400" dirty="0"/>
              </a:p>
              <a:p>
                <a:pPr marL="0" indent="0" algn="ctr">
                  <a:buNone/>
                </a:pPr>
                <a:endParaRPr lang="en-B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515CF7-2E57-426E-920C-CD6D7A9BE1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  <a:blipFill>
                <a:blip r:embed="rId2"/>
                <a:stretch>
                  <a:fillRect l="-1043" t="-2114" r="-116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817BBC-5F1B-4851-8CC9-82D5BEEF0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20FD5-1A90-4D1B-80EE-44C19EDB280F}" type="slidenum">
              <a:rPr lang="en-BE" smtClean="0"/>
              <a:t>31</a:t>
            </a:fld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11256238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84DE9-34CF-4A28-92E7-6009840E8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CI FOR p (BERNOULLI)</a:t>
            </a:r>
            <a:endParaRPr lang="en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515CF7-2E57-426E-920C-CD6D7A9BE1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Construct a confidence interval for the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of the Bernoulli distribution based on samples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endParaRPr lang="en-US" sz="1200" dirty="0"/>
              </a:p>
              <a:p>
                <a:pPr marL="0" indent="0" algn="ctr">
                  <a:buNone/>
                </a:pPr>
                <a:endParaRPr lang="en-US" sz="18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sub>
                          </m:sSub>
                          <m:rad>
                            <m:radPr>
                              <m:deg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acc>
                                    <m:accPr>
                                      <m:chr m:val="̂"/>
                                      <m:ctrlP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acc>
                                  <m:d>
                                    <m:dPr>
                                      <m:ctrlP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2400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4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</m:acc>
                                    </m:e>
                                  </m:d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ra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&lt;</m:t>
                          </m:r>
                          <m:acc>
                            <m:accPr>
                              <m:chr m:val="̂"/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sub>
                          </m:sSub>
                          <m:rad>
                            <m:radPr>
                              <m:deg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acc>
                                    <m:accPr>
                                      <m:chr m:val="̂"/>
                                      <m:ctrlP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acc>
                                  <m:d>
                                    <m:dPr>
                                      <m:ctrlP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2400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4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</m:acc>
                                    </m:e>
                                  </m:d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rad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BE" sz="2400" dirty="0"/>
              </a:p>
              <a:p>
                <a:pPr marL="0" indent="0" algn="ctr">
                  <a:buNone/>
                </a:pPr>
                <a:endParaRPr lang="en-US" sz="1200" dirty="0"/>
              </a:p>
              <a:p>
                <a:r>
                  <a:rPr lang="en-US" sz="2400" dirty="0">
                    <a:solidFill>
                      <a:schemeClr val="bg1"/>
                    </a:solidFill>
                  </a:rPr>
                  <a:t>Example: toss a coin 100 times, 60 heads. CI for p (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=0.05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</a:rPr>
                  <a:t>):</a:t>
                </a:r>
              </a:p>
              <a:p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0.6−1.96∙0.049 ;0.6+1.96∙0.049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0.504;0.696</m:t>
                          </m:r>
                        </m:e>
                      </m:d>
                    </m:oMath>
                  </m:oMathPara>
                </a14:m>
                <a:endParaRPr lang="en-BE" sz="2400" dirty="0"/>
              </a:p>
              <a:p>
                <a:pPr marL="0" indent="0" algn="ctr">
                  <a:buNone/>
                </a:pPr>
                <a:endParaRPr lang="en-B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515CF7-2E57-426E-920C-CD6D7A9BE1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  <a:blipFill>
                <a:blip r:embed="rId2"/>
                <a:stretch>
                  <a:fillRect l="-1043" t="-2736" r="-116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817BBC-5F1B-4851-8CC9-82D5BEEF0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20FD5-1A90-4D1B-80EE-44C19EDB280F}" type="slidenum">
              <a:rPr lang="en-BE" smtClean="0"/>
              <a:t>32</a:t>
            </a:fld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19373096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84DE9-34CF-4A28-92E7-6009840E8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CI FOR p (BERNOULLI)</a:t>
            </a:r>
            <a:endParaRPr lang="en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515CF7-2E57-426E-920C-CD6D7A9BE1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Construct a confidence interval for the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of the Bernoulli distribution based on samples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endParaRPr lang="en-US" sz="1200" dirty="0"/>
              </a:p>
              <a:p>
                <a:pPr marL="0" indent="0" algn="ctr">
                  <a:buNone/>
                </a:pPr>
                <a:endParaRPr lang="en-US" sz="18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sub>
                          </m:sSub>
                          <m:rad>
                            <m:radPr>
                              <m:deg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acc>
                                    <m:accPr>
                                      <m:chr m:val="̂"/>
                                      <m:ctrlP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acc>
                                  <m:d>
                                    <m:dPr>
                                      <m:ctrlP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2400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4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</m:acc>
                                    </m:e>
                                  </m:d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ra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&lt;</m:t>
                          </m:r>
                          <m:acc>
                            <m:accPr>
                              <m:chr m:val="̂"/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sub>
                          </m:sSub>
                          <m:rad>
                            <m:radPr>
                              <m:deg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acc>
                                    <m:accPr>
                                      <m:chr m:val="̂"/>
                                      <m:ctrlP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acc>
                                  <m:d>
                                    <m:dPr>
                                      <m:ctrlP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2400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4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</m:acc>
                                    </m:e>
                                  </m:d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rad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BE" sz="2400" dirty="0"/>
              </a:p>
              <a:p>
                <a:pPr marL="0" indent="0" algn="ctr">
                  <a:buNone/>
                </a:pPr>
                <a:endParaRPr lang="en-US" sz="1200" dirty="0"/>
              </a:p>
              <a:p>
                <a:r>
                  <a:rPr lang="en-US" sz="2400" dirty="0"/>
                  <a:t>Example: toss a coin 100 times, 60 heads. CI for p (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=0.05</m:t>
                    </m:r>
                  </m:oMath>
                </a14:m>
                <a:r>
                  <a:rPr lang="en-US" sz="2400" dirty="0"/>
                  <a:t>):</a:t>
                </a:r>
              </a:p>
              <a:p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0.6−1.96∙0.049 ;0.6+1.96∙0.049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0.504;0.696</m:t>
                          </m:r>
                        </m:e>
                      </m:d>
                    </m:oMath>
                  </m:oMathPara>
                </a14:m>
                <a:endParaRPr lang="en-BE" sz="2400" dirty="0"/>
              </a:p>
              <a:p>
                <a:pPr marL="0" indent="0" algn="ctr">
                  <a:buNone/>
                </a:pPr>
                <a:endParaRPr lang="en-B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515CF7-2E57-426E-920C-CD6D7A9BE1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  <a:blipFill>
                <a:blip r:embed="rId2"/>
                <a:stretch>
                  <a:fillRect l="-1043" t="-2736" r="-116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817BBC-5F1B-4851-8CC9-82D5BEEF0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20FD5-1A90-4D1B-80EE-44C19EDB280F}" type="slidenum">
              <a:rPr lang="en-BE" smtClean="0"/>
              <a:t>33</a:t>
            </a:fld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41211260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84DE9-34CF-4A28-92E7-6009840E8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CI FOR p (BERNOULLI)</a:t>
            </a:r>
            <a:endParaRPr lang="en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515CF7-2E57-426E-920C-CD6D7A9BE1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Construct a confidence interval for the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of the Bernoulli distribution based on samples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endParaRPr lang="en-US" sz="1200" dirty="0"/>
              </a:p>
              <a:p>
                <a:pPr marL="0" indent="0" algn="ctr">
                  <a:buNone/>
                </a:pPr>
                <a:endParaRPr lang="en-US" sz="18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sub>
                          </m:sSub>
                          <m:rad>
                            <m:radPr>
                              <m:deg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acc>
                                    <m:accPr>
                                      <m:chr m:val="̂"/>
                                      <m:ctrlP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acc>
                                  <m:d>
                                    <m:dPr>
                                      <m:ctrlP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2400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4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</m:acc>
                                    </m:e>
                                  </m:d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ra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&lt;</m:t>
                          </m:r>
                          <m:acc>
                            <m:accPr>
                              <m:chr m:val="̂"/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sub>
                          </m:sSub>
                          <m:rad>
                            <m:radPr>
                              <m:deg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acc>
                                    <m:accPr>
                                      <m:chr m:val="̂"/>
                                      <m:ctrlP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acc>
                                  <m:d>
                                    <m:dPr>
                                      <m:ctrlP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2400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4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</m:acc>
                                    </m:e>
                                  </m:d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rad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BE" sz="2400" dirty="0"/>
              </a:p>
              <a:p>
                <a:pPr marL="0" indent="0" algn="ctr">
                  <a:buNone/>
                </a:pPr>
                <a:endParaRPr lang="en-US" sz="1200" dirty="0"/>
              </a:p>
              <a:p>
                <a:r>
                  <a:rPr lang="en-US" sz="2400" dirty="0"/>
                  <a:t>Example: toss a coin 100 times, 60 heads. CI for p (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=0.05</m:t>
                    </m:r>
                  </m:oMath>
                </a14:m>
                <a:r>
                  <a:rPr lang="en-US" sz="2400" dirty="0"/>
                  <a:t>):</a:t>
                </a:r>
              </a:p>
              <a:p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0.6−1.96∙0.049 ;0.6+1.96∙0.049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0.504;0.696</m:t>
                          </m:r>
                        </m:e>
                      </m:d>
                    </m:oMath>
                  </m:oMathPara>
                </a14:m>
                <a:endParaRPr lang="en-BE" sz="2400" dirty="0"/>
              </a:p>
              <a:p>
                <a:pPr marL="0" indent="0" algn="ctr">
                  <a:buNone/>
                </a:pPr>
                <a:endParaRPr lang="en-B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515CF7-2E57-426E-920C-CD6D7A9BE1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  <a:blipFill>
                <a:blip r:embed="rId2"/>
                <a:stretch>
                  <a:fillRect l="-1043" t="-2736" r="-116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817BBC-5F1B-4851-8CC9-82D5BEEF0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20FD5-1A90-4D1B-80EE-44C19EDB280F}" type="slidenum">
              <a:rPr lang="en-BE" smtClean="0"/>
              <a:t>34</a:t>
            </a:fld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5620515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84DE9-34CF-4A28-92E7-6009840E8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CI FOR p (BERNOULLI)</a:t>
            </a:r>
            <a:endParaRPr lang="en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515CF7-2E57-426E-920C-CD6D7A9BE1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Construct a confidence interval for the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of the Bernoulli distribution based on samples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endParaRPr lang="en-US" sz="1200" dirty="0"/>
              </a:p>
              <a:p>
                <a:pPr marL="0" indent="0" algn="ctr">
                  <a:buNone/>
                </a:pPr>
                <a:endParaRPr lang="en-US" sz="18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sub>
                          </m:sSub>
                          <m:rad>
                            <m:radPr>
                              <m:deg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acc>
                                    <m:accPr>
                                      <m:chr m:val="̂"/>
                                      <m:ctrlP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acc>
                                  <m:d>
                                    <m:dPr>
                                      <m:ctrlP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2400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4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</m:acc>
                                    </m:e>
                                  </m:d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ra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&lt;</m:t>
                          </m:r>
                          <m:acc>
                            <m:accPr>
                              <m:chr m:val="̂"/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sub>
                          </m:sSub>
                          <m:rad>
                            <m:radPr>
                              <m:deg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acc>
                                    <m:accPr>
                                      <m:chr m:val="̂"/>
                                      <m:ctrlP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acc>
                                  <m:d>
                                    <m:dPr>
                                      <m:ctrlP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2400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4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</m:acc>
                                    </m:e>
                                  </m:d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rad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BE" sz="2400" dirty="0"/>
              </a:p>
              <a:p>
                <a:pPr marL="0" indent="0" algn="ctr">
                  <a:buNone/>
                </a:pPr>
                <a:endParaRPr lang="en-US" sz="1200" dirty="0"/>
              </a:p>
              <a:p>
                <a:r>
                  <a:rPr lang="en-US" sz="2400" dirty="0"/>
                  <a:t>Example: toss a coin 100 times, 60 heads. CI for p (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=0.05</m:t>
                    </m:r>
                  </m:oMath>
                </a14:m>
                <a:r>
                  <a:rPr lang="en-US" sz="2400" dirty="0"/>
                  <a:t>):</a:t>
                </a:r>
              </a:p>
              <a:p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0.6−1.96∙0.049 ;0.6+1.96∙0.049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0.504;0.696</m:t>
                          </m:r>
                        </m:e>
                      </m:d>
                    </m:oMath>
                  </m:oMathPara>
                </a14:m>
                <a:endParaRPr lang="en-BE" sz="2400" dirty="0"/>
              </a:p>
              <a:p>
                <a:pPr marL="0" indent="0" algn="ctr">
                  <a:buNone/>
                </a:pPr>
                <a:endParaRPr lang="en-B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515CF7-2E57-426E-920C-CD6D7A9BE1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  <a:blipFill>
                <a:blip r:embed="rId2"/>
                <a:stretch>
                  <a:fillRect l="-1043" t="-2736" r="-116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817BBC-5F1B-4851-8CC9-82D5BEEF0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20FD5-1A90-4D1B-80EE-44C19EDB280F}" type="slidenum">
              <a:rPr lang="en-BE" smtClean="0"/>
              <a:t>35</a:t>
            </a:fld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5545621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9E6E4-AA09-4210-BA36-9DB1E9345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95%-CI: RULE-OF-THUMB </a:t>
            </a:r>
            <a:endParaRPr lang="en-BE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B261E5-B5EB-4C0C-81B4-49D75957F3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79425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acc>
                        <m:accPr>
                          <m:chr m:val="̂"/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±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̂"/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acc>
                                </m:e>
                              </m:d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What is the maximum possible value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d>
                      <m:dPr>
                        <m:ctrlPr>
                          <a:rPr 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acc>
                          <m:accPr>
                            <m:chr m:val="̂"/>
                            <m:ctrlPr>
                              <a:rPr lang="en-US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</m:d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?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</m:sSub>
                    <m:rad>
                      <m:radPr>
                        <m:degHide m:val="on"/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acc>
                              <m:accPr>
                                <m:chr m:val="̂"/>
                                <m:ctrlPr>
                                  <a:rPr lang="en-US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i="1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acc>
                              </m:e>
                            </m:d>
                          </m:num>
                          <m:den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ra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</m:sSub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ad>
                          <m:radPr>
                            <m:degHide m:val="on"/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=1.96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ad>
                          <m:radPr>
                            <m:degHide m:val="on"/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en-U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acc>
                        <m:accPr>
                          <m:chr m:val="̂"/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f>
                        <m:f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B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B261E5-B5EB-4C0C-81B4-49D75957F3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794250"/>
              </a:xfrm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996954-B355-47F3-B7BC-F8330E9CF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8FE10-8435-436A-9C4E-83C0BF662888}" type="slidenum">
              <a:rPr lang="en-BE" smtClean="0"/>
              <a:t>36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9136928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9E6E4-AA09-4210-BA36-9DB1E9345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95%-CI: RULE-OF-THUMB </a:t>
            </a:r>
            <a:endParaRPr lang="en-BE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B261E5-B5EB-4C0C-81B4-49D75957F3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79425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acc>
                        <m:accPr>
                          <m:chr m:val="̂"/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±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̂"/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acc>
                                </m:e>
                              </m:d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What is the maximum possible value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1−</m:t>
                        </m:r>
                        <m:acc>
                          <m:accPr>
                            <m:chr m:val="̂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</m:d>
                  </m:oMath>
                </a14:m>
                <a:r>
                  <a:rPr lang="en-US" dirty="0"/>
                  <a:t>?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</m:sSub>
                    <m:rad>
                      <m:radPr>
                        <m:degHide m:val="on"/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acc>
                              <m:accPr>
                                <m:chr m:val="̂"/>
                                <m:ctrlPr>
                                  <a:rPr lang="en-US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i="1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acc>
                              </m:e>
                            </m:d>
                          </m:num>
                          <m:den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ra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</m:sSub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ad>
                          <m:radPr>
                            <m:degHide m:val="on"/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=1.96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ad>
                          <m:radPr>
                            <m:degHide m:val="on"/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en-U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acc>
                        <m:accPr>
                          <m:chr m:val="̂"/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f>
                        <m:f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B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B261E5-B5EB-4C0C-81B4-49D75957F3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794250"/>
              </a:xfrm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996954-B355-47F3-B7BC-F8330E9CF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8FE10-8435-436A-9C4E-83C0BF662888}" type="slidenum">
              <a:rPr lang="en-BE" smtClean="0"/>
              <a:t>37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3532560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9E6E4-AA09-4210-BA36-9DB1E9345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95%-CI: RULE-OF-THUMB </a:t>
            </a:r>
            <a:endParaRPr lang="en-BE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B261E5-B5EB-4C0C-81B4-49D75957F3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79425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acc>
                        <m:accPr>
                          <m:chr m:val="̂"/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±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̂"/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acc>
                                </m:e>
                              </m:d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What is the maximum possible value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1−</m:t>
                        </m:r>
                        <m:acc>
                          <m:accPr>
                            <m:chr m:val="̂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</m:d>
                  </m:oMath>
                </a14:m>
                <a:r>
                  <a:rPr lang="en-US" dirty="0"/>
                  <a:t>? 1/4!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</m:sSub>
                    <m:rad>
                      <m:radPr>
                        <m:degHide m:val="on"/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acc>
                              <m:accPr>
                                <m:chr m:val="̂"/>
                                <m:ctrlPr>
                                  <a:rPr lang="en-US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i="1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acc>
                              </m:e>
                            </m:d>
                          </m:num>
                          <m:den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ra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</m:sSub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ad>
                          <m:radPr>
                            <m:degHide m:val="on"/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=1.96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ad>
                          <m:radPr>
                            <m:degHide m:val="on"/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en-U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acc>
                        <m:accPr>
                          <m:chr m:val="̂"/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f>
                        <m:f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B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B261E5-B5EB-4C0C-81B4-49D75957F3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794250"/>
              </a:xfrm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996954-B355-47F3-B7BC-F8330E9CF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8FE10-8435-436A-9C4E-83C0BF662888}" type="slidenum">
              <a:rPr lang="en-BE" smtClean="0"/>
              <a:t>38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0712882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9E6E4-AA09-4210-BA36-9DB1E9345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95%-CI: RULE-OF-THUMB </a:t>
            </a:r>
            <a:endParaRPr lang="en-BE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B261E5-B5EB-4C0C-81B4-49D75957F3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79425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acc>
                        <m:accPr>
                          <m:chr m:val="̂"/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±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̂"/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acc>
                                </m:e>
                              </m:d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What is the maximum possible value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1−</m:t>
                        </m:r>
                        <m:acc>
                          <m:accPr>
                            <m:chr m:val="̂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</m:d>
                  </m:oMath>
                </a14:m>
                <a:r>
                  <a:rPr lang="en-US" dirty="0"/>
                  <a:t>? 1/4!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</m:sSub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acc>
                              <m:accPr>
                                <m:chr m:val="̂"/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acc>
                              </m:e>
                            </m:d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</m:sSub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ad>
                          <m:radPr>
                            <m:degHide m:val="on"/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=1.96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ad>
                          <m:radPr>
                            <m:degHide m:val="on"/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en-U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acc>
                        <m:accPr>
                          <m:chr m:val="̂"/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f>
                        <m:f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B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B261E5-B5EB-4C0C-81B4-49D75957F3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794250"/>
              </a:xfrm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996954-B355-47F3-B7BC-F8330E9CF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8FE10-8435-436A-9C4E-83C0BF662888}" type="slidenum">
              <a:rPr lang="en-BE" smtClean="0"/>
              <a:t>39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460630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4A149-85FC-4EAA-BCE7-0A0647ACC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CONFIDENCE INTERVALS: RECAP</a:t>
            </a:r>
            <a:endParaRPr lang="en-BE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10F3A3-D6A0-4E11-9B8F-9CB5355210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just"/>
                <a:r>
                  <a:rPr lang="en-US" dirty="0"/>
                  <a:t>A confidence interval is a </a:t>
                </a:r>
                <a:r>
                  <a:rPr lang="en-US" i="1" dirty="0"/>
                  <a:t>random</a:t>
                </a:r>
                <a:r>
                  <a:rPr lang="en-US" dirty="0"/>
                  <a:t> interval defined in terms of upper and lower confidence limits.</a:t>
                </a:r>
              </a:p>
              <a:p>
                <a:pPr algn="just"/>
                <a:endParaRPr lang="en-US" sz="1400" dirty="0"/>
              </a:p>
              <a:p>
                <a:pPr algn="just"/>
                <a:r>
                  <a:rPr lang="en-US" dirty="0"/>
                  <a:t>Covers the parameter with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.</a:t>
                </a:r>
              </a:p>
              <a:p>
                <a:pPr algn="just"/>
                <a:endParaRPr lang="en-US" sz="1400" dirty="0"/>
              </a:p>
              <a:p>
                <a:pPr algn="just"/>
                <a:r>
                  <a:rPr lang="en-US" dirty="0"/>
                  <a:t>Often constructed as follows:</a:t>
                </a:r>
              </a:p>
              <a:p>
                <a:pPr marL="0" indent="0">
                  <a:buNone/>
                </a:pPr>
                <a:endParaRPr lang="nl-BE" dirty="0"/>
              </a:p>
              <a:p>
                <a:pPr marL="0" indent="0" algn="ctr">
                  <a:buNone/>
                </a:pPr>
                <a:r>
                  <a:rPr lang="nl-BE" i="1" dirty="0"/>
                  <a:t>point </a:t>
                </a:r>
                <a:r>
                  <a:rPr lang="nl-BE" i="1" dirty="0" err="1"/>
                  <a:t>estimate</a:t>
                </a:r>
                <a:r>
                  <a:rPr lang="nl-BE" i="1" dirty="0"/>
                  <a:t> ± </a:t>
                </a:r>
                <a:r>
                  <a:rPr lang="nl-BE" i="1" dirty="0" err="1"/>
                  <a:t>quantile</a:t>
                </a:r>
                <a:r>
                  <a:rPr lang="nl-BE" i="1" dirty="0"/>
                  <a:t>  </a:t>
                </a:r>
                <a14:m>
                  <m:oMath xmlns:m="http://schemas.openxmlformats.org/officeDocument/2006/math">
                    <m:r>
                      <a:rPr lang="nl-B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nl-BE" i="1" dirty="0"/>
                  <a:t> </a:t>
                </a:r>
                <a:r>
                  <a:rPr lang="nl-BE" i="1" dirty="0" err="1"/>
                  <a:t>variance</a:t>
                </a:r>
                <a:r>
                  <a:rPr lang="nl-BE" i="1" dirty="0"/>
                  <a:t> of point </a:t>
                </a:r>
                <a:r>
                  <a:rPr lang="nl-BE" i="1" dirty="0" err="1"/>
                  <a:t>estimate</a:t>
                </a:r>
                <a:r>
                  <a:rPr lang="nl-BE" dirty="0"/>
                  <a:t>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10F3A3-D6A0-4E11-9B8F-9CB5355210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1159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A85908-9F89-42ED-9F1E-E19F2334D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F1003-86C9-4465-A323-82E8E99F35D9}" type="slidenum">
              <a:rPr lang="en-BE" smtClean="0"/>
              <a:t>4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96900155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9E6E4-AA09-4210-BA36-9DB1E9345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95%-CI: RULE-OF-THUMB </a:t>
            </a:r>
            <a:endParaRPr lang="en-BE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B261E5-B5EB-4C0C-81B4-49D75957F3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79425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acc>
                        <m:accPr>
                          <m:chr m:val="̂"/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±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̂"/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acc>
                                </m:e>
                              </m:d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What is the maximum possible value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1−</m:t>
                        </m:r>
                        <m:acc>
                          <m:accPr>
                            <m:chr m:val="̂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</m:d>
                  </m:oMath>
                </a14:m>
                <a:r>
                  <a:rPr lang="en-US" dirty="0"/>
                  <a:t>? 1/4!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</m:sSub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acc>
                              <m:accPr>
                                <m:chr m:val="̂"/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acc>
                              </m:e>
                            </m:d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1.96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ad>
                          <m:radPr>
                            <m:degHide m:val="on"/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en-U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acc>
                        <m:accPr>
                          <m:chr m:val="̂"/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f>
                        <m:f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B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B261E5-B5EB-4C0C-81B4-49D75957F3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794250"/>
              </a:xfrm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996954-B355-47F3-B7BC-F8330E9CF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8FE10-8435-436A-9C4E-83C0BF662888}" type="slidenum">
              <a:rPr lang="en-BE" smtClean="0"/>
              <a:t>40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6350271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9E6E4-AA09-4210-BA36-9DB1E9345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95%-CI: RULE-OF-THUMB </a:t>
            </a:r>
            <a:endParaRPr lang="en-BE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B261E5-B5EB-4C0C-81B4-49D75957F3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79425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acc>
                        <m:accPr>
                          <m:chr m:val="̂"/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±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̂"/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acc>
                                </m:e>
                              </m:d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What is the maximum possible value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1−</m:t>
                        </m:r>
                        <m:acc>
                          <m:accPr>
                            <m:chr m:val="̂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</m:d>
                  </m:oMath>
                </a14:m>
                <a:r>
                  <a:rPr lang="en-US" dirty="0"/>
                  <a:t>? 1/4!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</m:sSub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acc>
                              <m:accPr>
                                <m:chr m:val="̂"/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acc>
                              </m:e>
                            </m:d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=1.96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acc>
                        <m:accPr>
                          <m:chr m:val="̂"/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f>
                        <m:f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B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B261E5-B5EB-4C0C-81B4-49D75957F3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794250"/>
              </a:xfrm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996954-B355-47F3-B7BC-F8330E9CF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8FE10-8435-436A-9C4E-83C0BF662888}" type="slidenum">
              <a:rPr lang="en-BE" smtClean="0"/>
              <a:t>41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59088957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9E6E4-AA09-4210-BA36-9DB1E9345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95%-CI: RULE-OF-THUMB </a:t>
            </a:r>
            <a:endParaRPr lang="en-BE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B261E5-B5EB-4C0C-81B4-49D75957F3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79425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acc>
                        <m:accPr>
                          <m:chr m:val="̂"/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±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̂"/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acc>
                                </m:e>
                              </m:d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What is the maximum possible value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1−</m:t>
                        </m:r>
                        <m:acc>
                          <m:accPr>
                            <m:chr m:val="̂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</m:d>
                  </m:oMath>
                </a14:m>
                <a:r>
                  <a:rPr lang="en-US" dirty="0"/>
                  <a:t>? 1/4!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</m:sSub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acc>
                              <m:accPr>
                                <m:chr m:val="̂"/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acc>
                              </m:e>
                            </m:d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=1.96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acc>
                        <m:accPr>
                          <m:chr m:val="̂"/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f>
                        <m:f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B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B261E5-B5EB-4C0C-81B4-49D75957F3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794250"/>
              </a:xfrm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996954-B355-47F3-B7BC-F8330E9CF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8FE10-8435-436A-9C4E-83C0BF662888}" type="slidenum">
              <a:rPr lang="en-BE" smtClean="0"/>
              <a:t>42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00092791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9E6E4-AA09-4210-BA36-9DB1E9345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95%-CI: RULE-OF-THUMB </a:t>
            </a:r>
            <a:endParaRPr lang="en-BE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B261E5-B5EB-4C0C-81B4-49D75957F3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79425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acc>
                        <m:accPr>
                          <m:chr m:val="̂"/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±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̂"/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acc>
                                </m:e>
                              </m:d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What is the maximum possible value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1−</m:t>
                        </m:r>
                        <m:acc>
                          <m:accPr>
                            <m:chr m:val="̂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</m:d>
                  </m:oMath>
                </a14:m>
                <a:r>
                  <a:rPr lang="en-US" dirty="0"/>
                  <a:t>? 1/4!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</m:sSub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acc>
                              <m:accPr>
                                <m:chr m:val="̂"/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acc>
                              </m:e>
                            </m:d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=1.96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acc>
                        <m:accPr>
                          <m:chr m:val="̂"/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f>
                        <m:f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B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B261E5-B5EB-4C0C-81B4-49D75957F3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794250"/>
              </a:xfrm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996954-B355-47F3-B7BC-F8330E9CF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8FE10-8435-436A-9C4E-83C0BF662888}" type="slidenum">
              <a:rPr lang="en-BE" smtClean="0"/>
              <a:t>43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66491830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9E6E4-AA09-4210-BA36-9DB1E9345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95%-CI: RULE-OF-THUMB </a:t>
            </a:r>
            <a:endParaRPr lang="en-BE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B261E5-B5EB-4C0C-81B4-49D75957F3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79425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acc>
                        <m:accPr>
                          <m:chr m:val="̂"/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±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̂"/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acc>
                                </m:e>
                              </m:d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What is the maximum possible value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1−</m:t>
                        </m:r>
                        <m:acc>
                          <m:accPr>
                            <m:chr m:val="̂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</m:d>
                  </m:oMath>
                </a14:m>
                <a:r>
                  <a:rPr lang="en-US" dirty="0"/>
                  <a:t>? 1/4!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</m:sSub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acc>
                              <m:accPr>
                                <m:chr m:val="̂"/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acc>
                              </m:e>
                            </m:d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=1.96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acc>
                        <m:accPr>
                          <m:chr m:val="̂"/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B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B261E5-B5EB-4C0C-81B4-49D75957F3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794250"/>
              </a:xfrm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996954-B355-47F3-B7BC-F8330E9CF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8FE10-8435-436A-9C4E-83C0BF662888}" type="slidenum">
              <a:rPr lang="en-BE" smtClean="0"/>
              <a:t>44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78527322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F91DA-EC91-48FF-B4A5-4D327319F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EXAMPLE: POLITICAL POLLS</a:t>
            </a:r>
            <a:endParaRPr lang="en-BE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73FFE4-5179-468B-A0FF-902D470F3B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44675"/>
                <a:ext cx="10515600" cy="43513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Two polls:</a:t>
                </a:r>
              </a:p>
              <a:p>
                <a:pPr lvl="1"/>
                <a:r>
                  <a:rPr lang="en-US" dirty="0"/>
                  <a:t>Fast and First: </a:t>
                </a:r>
              </a:p>
              <a:p>
                <a:pPr marL="457200" lvl="1" indent="0" algn="ctr">
                  <a:buNone/>
                </a:pPr>
                <a:r>
                  <a:rPr lang="en-US" dirty="0"/>
                  <a:t>polls 40 random voters and finds 22 support A. </a:t>
                </a:r>
              </a:p>
              <a:p>
                <a:pPr lvl="1"/>
                <a:r>
                  <a:rPr lang="en-US" dirty="0"/>
                  <a:t>Quick but Cautious: </a:t>
                </a:r>
              </a:p>
              <a:p>
                <a:pPr marL="457200" lvl="1" indent="0" algn="ctr">
                  <a:buNone/>
                </a:pPr>
                <a:r>
                  <a:rPr lang="en-US" dirty="0"/>
                  <a:t>polls 400 random voters and finds 190 support A. </a:t>
                </a:r>
              </a:p>
              <a:p>
                <a:pPr marL="457200" lvl="1" indent="0" algn="ctr">
                  <a:buNone/>
                </a:pPr>
                <a:endParaRPr lang="en-US" dirty="0"/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Let’s find the point estimates and 95% rule-of-thumb confidence intervals for each poll:</a:t>
                </a:r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f>
                        <m:f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73FFE4-5179-468B-A0FF-902D470F3B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44675"/>
                <a:ext cx="10515600" cy="4351338"/>
              </a:xfrm>
              <a:blipFill>
                <a:blip r:embed="rId2"/>
                <a:stretch>
                  <a:fillRect l="-1043" t="-3226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6EE332-32FC-4CF5-8E53-608ABE035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8FE10-8435-436A-9C4E-83C0BF662888}" type="slidenum">
              <a:rPr lang="en-BE" smtClean="0"/>
              <a:t>45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82959360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F91DA-EC91-48FF-B4A5-4D327319F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EXAMPLE: POLITICAL POLLS</a:t>
            </a:r>
            <a:endParaRPr lang="en-BE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73FFE4-5179-468B-A0FF-902D470F3B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44675"/>
                <a:ext cx="10515600" cy="43513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Two polls:</a:t>
                </a:r>
              </a:p>
              <a:p>
                <a:pPr lvl="1"/>
                <a:r>
                  <a:rPr lang="en-US" dirty="0"/>
                  <a:t>Fast and First: </a:t>
                </a:r>
              </a:p>
              <a:p>
                <a:pPr marL="457200" lvl="1" indent="0" algn="ctr">
                  <a:buNone/>
                </a:pPr>
                <a:r>
                  <a:rPr lang="en-US" dirty="0"/>
                  <a:t>polls 40 random voters and finds 22 support A. </a:t>
                </a:r>
              </a:p>
              <a:p>
                <a:pPr lvl="1"/>
                <a:r>
                  <a:rPr lang="en-US" dirty="0"/>
                  <a:t>Quick but Cautious: </a:t>
                </a:r>
              </a:p>
              <a:p>
                <a:pPr marL="457200" lvl="1" indent="0" algn="ctr">
                  <a:buNone/>
                </a:pPr>
                <a:r>
                  <a:rPr lang="en-US" dirty="0"/>
                  <a:t>polls 400 random voters and finds 190 support A. </a:t>
                </a:r>
              </a:p>
              <a:p>
                <a:pPr marL="457200" lvl="1" indent="0" algn="ctr">
                  <a:buNone/>
                </a:pPr>
                <a:endParaRPr lang="en-US" dirty="0"/>
              </a:p>
              <a:p>
                <a:r>
                  <a:rPr lang="en-US" dirty="0"/>
                  <a:t>Let’s find the point estimates and 95% rule-of-thumb confidence intervals for each poll:</a:t>
                </a:r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f>
                        <m:f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73FFE4-5179-468B-A0FF-902D470F3B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44675"/>
                <a:ext cx="10515600" cy="4351338"/>
              </a:xfrm>
              <a:blipFill>
                <a:blip r:embed="rId2"/>
                <a:stretch>
                  <a:fillRect l="-1043" t="-3226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6EE332-32FC-4CF5-8E53-608ABE035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8FE10-8435-436A-9C4E-83C0BF662888}" type="slidenum">
              <a:rPr lang="en-BE" smtClean="0"/>
              <a:t>46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27290448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F91DA-EC91-48FF-B4A5-4D327319F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EXAMPLE: POLITICAL POLLS</a:t>
            </a:r>
            <a:endParaRPr lang="en-BE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73FFE4-5179-468B-A0FF-902D470F3B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44675"/>
                <a:ext cx="10515600" cy="43513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Two polls:</a:t>
                </a:r>
              </a:p>
              <a:p>
                <a:pPr lvl="1"/>
                <a:r>
                  <a:rPr lang="en-US" dirty="0"/>
                  <a:t>Fast and First: </a:t>
                </a:r>
              </a:p>
              <a:p>
                <a:pPr marL="457200" lvl="1" indent="0" algn="ctr">
                  <a:buNone/>
                </a:pPr>
                <a:r>
                  <a:rPr lang="en-US" dirty="0"/>
                  <a:t>polls 40 random voters and finds 22 support A. </a:t>
                </a:r>
              </a:p>
              <a:p>
                <a:pPr lvl="1"/>
                <a:r>
                  <a:rPr lang="en-US" dirty="0"/>
                  <a:t>Quick but Cautious: </a:t>
                </a:r>
              </a:p>
              <a:p>
                <a:pPr marL="457200" lvl="1" indent="0" algn="ctr">
                  <a:buNone/>
                </a:pPr>
                <a:r>
                  <a:rPr lang="en-US" dirty="0"/>
                  <a:t>polls 400 random voters and finds 190 support A. </a:t>
                </a:r>
              </a:p>
              <a:p>
                <a:pPr marL="457200" lvl="1" indent="0" algn="ctr">
                  <a:buNone/>
                </a:pPr>
                <a:endParaRPr lang="en-US" dirty="0"/>
              </a:p>
              <a:p>
                <a:r>
                  <a:rPr lang="en-US" dirty="0"/>
                  <a:t>Let’s find the point estimates and 95% rule-of-thumb confidence intervals for each poll:</a:t>
                </a:r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±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73FFE4-5179-468B-A0FF-902D470F3B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44675"/>
                <a:ext cx="10515600" cy="4351338"/>
              </a:xfrm>
              <a:blipFill>
                <a:blip r:embed="rId2"/>
                <a:stretch>
                  <a:fillRect l="-1043" t="-3226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6EE332-32FC-4CF5-8E53-608ABE035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8FE10-8435-436A-9C4E-83C0BF662888}" type="slidenum">
              <a:rPr lang="en-BE" smtClean="0"/>
              <a:t>47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15378822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F91DA-EC91-48FF-B4A5-4D327319F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EXAMPLE: POLITICAL POLLS</a:t>
            </a:r>
            <a:endParaRPr lang="en-BE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73FFE4-5179-468B-A0FF-902D470F3B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44675"/>
                <a:ext cx="10515600" cy="464820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Two polls:</a:t>
                </a:r>
              </a:p>
              <a:p>
                <a:pPr lvl="1"/>
                <a:r>
                  <a:rPr lang="en-US" dirty="0"/>
                  <a:t>Fast and First: </a:t>
                </a:r>
              </a:p>
              <a:p>
                <a:pPr marL="457200" lvl="1" indent="0" algn="ctr">
                  <a:buNone/>
                </a:pPr>
                <a:r>
                  <a:rPr lang="en-US" dirty="0"/>
                  <a:t>polls 40 random voters and finds 22 support A. </a:t>
                </a:r>
              </a:p>
              <a:p>
                <a:pPr lvl="1"/>
                <a:r>
                  <a:rPr lang="en-US" dirty="0"/>
                  <a:t>Quick but Cautious: </a:t>
                </a:r>
              </a:p>
              <a:p>
                <a:pPr marL="457200" lvl="1" indent="0" algn="ctr">
                  <a:buNone/>
                </a:pPr>
                <a:r>
                  <a:rPr lang="en-US" dirty="0"/>
                  <a:t>polls 400 random voters and finds 190 support A. </a:t>
                </a:r>
              </a:p>
              <a:p>
                <a:pPr marL="457200" lvl="1" indent="0" algn="ctr">
                  <a:buNone/>
                </a:pPr>
                <a:endParaRPr lang="en-US" dirty="0"/>
              </a:p>
              <a:p>
                <a:r>
                  <a:rPr lang="en-US" dirty="0"/>
                  <a:t>Poll 1: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22/40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	</a:t>
                </a: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±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=0.55±0.16</m:t>
                    </m:r>
                  </m:oMath>
                </a14:m>
                <a:endParaRPr lang="en-US" dirty="0"/>
              </a:p>
              <a:p>
                <a:r>
                  <a:rPr lang="en-US" dirty="0"/>
                  <a:t>Poll 2: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190/400</m:t>
                    </m:r>
                  </m:oMath>
                </a14:m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±</m:t>
                    </m:r>
                    <m:f>
                      <m:f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0.475±0.05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73FFE4-5179-468B-A0FF-902D470F3B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44675"/>
                <a:ext cx="10515600" cy="4648200"/>
              </a:xfrm>
              <a:blipFill>
                <a:blip r:embed="rId2"/>
                <a:stretch>
                  <a:fillRect l="-1043" t="-3018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6EE332-32FC-4CF5-8E53-608ABE035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8FE10-8435-436A-9C4E-83C0BF662888}" type="slidenum">
              <a:rPr lang="en-BE" smtClean="0"/>
              <a:t>48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93254255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F91DA-EC91-48FF-B4A5-4D327319F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EXAMPLE: POLITICAL POLLS</a:t>
            </a:r>
            <a:endParaRPr lang="en-BE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73FFE4-5179-468B-A0FF-902D470F3B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44675"/>
                <a:ext cx="10515600" cy="464820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Two polls:</a:t>
                </a:r>
              </a:p>
              <a:p>
                <a:pPr lvl="1"/>
                <a:r>
                  <a:rPr lang="en-US" dirty="0"/>
                  <a:t>Fast and First: </a:t>
                </a:r>
              </a:p>
              <a:p>
                <a:pPr marL="457200" lvl="1" indent="0" algn="ctr">
                  <a:buNone/>
                </a:pPr>
                <a:r>
                  <a:rPr lang="en-US" dirty="0"/>
                  <a:t>polls 40 random voters and finds 22 support A. </a:t>
                </a:r>
              </a:p>
              <a:p>
                <a:pPr lvl="1"/>
                <a:r>
                  <a:rPr lang="en-US" dirty="0"/>
                  <a:t>Quick but Cautious: </a:t>
                </a:r>
              </a:p>
              <a:p>
                <a:pPr marL="457200" lvl="1" indent="0" algn="ctr">
                  <a:buNone/>
                </a:pPr>
                <a:r>
                  <a:rPr lang="en-US" dirty="0"/>
                  <a:t>polls 400 random voters and finds 190 support A. </a:t>
                </a:r>
              </a:p>
              <a:p>
                <a:pPr marL="457200" lvl="1" indent="0" algn="ctr">
                  <a:buNone/>
                </a:pPr>
                <a:endParaRPr lang="en-US" dirty="0"/>
              </a:p>
              <a:p>
                <a:r>
                  <a:rPr lang="en-US" dirty="0"/>
                  <a:t>Poll 1: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=22/40</m:t>
                    </m:r>
                  </m:oMath>
                </a14:m>
                <a:r>
                  <a:rPr lang="en-US" dirty="0"/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±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=0.55±0.16</m:t>
                    </m:r>
                  </m:oMath>
                </a14:m>
                <a:endParaRPr lang="en-US" dirty="0"/>
              </a:p>
              <a:p>
                <a:r>
                  <a:rPr lang="en-US" dirty="0"/>
                  <a:t>Poll 2: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190/400</m:t>
                    </m:r>
                  </m:oMath>
                </a14:m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±</m:t>
                    </m:r>
                    <m:f>
                      <m:f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0.475±0.05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73FFE4-5179-468B-A0FF-902D470F3B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44675"/>
                <a:ext cx="10515600" cy="4648200"/>
              </a:xfrm>
              <a:blipFill>
                <a:blip r:embed="rId2"/>
                <a:stretch>
                  <a:fillRect l="-1043" t="-3018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6EE332-32FC-4CF5-8E53-608ABE035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8FE10-8435-436A-9C4E-83C0BF662888}" type="slidenum">
              <a:rPr lang="en-BE" smtClean="0"/>
              <a:t>49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112760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A0D9F-86B9-4191-B7C6-F108B67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CONFIDENCE INTERVALS: RECAP</a:t>
            </a:r>
            <a:endParaRPr lang="en-BE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1A48FA-399E-437D-8C69-34A6BF8E67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71624"/>
                <a:ext cx="10515600" cy="517207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NORMAL DISTRIBUTION: </a:t>
                </a:r>
              </a:p>
              <a:p>
                <a:pPr marL="0" indent="0">
                  <a:buNone/>
                </a:pPr>
                <a:r>
                  <a:rPr lang="en-US" sz="1100" dirty="0"/>
                  <a:t>	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i.i.d</a:t>
                </a:r>
                <a:r>
                  <a:rPr lang="en-US" dirty="0"/>
                  <a:t>. samples</a:t>
                </a:r>
              </a:p>
              <a:p>
                <a:pPr marL="0" indent="0" algn="ctr">
                  <a:buNone/>
                </a:pPr>
                <a:endParaRPr lang="en-US" sz="1100" dirty="0"/>
              </a:p>
              <a:p>
                <a:pPr lvl="1"/>
                <a:r>
                  <a:rPr lang="en-US" dirty="0">
                    <a:solidFill>
                      <a:schemeClr val="bg1"/>
                    </a:solidFill>
                  </a:rPr>
                  <a:t>CI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known: </a:t>
                </a:r>
                <a:r>
                  <a:rPr lang="en-US" b="1" dirty="0">
                    <a:solidFill>
                      <a:schemeClr val="bg1"/>
                    </a:solidFill>
                  </a:rPr>
                  <a:t>z-interval</a:t>
                </a:r>
              </a:p>
              <a:p>
                <a:pPr lvl="1"/>
                <a:endParaRPr lang="en-US" sz="1100" dirty="0">
                  <a:solidFill>
                    <a:schemeClr val="bg1"/>
                  </a:solidFill>
                </a:endParaRPr>
              </a:p>
              <a:p>
                <a:pPr marL="457200" lvl="1" indent="0" algn="ctr">
                  <a:buNone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±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sSub>
                      <m:sSubPr>
                        <m:ctrlP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/2</m:t>
                        </m:r>
                      </m:sub>
                    </m:sSub>
                    <m:r>
                      <a:rPr lang="en-U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   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/2</m:t>
                        </m:r>
                      </m:sub>
                    </m:sSub>
                    <m:r>
                      <a:rPr lang="en-U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quantile from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(0,1)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marL="457200" lvl="1" indent="0">
                  <a:buNone/>
                </a:pPr>
                <a:endParaRPr lang="en-US" sz="1400" dirty="0"/>
              </a:p>
              <a:p>
                <a:pPr lvl="1"/>
                <a:r>
                  <a:rPr lang="en-US" dirty="0">
                    <a:solidFill>
                      <a:schemeClr val="bg1"/>
                    </a:solidFill>
                  </a:rPr>
                  <a:t>CI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known: </a:t>
                </a:r>
                <a:r>
                  <a:rPr lang="en-US" b="1" dirty="0">
                    <a:solidFill>
                      <a:schemeClr val="bg1"/>
                    </a:solidFill>
                  </a:rPr>
                  <a:t>t-interval</a:t>
                </a:r>
              </a:p>
              <a:p>
                <a:pPr lvl="1"/>
                <a:endParaRPr lang="en-US" sz="1100" dirty="0">
                  <a:solidFill>
                    <a:schemeClr val="bg1"/>
                  </a:solidFill>
                </a:endParaRPr>
              </a:p>
              <a:p>
                <a:pPr marL="457200" lvl="1" indent="0" algn="ctr">
                  <a:buNone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±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sSub>
                      <m:sSubPr>
                        <m:ctrlP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/2</m:t>
                        </m:r>
                      </m:sub>
                    </m:sSub>
                    <m:r>
                      <a:rPr lang="en-U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   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/2</m:t>
                        </m:r>
                      </m:sub>
                    </m:sSub>
                    <m:r>
                      <a:rPr lang="en-U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quantile from Student distribution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:r>
                  <a:rPr lang="en-US" dirty="0" err="1">
                    <a:solidFill>
                      <a:schemeClr val="bg1"/>
                    </a:solidFill>
                  </a:rPr>
                  <a:t>d.f.</a:t>
                </a:r>
                <a:endParaRPr lang="en-US" dirty="0">
                  <a:solidFill>
                    <a:schemeClr val="bg1"/>
                  </a:solidFill>
                </a:endParaRPr>
              </a:p>
              <a:p>
                <a:pPr lvl="1"/>
                <a:endParaRPr lang="en-US" sz="1400" dirty="0"/>
              </a:p>
              <a:p>
                <a:pPr lvl="1"/>
                <a:r>
                  <a:rPr lang="en-US" dirty="0">
                    <a:solidFill>
                      <a:schemeClr val="bg1"/>
                    </a:solidFill>
                  </a:rPr>
                  <a:t>CI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unknown:</a:t>
                </a:r>
              </a:p>
              <a:p>
                <a:pPr lvl="1"/>
                <a:endParaRPr lang="en-US" sz="1500" dirty="0">
                  <a:solidFill>
                    <a:schemeClr val="bg1"/>
                  </a:solidFill>
                </a:endParaRPr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num>
                            <m:den/>
                          </m:f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lvl="1"/>
                <a:endParaRPr lang="en-B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1A48FA-399E-437D-8C69-34A6BF8E67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71624"/>
                <a:ext cx="10515600" cy="5172075"/>
              </a:xfrm>
              <a:blipFill>
                <a:blip r:embed="rId2"/>
                <a:stretch>
                  <a:fillRect l="-928" t="-2358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80B54C-4C43-48DD-9723-06102F486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F1003-86C9-4465-A323-82E8E99F35D9}" type="slidenum">
              <a:rPr lang="en-BE" smtClean="0"/>
              <a:t>5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55648203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F91DA-EC91-48FF-B4A5-4D327319F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EXAMPLE: POLITICAL POLLS</a:t>
            </a:r>
            <a:endParaRPr lang="en-BE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73FFE4-5179-468B-A0FF-902D470F3B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44675"/>
                <a:ext cx="10515600" cy="464820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Two polls:</a:t>
                </a:r>
              </a:p>
              <a:p>
                <a:pPr lvl="1"/>
                <a:r>
                  <a:rPr lang="en-US" dirty="0"/>
                  <a:t>Fast and First: </a:t>
                </a:r>
              </a:p>
              <a:p>
                <a:pPr marL="457200" lvl="1" indent="0" algn="ctr">
                  <a:buNone/>
                </a:pPr>
                <a:r>
                  <a:rPr lang="en-US" dirty="0"/>
                  <a:t>polls 40 random voters and finds 22 support A. </a:t>
                </a:r>
              </a:p>
              <a:p>
                <a:pPr lvl="1"/>
                <a:r>
                  <a:rPr lang="en-US" dirty="0"/>
                  <a:t>Quick but Cautious: </a:t>
                </a:r>
              </a:p>
              <a:p>
                <a:pPr marL="457200" lvl="1" indent="0" algn="ctr">
                  <a:buNone/>
                </a:pPr>
                <a:r>
                  <a:rPr lang="en-US" dirty="0"/>
                  <a:t>polls 400 random voters and finds 190 support A. </a:t>
                </a:r>
              </a:p>
              <a:p>
                <a:pPr marL="457200" lvl="1" indent="0" algn="ctr">
                  <a:buNone/>
                </a:pPr>
                <a:endParaRPr lang="en-US" dirty="0"/>
              </a:p>
              <a:p>
                <a:r>
                  <a:rPr lang="en-US" dirty="0"/>
                  <a:t>Poll 1: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=22/40</m:t>
                    </m:r>
                  </m:oMath>
                </a14:m>
                <a:r>
                  <a:rPr lang="en-US" dirty="0"/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±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=0.55±0.16</m:t>
                    </m:r>
                  </m:oMath>
                </a14:m>
                <a:endParaRPr lang="en-US" dirty="0"/>
              </a:p>
              <a:p>
                <a:r>
                  <a:rPr lang="en-US" dirty="0"/>
                  <a:t>Poll 2: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=190/400</m:t>
                    </m:r>
                  </m:oMath>
                </a14:m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±</m:t>
                    </m:r>
                    <m:f>
                      <m:f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0.475±0.05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73FFE4-5179-468B-A0FF-902D470F3B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44675"/>
                <a:ext cx="10515600" cy="4648200"/>
              </a:xfrm>
              <a:blipFill>
                <a:blip r:embed="rId2"/>
                <a:stretch>
                  <a:fillRect l="-1043" t="-3018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6EE332-32FC-4CF5-8E53-608ABE035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8FE10-8435-436A-9C4E-83C0BF662888}" type="slidenum">
              <a:rPr lang="en-BE" smtClean="0"/>
              <a:t>50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69960582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F91DA-EC91-48FF-B4A5-4D327319F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EXAMPLE: POLITICAL POLLS</a:t>
            </a:r>
            <a:endParaRPr lang="en-BE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73FFE4-5179-468B-A0FF-902D470F3B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44675"/>
                <a:ext cx="10515600" cy="464820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Two polls:</a:t>
                </a:r>
              </a:p>
              <a:p>
                <a:pPr lvl="1"/>
                <a:r>
                  <a:rPr lang="en-US" dirty="0"/>
                  <a:t>Fast and First: </a:t>
                </a:r>
              </a:p>
              <a:p>
                <a:pPr marL="457200" lvl="1" indent="0" algn="ctr">
                  <a:buNone/>
                </a:pPr>
                <a:r>
                  <a:rPr lang="en-US" dirty="0"/>
                  <a:t>polls 40 random voters and finds 22 support A. </a:t>
                </a:r>
              </a:p>
              <a:p>
                <a:pPr lvl="1"/>
                <a:r>
                  <a:rPr lang="en-US" dirty="0"/>
                  <a:t>Quick but Cautious: </a:t>
                </a:r>
              </a:p>
              <a:p>
                <a:pPr marL="457200" lvl="1" indent="0" algn="ctr">
                  <a:buNone/>
                </a:pPr>
                <a:r>
                  <a:rPr lang="en-US" dirty="0"/>
                  <a:t>polls 400 random voters and finds 190 support A. </a:t>
                </a:r>
              </a:p>
              <a:p>
                <a:pPr marL="457200" lvl="1" indent="0" algn="ctr">
                  <a:buNone/>
                </a:pPr>
                <a:endParaRPr lang="en-US" dirty="0"/>
              </a:p>
              <a:p>
                <a:r>
                  <a:rPr lang="en-US" dirty="0"/>
                  <a:t>Poll 1: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=22/40</m:t>
                    </m:r>
                  </m:oMath>
                </a14:m>
                <a:r>
                  <a:rPr lang="en-US" dirty="0"/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±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0.55±0.16</m:t>
                    </m:r>
                  </m:oMath>
                </a14:m>
                <a:endParaRPr lang="en-US" dirty="0"/>
              </a:p>
              <a:p>
                <a:r>
                  <a:rPr lang="en-US" dirty="0"/>
                  <a:t>Poll 2: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=190/400</m:t>
                    </m:r>
                  </m:oMath>
                </a14:m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±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0.475±0.05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73FFE4-5179-468B-A0FF-902D470F3B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44675"/>
                <a:ext cx="10515600" cy="4648200"/>
              </a:xfrm>
              <a:blipFill>
                <a:blip r:embed="rId2"/>
                <a:stretch>
                  <a:fillRect l="-1043" t="-3018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6EE332-32FC-4CF5-8E53-608ABE035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8FE10-8435-436A-9C4E-83C0BF662888}" type="slidenum">
              <a:rPr lang="en-BE" smtClean="0"/>
              <a:t>51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81983417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F91DA-EC91-48FF-B4A5-4D327319F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EXAMPLE: POLITICAL POLLS</a:t>
            </a:r>
            <a:endParaRPr lang="en-BE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73FFE4-5179-468B-A0FF-902D470F3B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44675"/>
                <a:ext cx="10515600" cy="464820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Two polls:</a:t>
                </a:r>
              </a:p>
              <a:p>
                <a:pPr lvl="1"/>
                <a:r>
                  <a:rPr lang="en-US" dirty="0"/>
                  <a:t>Fast and First: </a:t>
                </a:r>
              </a:p>
              <a:p>
                <a:pPr marL="457200" lvl="1" indent="0" algn="ctr">
                  <a:buNone/>
                </a:pPr>
                <a:r>
                  <a:rPr lang="en-US" dirty="0"/>
                  <a:t>polls 40 random voters and finds 22 support A. </a:t>
                </a:r>
              </a:p>
              <a:p>
                <a:pPr lvl="1"/>
                <a:r>
                  <a:rPr lang="en-US" dirty="0"/>
                  <a:t>Quick but Cautious: </a:t>
                </a:r>
              </a:p>
              <a:p>
                <a:pPr marL="457200" lvl="1" indent="0" algn="ctr">
                  <a:buNone/>
                </a:pPr>
                <a:r>
                  <a:rPr lang="en-US" dirty="0"/>
                  <a:t>polls 400 random voters and finds 190 support A. </a:t>
                </a:r>
              </a:p>
              <a:p>
                <a:pPr marL="457200" lvl="1" indent="0" algn="ctr">
                  <a:buNone/>
                </a:pPr>
                <a:endParaRPr lang="en-US" dirty="0"/>
              </a:p>
              <a:p>
                <a:r>
                  <a:rPr lang="en-US" dirty="0"/>
                  <a:t>Poll 1: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=22/40</m:t>
                    </m:r>
                  </m:oMath>
                </a14:m>
                <a:r>
                  <a:rPr lang="en-US" dirty="0"/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±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=0.55±0.16</m:t>
                    </m:r>
                  </m:oMath>
                </a14:m>
                <a:endParaRPr lang="en-US" dirty="0"/>
              </a:p>
              <a:p>
                <a:r>
                  <a:rPr lang="en-US" dirty="0"/>
                  <a:t>Poll 2: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=190/400</m:t>
                    </m:r>
                  </m:oMath>
                </a14:m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±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0.475±0.05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73FFE4-5179-468B-A0FF-902D470F3B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44675"/>
                <a:ext cx="10515600" cy="4648200"/>
              </a:xfrm>
              <a:blipFill>
                <a:blip r:embed="rId2"/>
                <a:stretch>
                  <a:fillRect l="-1043" t="-3018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6EE332-32FC-4CF5-8E53-608ABE035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8FE10-8435-436A-9C4E-83C0BF662888}" type="slidenum">
              <a:rPr lang="en-BE" smtClean="0"/>
              <a:t>52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61006505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F91DA-EC91-48FF-B4A5-4D327319F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EXAMPLE: POLITICAL POLLS</a:t>
            </a:r>
            <a:endParaRPr lang="en-BE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73FFE4-5179-468B-A0FF-902D470F3B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44675"/>
                <a:ext cx="10515600" cy="464820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Two polls:</a:t>
                </a:r>
              </a:p>
              <a:p>
                <a:pPr lvl="1"/>
                <a:r>
                  <a:rPr lang="en-US" dirty="0"/>
                  <a:t>Fast and First: </a:t>
                </a:r>
              </a:p>
              <a:p>
                <a:pPr marL="457200" lvl="1" indent="0" algn="ctr">
                  <a:buNone/>
                </a:pPr>
                <a:r>
                  <a:rPr lang="en-US" dirty="0"/>
                  <a:t>polls 40 random voters and finds 22 support A. </a:t>
                </a:r>
              </a:p>
              <a:p>
                <a:pPr lvl="1"/>
                <a:r>
                  <a:rPr lang="en-US" dirty="0"/>
                  <a:t>Quick but Cautious: </a:t>
                </a:r>
              </a:p>
              <a:p>
                <a:pPr marL="457200" lvl="1" indent="0" algn="ctr">
                  <a:buNone/>
                </a:pPr>
                <a:r>
                  <a:rPr lang="en-US" dirty="0"/>
                  <a:t>polls 400 random voters and finds 190 support A. </a:t>
                </a:r>
              </a:p>
              <a:p>
                <a:pPr marL="457200" lvl="1" indent="0" algn="ctr">
                  <a:buNone/>
                </a:pPr>
                <a:endParaRPr lang="en-US" dirty="0"/>
              </a:p>
              <a:p>
                <a:r>
                  <a:rPr lang="en-US" dirty="0"/>
                  <a:t>Poll 1: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=22/40</m:t>
                    </m:r>
                  </m:oMath>
                </a14:m>
                <a:r>
                  <a:rPr lang="en-US" dirty="0"/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±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=0.55±0.16</m:t>
                    </m:r>
                  </m:oMath>
                </a14:m>
                <a:endParaRPr lang="en-US" dirty="0"/>
              </a:p>
              <a:p>
                <a:r>
                  <a:rPr lang="en-US" dirty="0"/>
                  <a:t>Poll 2: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=190/400</m:t>
                    </m:r>
                  </m:oMath>
                </a14:m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±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0.475±0.05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73FFE4-5179-468B-A0FF-902D470F3B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44675"/>
                <a:ext cx="10515600" cy="4648200"/>
              </a:xfrm>
              <a:blipFill>
                <a:blip r:embed="rId2"/>
                <a:stretch>
                  <a:fillRect l="-1043" t="-3018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6EE332-32FC-4CF5-8E53-608ABE035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8FE10-8435-436A-9C4E-83C0BF662888}" type="slidenum">
              <a:rPr lang="en-BE" smtClean="0"/>
              <a:t>53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74977068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F91DA-EC91-48FF-B4A5-4D327319F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EXAMPLE: POLITICAL POLLS</a:t>
            </a:r>
            <a:endParaRPr lang="en-BE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73FFE4-5179-468B-A0FF-902D470F3B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44675"/>
                <a:ext cx="10515600" cy="464820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Two polls:</a:t>
                </a:r>
              </a:p>
              <a:p>
                <a:pPr lvl="1"/>
                <a:r>
                  <a:rPr lang="en-US" dirty="0"/>
                  <a:t>Fast and First: </a:t>
                </a:r>
              </a:p>
              <a:p>
                <a:pPr marL="457200" lvl="1" indent="0" algn="ctr">
                  <a:buNone/>
                </a:pPr>
                <a:r>
                  <a:rPr lang="en-US" dirty="0"/>
                  <a:t>polls 40 random voters and finds 22 support A. </a:t>
                </a:r>
              </a:p>
              <a:p>
                <a:pPr lvl="1"/>
                <a:r>
                  <a:rPr lang="en-US" dirty="0"/>
                  <a:t>Quick but Cautious: </a:t>
                </a:r>
              </a:p>
              <a:p>
                <a:pPr marL="457200" lvl="1" indent="0" algn="ctr">
                  <a:buNone/>
                </a:pPr>
                <a:r>
                  <a:rPr lang="en-US" dirty="0"/>
                  <a:t>polls 400 random voters and finds 190 support A. </a:t>
                </a:r>
              </a:p>
              <a:p>
                <a:pPr marL="457200" lvl="1" indent="0" algn="ctr">
                  <a:buNone/>
                </a:pPr>
                <a:endParaRPr lang="en-US" dirty="0"/>
              </a:p>
              <a:p>
                <a:r>
                  <a:rPr lang="en-US" dirty="0"/>
                  <a:t>Poll 1: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=22/40</m:t>
                    </m:r>
                  </m:oMath>
                </a14:m>
                <a:r>
                  <a:rPr lang="en-US" dirty="0"/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±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=0.55±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0.16</m:t>
                    </m:r>
                  </m:oMath>
                </a14:m>
                <a:endParaRPr lang="en-US" dirty="0"/>
              </a:p>
              <a:p>
                <a:r>
                  <a:rPr lang="en-US" dirty="0"/>
                  <a:t>Poll 2: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=190/400</m:t>
                    </m:r>
                  </m:oMath>
                </a14:m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±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0.475±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0.05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73FFE4-5179-468B-A0FF-902D470F3B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44675"/>
                <a:ext cx="10515600" cy="4648200"/>
              </a:xfrm>
              <a:blipFill>
                <a:blip r:embed="rId2"/>
                <a:stretch>
                  <a:fillRect l="-1043" t="-3018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6EE332-32FC-4CF5-8E53-608ABE035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8FE10-8435-436A-9C4E-83C0BF662888}" type="slidenum">
              <a:rPr lang="en-BE" smtClean="0"/>
              <a:t>54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8715237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5262DDF8-2DED-4219-BFCB-7AB83845AF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SAMPLE SIZE </a:t>
            </a:r>
            <a:endParaRPr lang="en-BE" b="1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546CBC-7566-4BB9-BD04-0C09BB4910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 dirty="0"/>
              <a:t>How large should my sample be?</a:t>
            </a:r>
            <a:endParaRPr lang="en-BE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D2DA1B-7D9B-40F0-B11B-EA602D5C7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8FE10-8435-436A-9C4E-83C0BF662888}" type="slidenum">
              <a:rPr lang="en-BE" smtClean="0"/>
              <a:t>55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41114246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F8E97F9-AD27-4DDC-B9BE-C09B1542C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SAMPLE SIZE DETERMINATION </a:t>
            </a:r>
            <a:endParaRPr lang="en-BE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CAFA78A6-D84A-451E-B0C2-2645F10318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510063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Data collection is difficult.</a:t>
                </a:r>
              </a:p>
              <a:p>
                <a:r>
                  <a:rPr lang="en-US" dirty="0"/>
                  <a:t>How much is ‘just enough’?</a:t>
                </a:r>
              </a:p>
              <a:p>
                <a:endParaRPr lang="en-US" sz="1000" dirty="0"/>
              </a:p>
              <a:p>
                <a:r>
                  <a:rPr lang="en-US" dirty="0"/>
                  <a:t>Example: estimating CI for the mean,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is know.</a:t>
                </a:r>
              </a:p>
              <a:p>
                <a:endParaRPr lang="en-US" sz="1000" dirty="0"/>
              </a:p>
              <a:p>
                <a:pPr marL="0" indent="0" algn="ctr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acc>
                      <m:accPr>
                        <m:chr m:val="̅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±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</m:sSub>
                  </m:oMath>
                </a14:m>
                <a:endParaRPr lang="en-US" b="0" dirty="0"/>
              </a:p>
              <a:p>
                <a:pPr marL="0" indent="0" algn="ctr">
                  <a:buNone/>
                </a:pPr>
                <a:endParaRPr lang="en-US" sz="1400" dirty="0"/>
              </a:p>
              <a:p>
                <a:pPr marL="0" indent="0" algn="ctr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Limit the width of the interval: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sSub>
                      <m:sSub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/2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b="0" i="1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endParaRPr lang="en-US" sz="14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/2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endParaRPr lang="en-BE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CAFA78A6-D84A-451E-B0C2-2645F10318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5100637"/>
              </a:xfrm>
              <a:blipFill>
                <a:blip r:embed="rId2"/>
                <a:stretch>
                  <a:fillRect l="-1043" t="-2031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B21BAA-1F46-4C60-B463-99460B9DE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8FE10-8435-436A-9C4E-83C0BF662888}" type="slidenum">
              <a:rPr lang="en-BE" smtClean="0"/>
              <a:t>56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33599736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F8E97F9-AD27-4DDC-B9BE-C09B1542C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SAMPLE SIZE DETERMINATION </a:t>
            </a:r>
            <a:endParaRPr lang="en-BE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CAFA78A6-D84A-451E-B0C2-2645F10318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510063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Data collection is difficult.</a:t>
                </a:r>
              </a:p>
              <a:p>
                <a:r>
                  <a:rPr lang="en-US" dirty="0"/>
                  <a:t>How much is ‘just enough’?</a:t>
                </a:r>
              </a:p>
              <a:p>
                <a:endParaRPr lang="en-US" sz="1000" dirty="0"/>
              </a:p>
              <a:p>
                <a:r>
                  <a:rPr lang="en-US" dirty="0"/>
                  <a:t>Example: estimating CI for the mean,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is know.</a:t>
                </a:r>
              </a:p>
              <a:p>
                <a:endParaRPr lang="en-US" sz="1000" dirty="0"/>
              </a:p>
              <a:p>
                <a:pPr marL="0" indent="0" algn="ctr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±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</m:sSub>
                  </m:oMath>
                </a14:m>
                <a:endParaRPr lang="en-US" b="0" dirty="0"/>
              </a:p>
              <a:p>
                <a:pPr marL="0" indent="0" algn="ctr">
                  <a:buNone/>
                </a:pPr>
                <a:endParaRPr lang="en-US" sz="1400" dirty="0"/>
              </a:p>
              <a:p>
                <a:pPr marL="0" indent="0" algn="ctr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Limit the width of the interval: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sSub>
                      <m:sSub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/2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b="0" i="1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endParaRPr lang="en-US" sz="14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/2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endParaRPr lang="en-BE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CAFA78A6-D84A-451E-B0C2-2645F10318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5100637"/>
              </a:xfrm>
              <a:blipFill>
                <a:blip r:embed="rId2"/>
                <a:stretch>
                  <a:fillRect l="-1043" t="-2031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B21BAA-1F46-4C60-B463-99460B9DE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8FE10-8435-436A-9C4E-83C0BF662888}" type="slidenum">
              <a:rPr lang="en-BE" smtClean="0"/>
              <a:t>57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62156110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F8E97F9-AD27-4DDC-B9BE-C09B1542C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SAMPLE SIZE DETERMINATION </a:t>
            </a:r>
            <a:endParaRPr lang="en-BE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CAFA78A6-D84A-451E-B0C2-2645F10318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510063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Data collection is difficult.</a:t>
                </a:r>
              </a:p>
              <a:p>
                <a:r>
                  <a:rPr lang="en-US" dirty="0"/>
                  <a:t>How much is ‘just enough’?</a:t>
                </a:r>
              </a:p>
              <a:p>
                <a:endParaRPr lang="en-US" sz="1000" dirty="0"/>
              </a:p>
              <a:p>
                <a:r>
                  <a:rPr lang="en-US" dirty="0"/>
                  <a:t>Example: estimating CI for the mean,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is know.</a:t>
                </a:r>
              </a:p>
              <a:p>
                <a:endParaRPr lang="en-US" sz="1000" dirty="0"/>
              </a:p>
              <a:p>
                <a:pPr marL="0" indent="0" algn="ctr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±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sSub>
                      <m:sSub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</m:sSub>
                  </m:oMath>
                </a14:m>
                <a:endParaRPr lang="en-US" b="0" dirty="0"/>
              </a:p>
              <a:p>
                <a:pPr marL="0" indent="0" algn="ctr">
                  <a:buNone/>
                </a:pPr>
                <a:endParaRPr lang="en-US" sz="1400" dirty="0"/>
              </a:p>
              <a:p>
                <a:pPr marL="0" indent="0" algn="ctr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Limit the width of the interval: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sSub>
                      <m:sSub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/2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b="0" i="1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endParaRPr lang="en-US" sz="14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/2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endParaRPr lang="en-BE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CAFA78A6-D84A-451E-B0C2-2645F10318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5100637"/>
              </a:xfrm>
              <a:blipFill>
                <a:blip r:embed="rId2"/>
                <a:stretch>
                  <a:fillRect l="-1043" t="-2031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B21BAA-1F46-4C60-B463-99460B9DE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8FE10-8435-436A-9C4E-83C0BF662888}" type="slidenum">
              <a:rPr lang="en-BE" smtClean="0"/>
              <a:t>58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00914851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F8E97F9-AD27-4DDC-B9BE-C09B1542C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SAMPLE SIZE DETERMINATION </a:t>
            </a:r>
            <a:endParaRPr lang="en-BE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CAFA78A6-D84A-451E-B0C2-2645F10318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510063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Data collection is difficult.</a:t>
                </a:r>
              </a:p>
              <a:p>
                <a:r>
                  <a:rPr lang="en-US" dirty="0"/>
                  <a:t>How much is ‘just enough’?</a:t>
                </a:r>
              </a:p>
              <a:p>
                <a:endParaRPr lang="en-US" sz="1000" dirty="0"/>
              </a:p>
              <a:p>
                <a:r>
                  <a:rPr lang="en-US" dirty="0"/>
                  <a:t>Example: estimating CI for the mean,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is know.</a:t>
                </a:r>
              </a:p>
              <a:p>
                <a:endParaRPr lang="en-US" sz="1000" dirty="0"/>
              </a:p>
              <a:p>
                <a:pPr marL="0" indent="0" algn="ctr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±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sSub>
                      <m:sSub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</m:sSub>
                  </m:oMath>
                </a14:m>
                <a:endParaRPr lang="en-US" b="0" dirty="0"/>
              </a:p>
              <a:p>
                <a:pPr marL="0" indent="0" algn="ctr">
                  <a:buNone/>
                </a:pPr>
                <a:endParaRPr lang="en-US" sz="1400" dirty="0"/>
              </a:p>
              <a:p>
                <a:pPr marL="0" indent="0" algn="ctr">
                  <a:buNone/>
                </a:pPr>
                <a:r>
                  <a:rPr lang="en-US" dirty="0"/>
                  <a:t>Limit the width of the interval: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endParaRPr lang="en-US" sz="14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/2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endParaRPr lang="en-BE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CAFA78A6-D84A-451E-B0C2-2645F10318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5100637"/>
              </a:xfrm>
              <a:blipFill>
                <a:blip r:embed="rId2"/>
                <a:stretch>
                  <a:fillRect l="-1043" t="-2031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B21BAA-1F46-4C60-B463-99460B9DE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8FE10-8435-436A-9C4E-83C0BF662888}" type="slidenum">
              <a:rPr lang="en-BE" smtClean="0"/>
              <a:t>59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928163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A0D9F-86B9-4191-B7C6-F108B67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CONFIDENCE INTERVALS: RECAP</a:t>
            </a:r>
            <a:endParaRPr lang="en-BE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1A48FA-399E-437D-8C69-34A6BF8E67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71624"/>
                <a:ext cx="10515600" cy="517207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NORMAL DISTRIBUTION: </a:t>
                </a:r>
              </a:p>
              <a:p>
                <a:pPr marL="0" indent="0">
                  <a:buNone/>
                </a:pPr>
                <a:r>
                  <a:rPr lang="en-US" sz="1100" dirty="0"/>
                  <a:t>	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i.i.d</a:t>
                </a:r>
                <a:r>
                  <a:rPr lang="en-US" dirty="0"/>
                  <a:t>. samples</a:t>
                </a:r>
              </a:p>
              <a:p>
                <a:pPr marL="0" indent="0" algn="ctr">
                  <a:buNone/>
                </a:pPr>
                <a:endParaRPr lang="en-US" sz="1100" dirty="0"/>
              </a:p>
              <a:p>
                <a:pPr lvl="1"/>
                <a:r>
                  <a:rPr lang="en-US" dirty="0"/>
                  <a:t>CI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is known: </a:t>
                </a:r>
                <a:r>
                  <a:rPr lang="en-US" b="1" dirty="0"/>
                  <a:t>z-interval</a:t>
                </a:r>
              </a:p>
              <a:p>
                <a:pPr lvl="1"/>
                <a:endParaRPr lang="en-US" sz="1100" dirty="0"/>
              </a:p>
              <a:p>
                <a:pPr marL="457200" lvl="1" indent="0" algn="ctr">
                  <a:buNone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±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/2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  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/2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 quantile from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(0,1)</m:t>
                    </m:r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:endParaRPr lang="en-US" sz="1400" dirty="0"/>
              </a:p>
              <a:p>
                <a:pPr lvl="1"/>
                <a:r>
                  <a:rPr lang="en-US" dirty="0">
                    <a:solidFill>
                      <a:schemeClr val="bg1"/>
                    </a:solidFill>
                  </a:rPr>
                  <a:t>CI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known: </a:t>
                </a:r>
                <a:r>
                  <a:rPr lang="en-US" b="1" dirty="0">
                    <a:solidFill>
                      <a:schemeClr val="bg1"/>
                    </a:solidFill>
                  </a:rPr>
                  <a:t>t-interval</a:t>
                </a:r>
              </a:p>
              <a:p>
                <a:pPr lvl="1"/>
                <a:endParaRPr lang="en-US" sz="1100" dirty="0">
                  <a:solidFill>
                    <a:schemeClr val="bg1"/>
                  </a:solidFill>
                </a:endParaRPr>
              </a:p>
              <a:p>
                <a:pPr marL="457200" lvl="1" indent="0" algn="ctr">
                  <a:buNone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±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sSub>
                      <m:sSubPr>
                        <m:ctrlP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/2</m:t>
                        </m:r>
                      </m:sub>
                    </m:sSub>
                    <m:r>
                      <a:rPr lang="en-U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   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/2</m:t>
                        </m:r>
                      </m:sub>
                    </m:sSub>
                    <m:r>
                      <a:rPr lang="en-U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quantile from Student distribution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:r>
                  <a:rPr lang="en-US" dirty="0" err="1">
                    <a:solidFill>
                      <a:schemeClr val="bg1"/>
                    </a:solidFill>
                  </a:rPr>
                  <a:t>d.f.</a:t>
                </a:r>
                <a:endParaRPr lang="en-US" dirty="0">
                  <a:solidFill>
                    <a:schemeClr val="bg1"/>
                  </a:solidFill>
                </a:endParaRPr>
              </a:p>
              <a:p>
                <a:pPr lvl="1"/>
                <a:endParaRPr lang="en-US" sz="1400" dirty="0"/>
              </a:p>
              <a:p>
                <a:pPr lvl="1"/>
                <a:r>
                  <a:rPr lang="en-US" dirty="0">
                    <a:solidFill>
                      <a:schemeClr val="bg1"/>
                    </a:solidFill>
                  </a:rPr>
                  <a:t>CI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unknown:</a:t>
                </a:r>
              </a:p>
              <a:p>
                <a:pPr lvl="1"/>
                <a:endParaRPr lang="en-US" sz="1500" dirty="0">
                  <a:solidFill>
                    <a:schemeClr val="bg1"/>
                  </a:solidFill>
                </a:endParaRPr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num>
                            <m:den/>
                          </m:f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lvl="1"/>
                <a:endParaRPr lang="en-B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1A48FA-399E-437D-8C69-34A6BF8E67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71624"/>
                <a:ext cx="10515600" cy="5172075"/>
              </a:xfrm>
              <a:blipFill>
                <a:blip r:embed="rId2"/>
                <a:stretch>
                  <a:fillRect l="-928" t="-2358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80B54C-4C43-48DD-9723-06102F486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F1003-86C9-4465-A323-82E8E99F35D9}" type="slidenum">
              <a:rPr lang="en-BE" smtClean="0"/>
              <a:t>6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7165316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F8E97F9-AD27-4DDC-B9BE-C09B1542C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SAMPLE SIZE DETERMINATION </a:t>
            </a:r>
            <a:endParaRPr lang="en-BE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CAFA78A6-D84A-451E-B0C2-2645F10318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510063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Data collection is difficult.</a:t>
                </a:r>
              </a:p>
              <a:p>
                <a:r>
                  <a:rPr lang="en-US" dirty="0"/>
                  <a:t>How much is ‘just enough’?</a:t>
                </a:r>
              </a:p>
              <a:p>
                <a:endParaRPr lang="en-US" sz="1000" dirty="0"/>
              </a:p>
              <a:p>
                <a:r>
                  <a:rPr lang="en-US" dirty="0"/>
                  <a:t>Example: estimating CI for the mean,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is know.</a:t>
                </a:r>
              </a:p>
              <a:p>
                <a:endParaRPr lang="en-US" sz="1000" dirty="0"/>
              </a:p>
              <a:p>
                <a:pPr marL="0" indent="0" algn="ctr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±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sSub>
                      <m:sSub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</m:sSub>
                  </m:oMath>
                </a14:m>
                <a:endParaRPr lang="en-US" b="0" dirty="0"/>
              </a:p>
              <a:p>
                <a:pPr marL="0" indent="0" algn="ctr">
                  <a:buNone/>
                </a:pPr>
                <a:endParaRPr lang="en-US" sz="1400" dirty="0"/>
              </a:p>
              <a:p>
                <a:pPr marL="0" indent="0" algn="ctr">
                  <a:buNone/>
                </a:pPr>
                <a:r>
                  <a:rPr lang="en-US" dirty="0"/>
                  <a:t>Limit the width of the interval: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endParaRPr lang="en-US" sz="14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/2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endParaRPr lang="en-BE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CAFA78A6-D84A-451E-B0C2-2645F10318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5100637"/>
              </a:xfrm>
              <a:blipFill>
                <a:blip r:embed="rId2"/>
                <a:stretch>
                  <a:fillRect l="-1043" t="-2031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B21BAA-1F46-4C60-B463-99460B9DE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8FE10-8435-436A-9C4E-83C0BF662888}" type="slidenum">
              <a:rPr lang="en-BE" smtClean="0"/>
              <a:t>60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95705573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F8E97F9-AD27-4DDC-B9BE-C09B1542C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SAMPLE SIZE DETERMINATION </a:t>
            </a:r>
            <a:endParaRPr lang="en-BE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CAFA78A6-D84A-451E-B0C2-2645F10318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510063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Data collection is difficult.</a:t>
                </a:r>
              </a:p>
              <a:p>
                <a:r>
                  <a:rPr lang="en-US" dirty="0"/>
                  <a:t>How much is ‘just enough’?</a:t>
                </a:r>
              </a:p>
              <a:p>
                <a:endParaRPr lang="en-US" sz="1000" dirty="0"/>
              </a:p>
              <a:p>
                <a:r>
                  <a:rPr lang="en-US" dirty="0"/>
                  <a:t>Example: estimating CI for the mean,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is know.</a:t>
                </a:r>
              </a:p>
              <a:p>
                <a:endParaRPr lang="en-US" sz="1000" dirty="0"/>
              </a:p>
              <a:p>
                <a:pPr marL="0" indent="0" algn="ctr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±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sSub>
                      <m:sSub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</m:sSub>
                  </m:oMath>
                </a14:m>
                <a:endParaRPr lang="en-US" b="0" dirty="0"/>
              </a:p>
              <a:p>
                <a:pPr marL="0" indent="0" algn="ctr">
                  <a:buNone/>
                </a:pPr>
                <a:endParaRPr lang="en-US" sz="1400" dirty="0"/>
              </a:p>
              <a:p>
                <a:pPr marL="0" indent="0" algn="ctr">
                  <a:buNone/>
                </a:pPr>
                <a:r>
                  <a:rPr lang="en-US" dirty="0"/>
                  <a:t>Limit the width of the interval: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endParaRPr lang="en-US" sz="14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/2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endParaRPr lang="en-BE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CAFA78A6-D84A-451E-B0C2-2645F10318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5100637"/>
              </a:xfrm>
              <a:blipFill>
                <a:blip r:embed="rId2"/>
                <a:stretch>
                  <a:fillRect l="-1043" t="-2031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B21BAA-1F46-4C60-B463-99460B9DE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8FE10-8435-436A-9C4E-83C0BF662888}" type="slidenum">
              <a:rPr lang="en-BE" smtClean="0"/>
              <a:t>61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31657793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B561E-ECEA-48B7-8B71-C4A4D7FE8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SAMPLE SIZE DETERMINATION </a:t>
            </a:r>
            <a:endParaRPr lang="en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5778A9-2488-429D-8624-B375C39EFD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33525"/>
                <a:ext cx="10515600" cy="5187950"/>
              </a:xfrm>
            </p:spPr>
            <p:txBody>
              <a:bodyPr/>
              <a:lstStyle/>
              <a:p>
                <a:r>
                  <a:rPr lang="en-US" dirty="0"/>
                  <a:t>At a juice factory machine is set up as follows:</a:t>
                </a:r>
              </a:p>
              <a:p>
                <a:pPr lvl="1"/>
                <a:r>
                  <a:rPr lang="en-US" sz="2800" dirty="0"/>
                  <a:t>the average content of juice per bottle equals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2800" dirty="0"/>
                  <a:t>;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= 5cl.</a:t>
                </a:r>
              </a:p>
              <a:p>
                <a:pPr marL="457200" lvl="1" indent="0">
                  <a:buNone/>
                </a:pPr>
                <a:endParaRPr lang="en-US" sz="1400" dirty="0"/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What sample size is required to estimate the average contents to within 0.5cl at the 95% confidence level?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  <m:sup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∙1.96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384.16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=385</m:t>
                      </m:r>
                    </m:oMath>
                  </m:oMathPara>
                </a14:m>
                <a:endParaRPr lang="en-BE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5778A9-2488-429D-8624-B375C39EFD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33525"/>
                <a:ext cx="10515600" cy="5187950"/>
              </a:xfrm>
              <a:blipFill>
                <a:blip r:embed="rId2"/>
                <a:stretch>
                  <a:fillRect l="-1043" t="-2115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B37257-D7E0-4384-BCC5-562749E98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8FE10-8435-436A-9C4E-83C0BF662888}" type="slidenum">
              <a:rPr lang="en-BE" smtClean="0"/>
              <a:t>62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50265119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B561E-ECEA-48B7-8B71-C4A4D7FE8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SAMPLE SIZE DETERMINATION </a:t>
            </a:r>
            <a:endParaRPr lang="en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5778A9-2488-429D-8624-B375C39EFD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33525"/>
                <a:ext cx="10515600" cy="5187950"/>
              </a:xfrm>
            </p:spPr>
            <p:txBody>
              <a:bodyPr/>
              <a:lstStyle/>
              <a:p>
                <a:r>
                  <a:rPr lang="en-US" dirty="0"/>
                  <a:t>At a juice factory machine is set up as follows:</a:t>
                </a:r>
              </a:p>
              <a:p>
                <a:pPr lvl="1"/>
                <a:r>
                  <a:rPr lang="en-US" sz="2800" dirty="0"/>
                  <a:t>the average content of juice per bottle equals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2800" dirty="0"/>
                  <a:t>;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= 5cl.</a:t>
                </a:r>
              </a:p>
              <a:p>
                <a:pPr marL="457200" lvl="1" indent="0">
                  <a:buNone/>
                </a:pPr>
                <a:endParaRPr lang="en-US" sz="1400" dirty="0"/>
              </a:p>
              <a:p>
                <a:r>
                  <a:rPr lang="en-US" dirty="0"/>
                  <a:t>What sample size is required to estimate the average contents to within 0.5cl at the 95% confidence level?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  <m:sup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∙1.96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384.16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=385</m:t>
                      </m:r>
                    </m:oMath>
                  </m:oMathPara>
                </a14:m>
                <a:endParaRPr lang="en-BE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5778A9-2488-429D-8624-B375C39EFD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33525"/>
                <a:ext cx="10515600" cy="5187950"/>
              </a:xfrm>
              <a:blipFill>
                <a:blip r:embed="rId2"/>
                <a:stretch>
                  <a:fillRect l="-1043" t="-2115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B37257-D7E0-4384-BCC5-562749E98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8FE10-8435-436A-9C4E-83C0BF662888}" type="slidenum">
              <a:rPr lang="en-BE" smtClean="0"/>
              <a:t>63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915305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B561E-ECEA-48B7-8B71-C4A4D7FE8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SAMPLE SIZE DETERMINATION </a:t>
            </a:r>
            <a:endParaRPr lang="en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5778A9-2488-429D-8624-B375C39EFD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33525"/>
                <a:ext cx="10515600" cy="5187950"/>
              </a:xfrm>
            </p:spPr>
            <p:txBody>
              <a:bodyPr/>
              <a:lstStyle/>
              <a:p>
                <a:r>
                  <a:rPr lang="en-US" dirty="0"/>
                  <a:t>At a juice factory machine is set up as follows:</a:t>
                </a:r>
              </a:p>
              <a:p>
                <a:pPr lvl="1"/>
                <a:r>
                  <a:rPr lang="en-US" sz="2800" dirty="0"/>
                  <a:t>the average content of juice per bottle equals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2800" dirty="0"/>
                  <a:t>;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= 5cl.</a:t>
                </a:r>
              </a:p>
              <a:p>
                <a:pPr marL="457200" lvl="1" indent="0">
                  <a:buNone/>
                </a:pPr>
                <a:endParaRPr lang="en-US" sz="1400" dirty="0"/>
              </a:p>
              <a:p>
                <a:r>
                  <a:rPr lang="en-US" dirty="0"/>
                  <a:t>What sample size is required to estimate the average contents to within 0.5cl at the 95% confidence level?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∙1.96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384.16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=385</m:t>
                      </m:r>
                    </m:oMath>
                  </m:oMathPara>
                </a14:m>
                <a:endParaRPr lang="en-BE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5778A9-2488-429D-8624-B375C39EFD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33525"/>
                <a:ext cx="10515600" cy="5187950"/>
              </a:xfrm>
              <a:blipFill>
                <a:blip r:embed="rId2"/>
                <a:stretch>
                  <a:fillRect l="-1043" t="-2115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B37257-D7E0-4384-BCC5-562749E98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8FE10-8435-436A-9C4E-83C0BF662888}" type="slidenum">
              <a:rPr lang="en-BE" smtClean="0"/>
              <a:t>64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03327672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B561E-ECEA-48B7-8B71-C4A4D7FE8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SAMPLE SIZE DETERMINATION </a:t>
            </a:r>
            <a:endParaRPr lang="en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5778A9-2488-429D-8624-B375C39EFD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33525"/>
                <a:ext cx="10515600" cy="5187950"/>
              </a:xfrm>
            </p:spPr>
            <p:txBody>
              <a:bodyPr/>
              <a:lstStyle/>
              <a:p>
                <a:r>
                  <a:rPr lang="en-US" dirty="0"/>
                  <a:t>At a juice factory machine is set up as follows:</a:t>
                </a:r>
              </a:p>
              <a:p>
                <a:pPr lvl="1"/>
                <a:r>
                  <a:rPr lang="en-US" sz="2800" dirty="0"/>
                  <a:t>the average content of juice per bottle equals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2800" dirty="0"/>
                  <a:t>;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= 5cl.</a:t>
                </a:r>
              </a:p>
              <a:p>
                <a:pPr marL="457200" lvl="1" indent="0">
                  <a:buNone/>
                </a:pPr>
                <a:endParaRPr lang="en-US" sz="1400" dirty="0"/>
              </a:p>
              <a:p>
                <a:r>
                  <a:rPr lang="en-US" dirty="0"/>
                  <a:t>What sample size is required to estimate the average contents to within 0.5cl at the 95% confidence level?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1.96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384.16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=385</m:t>
                      </m:r>
                    </m:oMath>
                  </m:oMathPara>
                </a14:m>
                <a:endParaRPr lang="en-BE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5778A9-2488-429D-8624-B375C39EFD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33525"/>
                <a:ext cx="10515600" cy="5187950"/>
              </a:xfrm>
              <a:blipFill>
                <a:blip r:embed="rId2"/>
                <a:stretch>
                  <a:fillRect l="-1043" t="-2115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B37257-D7E0-4384-BCC5-562749E98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8FE10-8435-436A-9C4E-83C0BF662888}" type="slidenum">
              <a:rPr lang="en-BE" smtClean="0"/>
              <a:t>65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18757624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B561E-ECEA-48B7-8B71-C4A4D7FE8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SAMPLE SIZE DETERMINATION </a:t>
            </a:r>
            <a:endParaRPr lang="en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5778A9-2488-429D-8624-B375C39EFD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33525"/>
                <a:ext cx="10515600" cy="5187950"/>
              </a:xfrm>
            </p:spPr>
            <p:txBody>
              <a:bodyPr/>
              <a:lstStyle/>
              <a:p>
                <a:r>
                  <a:rPr lang="en-US" dirty="0"/>
                  <a:t>At a juice factory machine is set up as follows:</a:t>
                </a:r>
              </a:p>
              <a:p>
                <a:pPr lvl="1"/>
                <a:r>
                  <a:rPr lang="en-US" sz="2800" dirty="0"/>
                  <a:t>the average content of juice per bottle equals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2800" dirty="0"/>
                  <a:t>;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= 5cl.</a:t>
                </a:r>
              </a:p>
              <a:p>
                <a:pPr marL="457200" lvl="1" indent="0">
                  <a:buNone/>
                </a:pPr>
                <a:endParaRPr lang="en-US" sz="1400" dirty="0"/>
              </a:p>
              <a:p>
                <a:r>
                  <a:rPr lang="en-US" dirty="0"/>
                  <a:t>What sample size is required to estimate the average contents to within 0.5cl at the 95% confidence level?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1.96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384.16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=385</m:t>
                      </m:r>
                    </m:oMath>
                  </m:oMathPara>
                </a14:m>
                <a:endParaRPr lang="en-BE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5778A9-2488-429D-8624-B375C39EFD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33525"/>
                <a:ext cx="10515600" cy="5187950"/>
              </a:xfrm>
              <a:blipFill>
                <a:blip r:embed="rId2"/>
                <a:stretch>
                  <a:fillRect l="-1043" t="-2115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B37257-D7E0-4384-BCC5-562749E98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8FE10-8435-436A-9C4E-83C0BF662888}" type="slidenum">
              <a:rPr lang="en-BE" smtClean="0"/>
              <a:t>66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59212601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B561E-ECEA-48B7-8B71-C4A4D7FE8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SAMPLE SIZE DETERMINATION </a:t>
            </a:r>
            <a:endParaRPr lang="en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5778A9-2488-429D-8624-B375C39EFD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33525"/>
                <a:ext cx="10515600" cy="5187950"/>
              </a:xfrm>
            </p:spPr>
            <p:txBody>
              <a:bodyPr/>
              <a:lstStyle/>
              <a:p>
                <a:r>
                  <a:rPr lang="en-US" dirty="0"/>
                  <a:t>At a juice factory machine is set up as follows:</a:t>
                </a:r>
              </a:p>
              <a:p>
                <a:pPr lvl="1"/>
                <a:r>
                  <a:rPr lang="en-US" sz="2800" dirty="0"/>
                  <a:t>the average content of juice per bottle equals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2800" dirty="0"/>
                  <a:t>;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= 5cl.</a:t>
                </a:r>
              </a:p>
              <a:p>
                <a:pPr marL="457200" lvl="1" indent="0">
                  <a:buNone/>
                </a:pPr>
                <a:endParaRPr lang="en-US" sz="1400" dirty="0"/>
              </a:p>
              <a:p>
                <a:r>
                  <a:rPr lang="en-US" dirty="0"/>
                  <a:t>What sample size is required to estimate the average contents to within 0.5cl at the 95% confidence level?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1.96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384.16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=385</m:t>
                      </m:r>
                    </m:oMath>
                  </m:oMathPara>
                </a14:m>
                <a:endParaRPr lang="en-BE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5778A9-2488-429D-8624-B375C39EFD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33525"/>
                <a:ext cx="10515600" cy="5187950"/>
              </a:xfrm>
              <a:blipFill>
                <a:blip r:embed="rId2"/>
                <a:stretch>
                  <a:fillRect l="-1043" t="-2115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B37257-D7E0-4384-BCC5-562749E98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8FE10-8435-436A-9C4E-83C0BF662888}" type="slidenum">
              <a:rPr lang="en-BE" smtClean="0"/>
              <a:t>67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14322567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B561E-ECEA-48B7-8B71-C4A4D7FE8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SAMPLE SIZE DETERMINATION </a:t>
            </a:r>
            <a:endParaRPr lang="en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5778A9-2488-429D-8624-B375C39EFD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33525"/>
                <a:ext cx="10515600" cy="518795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Similar reasoning applies to the CI for Bernoulli.</a:t>
                </a:r>
              </a:p>
              <a:p>
                <a:endParaRPr lang="en-US" sz="1500" dirty="0"/>
              </a:p>
              <a:p>
                <a:r>
                  <a:rPr lang="en-US" i="1" dirty="0"/>
                  <a:t>How many customers should be surveyed in order to estimate the share of satisfied customers to within 3% at the 95% confidence level?</a:t>
                </a:r>
              </a:p>
              <a:p>
                <a:pPr marL="0" indent="0">
                  <a:buNone/>
                </a:pPr>
                <a:endParaRPr lang="en-US" sz="1400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± 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  <m:rad>
                        <m:radPr>
                          <m:degHide m:val="on"/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1100" dirty="0"/>
              </a:p>
              <a:p>
                <a:pPr marL="0" indent="0" algn="ctr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– the worst possible variance</a:t>
                </a:r>
              </a:p>
              <a:p>
                <a:pPr marL="0" indent="0" algn="ctr">
                  <a:buNone/>
                </a:pPr>
                <a:endParaRPr lang="en-US" sz="14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1.96</m:t>
                      </m:r>
                      <m:rad>
                        <m:radPr>
                          <m:degHide m:val="on"/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0.25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ra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≤0.03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m:rPr>
                          <m:nor/>
                        </m:rPr>
                        <a:rPr lang="en-BE" smtClean="0">
                          <a:solidFill>
                            <a:schemeClr val="bg1"/>
                          </a:solidFill>
                        </a:rPr>
                        <m:t>1067.1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B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5778A9-2488-429D-8624-B375C39EFD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33525"/>
                <a:ext cx="10515600" cy="5187950"/>
              </a:xfrm>
              <a:blipFill>
                <a:blip r:embed="rId2"/>
                <a:stretch>
                  <a:fillRect l="-1043" t="-2703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B37257-D7E0-4384-BCC5-562749E98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8FE10-8435-436A-9C4E-83C0BF662888}" type="slidenum">
              <a:rPr lang="en-BE" smtClean="0"/>
              <a:t>68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88204914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B561E-ECEA-48B7-8B71-C4A4D7FE8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SAMPLE SIZE DETERMINATION </a:t>
            </a:r>
            <a:endParaRPr lang="en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5778A9-2488-429D-8624-B375C39EFD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33525"/>
                <a:ext cx="10515600" cy="518795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Similar reasoning applies to the CI for Bernoulli.</a:t>
                </a:r>
              </a:p>
              <a:p>
                <a:endParaRPr lang="en-US" sz="1500" dirty="0"/>
              </a:p>
              <a:p>
                <a:r>
                  <a:rPr lang="en-US" i="1" dirty="0"/>
                  <a:t>How many customers should be surveyed in order to estimate the share of satisfied customers to within 3% at the 95% confidence level?</a:t>
                </a:r>
              </a:p>
              <a:p>
                <a:pPr marL="0" indent="0">
                  <a:buNone/>
                </a:pPr>
                <a:endParaRPr lang="en-US" sz="1400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±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̂"/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acc>
                                </m:e>
                              </m:d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1100" dirty="0"/>
              </a:p>
              <a:p>
                <a:pPr marL="0" indent="0" algn="ctr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– the worst possible variance</a:t>
                </a:r>
              </a:p>
              <a:p>
                <a:pPr marL="0" indent="0" algn="ctr">
                  <a:buNone/>
                </a:pPr>
                <a:endParaRPr lang="en-US" sz="14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1.96</m:t>
                      </m:r>
                      <m:rad>
                        <m:radPr>
                          <m:degHide m:val="on"/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0.25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ra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≤0.03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m:rPr>
                          <m:nor/>
                        </m:rPr>
                        <a:rPr lang="en-BE" smtClean="0">
                          <a:solidFill>
                            <a:schemeClr val="bg1"/>
                          </a:solidFill>
                        </a:rPr>
                        <m:t>1067.1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B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5778A9-2488-429D-8624-B375C39EFD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33525"/>
                <a:ext cx="10515600" cy="5187950"/>
              </a:xfrm>
              <a:blipFill>
                <a:blip r:embed="rId2"/>
                <a:stretch>
                  <a:fillRect l="-1043" t="-2703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B37257-D7E0-4384-BCC5-562749E98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8FE10-8435-436A-9C4E-83C0BF662888}" type="slidenum">
              <a:rPr lang="en-BE" smtClean="0"/>
              <a:t>69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215665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A0D9F-86B9-4191-B7C6-F108B67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CONFIDENCE INTERVALS: RECAP</a:t>
            </a:r>
            <a:endParaRPr lang="en-BE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1A48FA-399E-437D-8C69-34A6BF8E67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71624"/>
                <a:ext cx="10515600" cy="517207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NORMAL DISTRIBUTION: </a:t>
                </a:r>
              </a:p>
              <a:p>
                <a:pPr marL="0" indent="0">
                  <a:buNone/>
                </a:pPr>
                <a:r>
                  <a:rPr lang="en-US" sz="1100" dirty="0"/>
                  <a:t>	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i.i.d</a:t>
                </a:r>
                <a:r>
                  <a:rPr lang="en-US" dirty="0"/>
                  <a:t>. samples</a:t>
                </a:r>
              </a:p>
              <a:p>
                <a:pPr marL="0" indent="0" algn="ctr">
                  <a:buNone/>
                </a:pPr>
                <a:endParaRPr lang="en-US" sz="1100" dirty="0"/>
              </a:p>
              <a:p>
                <a:pPr lvl="1"/>
                <a:r>
                  <a:rPr lang="en-US" dirty="0"/>
                  <a:t>CI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is known: </a:t>
                </a:r>
                <a:r>
                  <a:rPr lang="en-US" b="1" dirty="0"/>
                  <a:t>z-interval</a:t>
                </a:r>
              </a:p>
              <a:p>
                <a:pPr lvl="1"/>
                <a:endParaRPr lang="en-US" sz="1100" dirty="0"/>
              </a:p>
              <a:p>
                <a:pPr marL="457200" lvl="1" indent="0" algn="ctr">
                  <a:buNone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±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/2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  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/2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 quantile from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(0,1)</m:t>
                    </m:r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:endParaRPr lang="en-US" sz="1400" dirty="0"/>
              </a:p>
              <a:p>
                <a:pPr lvl="1"/>
                <a:r>
                  <a:rPr lang="en-US" dirty="0"/>
                  <a:t>CI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is known: </a:t>
                </a:r>
                <a:r>
                  <a:rPr lang="en-US" b="1" dirty="0"/>
                  <a:t>t-interval</a:t>
                </a:r>
              </a:p>
              <a:p>
                <a:pPr lvl="1"/>
                <a:endParaRPr lang="en-US" sz="1100" dirty="0"/>
              </a:p>
              <a:p>
                <a:pPr marL="457200" lvl="1" indent="0" algn="ctr">
                  <a:buNone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±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/2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  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/2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 quantile from Student distribution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d.f.</a:t>
                </a:r>
                <a:endParaRPr lang="en-US" dirty="0"/>
              </a:p>
              <a:p>
                <a:pPr lvl="1"/>
                <a:endParaRPr lang="en-US" sz="1400" dirty="0"/>
              </a:p>
              <a:p>
                <a:pPr lvl="1"/>
                <a:r>
                  <a:rPr lang="en-US" dirty="0">
                    <a:solidFill>
                      <a:schemeClr val="bg1"/>
                    </a:solidFill>
                  </a:rPr>
                  <a:t>CI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unknown:</a:t>
                </a:r>
              </a:p>
              <a:p>
                <a:pPr lvl="1"/>
                <a:endParaRPr lang="en-US" sz="1500" dirty="0">
                  <a:solidFill>
                    <a:schemeClr val="bg1"/>
                  </a:solidFill>
                </a:endParaRPr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num>
                            <m:den/>
                          </m:f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lvl="1"/>
                <a:endParaRPr lang="en-B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1A48FA-399E-437D-8C69-34A6BF8E67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71624"/>
                <a:ext cx="10515600" cy="5172075"/>
              </a:xfrm>
              <a:blipFill>
                <a:blip r:embed="rId2"/>
                <a:stretch>
                  <a:fillRect l="-928" t="-2358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80B54C-4C43-48DD-9723-06102F486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F1003-86C9-4465-A323-82E8E99F35D9}" type="slidenum">
              <a:rPr lang="en-BE" smtClean="0"/>
              <a:t>7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1539267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B561E-ECEA-48B7-8B71-C4A4D7FE8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SAMPLE SIZE DETERMINATION </a:t>
            </a:r>
            <a:endParaRPr lang="en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5778A9-2488-429D-8624-B375C39EFD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33525"/>
                <a:ext cx="10515600" cy="518795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Similar reasoning applies to the CI for Bernoulli.</a:t>
                </a:r>
              </a:p>
              <a:p>
                <a:endParaRPr lang="en-US" sz="1500" dirty="0"/>
              </a:p>
              <a:p>
                <a:r>
                  <a:rPr lang="en-US" i="1" dirty="0"/>
                  <a:t>How many customers should be surveyed in order to estimate the share of satisfied customers to within 3% at the 95% confidence level?</a:t>
                </a:r>
              </a:p>
              <a:p>
                <a:pPr marL="0" indent="0">
                  <a:buNone/>
                </a:pPr>
                <a:endParaRPr lang="en-US" sz="1400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±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  <m:rad>
                        <m:radPr>
                          <m:degHide m:val="on"/>
                          <m:ctrlP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1100" dirty="0"/>
              </a:p>
              <a:p>
                <a:pPr marL="0" indent="0" algn="ctr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– the worst possible variance</a:t>
                </a:r>
              </a:p>
              <a:p>
                <a:pPr marL="0" indent="0" algn="ctr">
                  <a:buNone/>
                </a:pPr>
                <a:endParaRPr lang="en-US" sz="14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1.96</m:t>
                      </m:r>
                      <m:rad>
                        <m:radPr>
                          <m:degHide m:val="on"/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0.25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ra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≤0.03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m:rPr>
                          <m:nor/>
                        </m:rPr>
                        <a:rPr lang="en-BE" smtClean="0">
                          <a:solidFill>
                            <a:schemeClr val="bg1"/>
                          </a:solidFill>
                        </a:rPr>
                        <m:t>1067.1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B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5778A9-2488-429D-8624-B375C39EFD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33525"/>
                <a:ext cx="10515600" cy="5187950"/>
              </a:xfrm>
              <a:blipFill>
                <a:blip r:embed="rId2"/>
                <a:stretch>
                  <a:fillRect l="-1043" t="-2703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B37257-D7E0-4384-BCC5-562749E98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8FE10-8435-436A-9C4E-83C0BF662888}" type="slidenum">
              <a:rPr lang="en-BE" smtClean="0"/>
              <a:t>70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23389691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B561E-ECEA-48B7-8B71-C4A4D7FE8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SAMPLE SIZE DETERMINATION </a:t>
            </a:r>
            <a:endParaRPr lang="en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5778A9-2488-429D-8624-B375C39EFD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33525"/>
                <a:ext cx="10515600" cy="518795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Similar reasoning applies to the CI for Bernoulli.</a:t>
                </a:r>
              </a:p>
              <a:p>
                <a:endParaRPr lang="en-US" sz="1500" dirty="0"/>
              </a:p>
              <a:p>
                <a:r>
                  <a:rPr lang="en-US" i="1" dirty="0"/>
                  <a:t>How many customers should be surveyed in order to estimate the share of satisfied customers to within 3% at the 95% confidence level?</a:t>
                </a:r>
              </a:p>
              <a:p>
                <a:pPr marL="0" indent="0">
                  <a:buNone/>
                </a:pPr>
                <a:endParaRPr lang="en-US" sz="1400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±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1100" dirty="0"/>
              </a:p>
              <a:p>
                <a:pPr marL="0" indent="0" algn="ctr">
                  <a:buNone/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r>
                  <a:rPr lang="en-US" dirty="0"/>
                  <a:t> – the worst possible variance</a:t>
                </a:r>
              </a:p>
              <a:p>
                <a:pPr marL="0" indent="0" algn="ctr">
                  <a:buNone/>
                </a:pPr>
                <a:endParaRPr lang="en-US" sz="14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1.96</m:t>
                      </m:r>
                      <m:rad>
                        <m:radPr>
                          <m:degHide m:val="on"/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0.25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ra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≤0.03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m:rPr>
                          <m:nor/>
                        </m:rPr>
                        <a:rPr lang="en-BE" smtClean="0">
                          <a:solidFill>
                            <a:schemeClr val="bg1"/>
                          </a:solidFill>
                        </a:rPr>
                        <m:t>1067.1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B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5778A9-2488-429D-8624-B375C39EFD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33525"/>
                <a:ext cx="10515600" cy="5187950"/>
              </a:xfrm>
              <a:blipFill>
                <a:blip r:embed="rId2"/>
                <a:stretch>
                  <a:fillRect l="-1043" t="-2703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B37257-D7E0-4384-BCC5-562749E98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8FE10-8435-436A-9C4E-83C0BF662888}" type="slidenum">
              <a:rPr lang="en-BE" smtClean="0"/>
              <a:t>71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36708251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B561E-ECEA-48B7-8B71-C4A4D7FE8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SAMPLE SIZE DETERMINATION </a:t>
            </a:r>
            <a:endParaRPr lang="en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5778A9-2488-429D-8624-B375C39EFD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33525"/>
                <a:ext cx="10515600" cy="518795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Similar reasoning applies to the CI for Bernoulli.</a:t>
                </a:r>
              </a:p>
              <a:p>
                <a:endParaRPr lang="en-US" sz="1500" dirty="0"/>
              </a:p>
              <a:p>
                <a:r>
                  <a:rPr lang="en-US" i="1" dirty="0"/>
                  <a:t>How many customers should be surveyed in order to estimate the share of satisfied customers to within 3% at the 95% confidence level?</a:t>
                </a:r>
              </a:p>
              <a:p>
                <a:pPr marL="0" indent="0">
                  <a:buNone/>
                </a:pPr>
                <a:endParaRPr lang="en-US" sz="1400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±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1100" dirty="0"/>
              </a:p>
              <a:p>
                <a:pPr marL="0" indent="0" algn="ctr">
                  <a:buNone/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r>
                  <a:rPr lang="en-US" dirty="0"/>
                  <a:t> – the worst possible variance</a:t>
                </a:r>
              </a:p>
              <a:p>
                <a:pPr marL="0" indent="0" algn="ctr">
                  <a:buNone/>
                </a:pPr>
                <a:endParaRPr lang="en-US" sz="14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1.96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0.25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≤0.03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m:rPr>
                          <m:nor/>
                        </m:rPr>
                        <a:rPr lang="en-BE" smtClean="0">
                          <a:solidFill>
                            <a:schemeClr val="bg1"/>
                          </a:solidFill>
                        </a:rPr>
                        <m:t>1067.1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B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5778A9-2488-429D-8624-B375C39EFD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33525"/>
                <a:ext cx="10515600" cy="5187950"/>
              </a:xfrm>
              <a:blipFill>
                <a:blip r:embed="rId2"/>
                <a:stretch>
                  <a:fillRect l="-1043" t="-2703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B37257-D7E0-4384-BCC5-562749E98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8FE10-8435-436A-9C4E-83C0BF662888}" type="slidenum">
              <a:rPr lang="en-BE" smtClean="0"/>
              <a:t>72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80856525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B561E-ECEA-48B7-8B71-C4A4D7FE8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SAMPLE SIZE DETERMINATION </a:t>
            </a:r>
            <a:endParaRPr lang="en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5778A9-2488-429D-8624-B375C39EFD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33525"/>
                <a:ext cx="10515600" cy="518795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Similar reasoning applies to the CI for Bernoulli.</a:t>
                </a:r>
              </a:p>
              <a:p>
                <a:endParaRPr lang="en-US" sz="1500" dirty="0"/>
              </a:p>
              <a:p>
                <a:r>
                  <a:rPr lang="en-US" i="1" dirty="0"/>
                  <a:t>How many customers should be surveyed in order to estimate the share of satisfied customers to within 3% at the 95% confidence level?</a:t>
                </a:r>
              </a:p>
              <a:p>
                <a:pPr marL="0" indent="0">
                  <a:buNone/>
                </a:pPr>
                <a:endParaRPr lang="en-US" sz="1400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±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1100" dirty="0"/>
              </a:p>
              <a:p>
                <a:pPr marL="0" indent="0" algn="ctr">
                  <a:buNone/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r>
                  <a:rPr lang="en-US" dirty="0"/>
                  <a:t> – the worst possible variance</a:t>
                </a:r>
              </a:p>
              <a:p>
                <a:pPr marL="0" indent="0" algn="ctr">
                  <a:buNone/>
                </a:pPr>
                <a:endParaRPr lang="en-US" sz="14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1.96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0.25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≤0.03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m:rPr>
                          <m:nor/>
                        </m:rPr>
                        <a:rPr lang="en-BE" smtClean="0"/>
                        <m:t>1067.1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B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5778A9-2488-429D-8624-B375C39EFD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33525"/>
                <a:ext cx="10515600" cy="5187950"/>
              </a:xfrm>
              <a:blipFill>
                <a:blip r:embed="rId2"/>
                <a:stretch>
                  <a:fillRect l="-1043" t="-2703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B37257-D7E0-4384-BCC5-562749E98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8FE10-8435-436A-9C4E-83C0BF662888}" type="slidenum">
              <a:rPr lang="en-BE" smtClean="0"/>
              <a:t>73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97139446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F5D328F-B7B3-44FD-9D07-5F9AA3EA8C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HYPOTHESIS TESTING</a:t>
            </a:r>
            <a:endParaRPr lang="en-BE" b="1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80723A0-B24E-4E24-832B-791B268302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614971-E816-4C1B-B35E-93056C27C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F1003-86C9-4465-A323-82E8E99F35D9}" type="slidenum">
              <a:rPr lang="en-BE" smtClean="0"/>
              <a:t>74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75349550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837D2-1F3F-4477-B519-59FEDB003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HYPOTHESIS TESTING</a:t>
            </a:r>
            <a:endParaRPr lang="en-B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DCA6F-1589-4BE6-965E-B09B63D40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tossing a coin 100 times, we observed H only 30 times. Is it a fair coin?</a:t>
            </a:r>
          </a:p>
          <a:p>
            <a:endParaRPr lang="en-US" dirty="0"/>
          </a:p>
          <a:p>
            <a:r>
              <a:rPr lang="en-US" dirty="0"/>
              <a:t>Did extra tuition help students?</a:t>
            </a:r>
          </a:p>
          <a:p>
            <a:endParaRPr lang="en-US" dirty="0"/>
          </a:p>
          <a:p>
            <a:r>
              <a:rPr lang="en-US" dirty="0"/>
              <a:t>Is drug A more efficient than drug B?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204892-1EF0-41F1-BD48-5FA0B4ABE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F1003-86C9-4465-A323-82E8E99F35D9}" type="slidenum">
              <a:rPr lang="en-BE" smtClean="0"/>
              <a:t>75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25123236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C84899B-E440-4D80-92A8-46AD7EB367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HOW IT ALL STARTED</a:t>
            </a:r>
            <a:endParaRPr lang="en-BE" b="1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50F0437B-6956-47D5-8B2B-84774862F8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>
                <a:hlinkClick r:id="rId2"/>
              </a:rPr>
              <a:t>https://youtu.be/lgs7d5saFFc</a:t>
            </a:r>
            <a:r>
              <a:rPr lang="nl-BE" dirty="0"/>
              <a:t> 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A7616E-D76C-493C-B942-9808DF1B3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F1003-86C9-4465-A323-82E8E99F35D9}" type="slidenum">
              <a:rPr lang="en-BE" smtClean="0"/>
              <a:t>76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9763251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69994F0-1304-4383-9AA9-B98614E2A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LADY TASTING TEA</a:t>
            </a:r>
            <a:endParaRPr lang="en-BE" dirty="0"/>
          </a:p>
        </p:txBody>
      </p:sp>
      <p:pic>
        <p:nvPicPr>
          <p:cNvPr id="8" name="Content Placeholder 7" descr="A person wearing a suit and tie&#10;&#10;Description automatically generated">
            <a:extLst>
              <a:ext uri="{FF2B5EF4-FFF2-40B4-BE49-F238E27FC236}">
                <a16:creationId xmlns:a16="http://schemas.microsoft.com/office/drawing/2014/main" id="{527F55C3-7A53-4338-ABB3-BA127631BB1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5556" y="1558131"/>
            <a:ext cx="3103527" cy="4351338"/>
          </a:xfr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58D52E0-7AE9-44C5-A7C4-270AE0DCC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F1003-86C9-4465-A323-82E8E99F35D9}" type="slidenum">
              <a:rPr lang="en-BE" smtClean="0"/>
              <a:t>77</a:t>
            </a:fld>
            <a:endParaRPr lang="en-BE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3ADD33-7C2C-4A6C-9C22-21D6E2B04C02}"/>
              </a:ext>
            </a:extLst>
          </p:cNvPr>
          <p:cNvSpPr txBox="1"/>
          <p:nvPr/>
        </p:nvSpPr>
        <p:spPr>
          <a:xfrm>
            <a:off x="7485556" y="5943600"/>
            <a:ext cx="31035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/>
              <a:t>Ronald Fisher, 1913</a:t>
            </a:r>
            <a:endParaRPr lang="en-BE" sz="2000" i="1" dirty="0"/>
          </a:p>
        </p:txBody>
      </p:sp>
    </p:spTree>
    <p:extLst>
      <p:ext uri="{BB962C8B-B14F-4D97-AF65-F5344CB8AC3E}">
        <p14:creationId xmlns:p14="http://schemas.microsoft.com/office/powerpoint/2010/main" val="274377408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69994F0-1304-4383-9AA9-B98614E2A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LADY TASTING TEA</a:t>
            </a:r>
            <a:endParaRPr lang="en-BE" dirty="0"/>
          </a:p>
        </p:txBody>
      </p:sp>
      <p:pic>
        <p:nvPicPr>
          <p:cNvPr id="8" name="Content Placeholder 7" descr="A person wearing a suit and tie&#10;&#10;Description automatically generated">
            <a:extLst>
              <a:ext uri="{FF2B5EF4-FFF2-40B4-BE49-F238E27FC236}">
                <a16:creationId xmlns:a16="http://schemas.microsoft.com/office/drawing/2014/main" id="{527F55C3-7A53-4338-ABB3-BA127631BB1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5556" y="1558131"/>
            <a:ext cx="3103527" cy="4351338"/>
          </a:xfr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761C1DA-CD6F-4474-AB0A-F4BAA640636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just"/>
            <a:r>
              <a:rPr lang="en-US" dirty="0"/>
              <a:t>8 cups of tea</a:t>
            </a:r>
          </a:p>
          <a:p>
            <a:pPr lvl="1" algn="just"/>
            <a:r>
              <a:rPr lang="en-US" sz="2800" dirty="0"/>
              <a:t>4 cups: milk first</a:t>
            </a:r>
          </a:p>
          <a:p>
            <a:pPr lvl="1" algn="just"/>
            <a:r>
              <a:rPr lang="en-US" sz="2800" dirty="0"/>
              <a:t>4 cups: tea first</a:t>
            </a:r>
          </a:p>
          <a:p>
            <a:pPr lvl="1" algn="just"/>
            <a:endParaRPr lang="en-US" sz="2800" dirty="0"/>
          </a:p>
          <a:p>
            <a:pPr algn="just"/>
            <a:r>
              <a:rPr lang="en-US" dirty="0"/>
              <a:t>The lady must select 4 cups prepared by one method.</a:t>
            </a:r>
          </a:p>
          <a:p>
            <a:pPr algn="just"/>
            <a:endParaRPr lang="en-US" dirty="0"/>
          </a:p>
          <a:p>
            <a:pPr algn="just"/>
            <a:r>
              <a:rPr lang="en-US" i="1" dirty="0"/>
              <a:t>How to check her ability to distinguish the teas?</a:t>
            </a:r>
            <a:endParaRPr lang="en-BE" i="1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58D52E0-7AE9-44C5-A7C4-270AE0DCC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F1003-86C9-4465-A323-82E8E99F35D9}" type="slidenum">
              <a:rPr lang="en-BE" smtClean="0"/>
              <a:t>78</a:t>
            </a:fld>
            <a:endParaRPr lang="en-BE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3ADD33-7C2C-4A6C-9C22-21D6E2B04C02}"/>
              </a:ext>
            </a:extLst>
          </p:cNvPr>
          <p:cNvSpPr txBox="1"/>
          <p:nvPr/>
        </p:nvSpPr>
        <p:spPr>
          <a:xfrm>
            <a:off x="7485556" y="5943600"/>
            <a:ext cx="31035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/>
              <a:t>Ronald Fisher, 1913</a:t>
            </a:r>
            <a:endParaRPr lang="en-BE" sz="2000" i="1" dirty="0"/>
          </a:p>
        </p:txBody>
      </p:sp>
    </p:spTree>
    <p:extLst>
      <p:ext uri="{BB962C8B-B14F-4D97-AF65-F5344CB8AC3E}">
        <p14:creationId xmlns:p14="http://schemas.microsoft.com/office/powerpoint/2010/main" val="202534942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E4862-B7D4-4C49-91A7-AB8E173B7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LADY TASTING TEA</a:t>
            </a:r>
            <a:endParaRPr lang="en-BE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1F2410-28D1-44D4-A1CC-1190CA1D564A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5"/>
                <a:ext cx="554355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 default assumption:</a:t>
                </a:r>
              </a:p>
              <a:p>
                <a:endParaRPr lang="en-US" sz="10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the lady can’t distinguish the teas</a:t>
                </a:r>
                <a:endParaRPr lang="en-US" dirty="0"/>
              </a:p>
              <a:p>
                <a:pPr marL="0" indent="0" algn="ctr">
                  <a:buNone/>
                </a:pPr>
                <a:endParaRPr lang="en-US" sz="1000" dirty="0"/>
              </a:p>
              <a:p>
                <a:pPr algn="just"/>
                <a:r>
                  <a:rPr lang="en-US" dirty="0">
                    <a:solidFill>
                      <a:schemeClr val="bg1"/>
                    </a:solidFill>
                  </a:rPr>
                  <a:t>How unlikely would it be to randomly guess all 4?</a:t>
                </a:r>
              </a:p>
              <a:p>
                <a:pPr algn="just"/>
                <a:endParaRPr lang="en-US" sz="1000" dirty="0"/>
              </a:p>
              <a:p>
                <a:pPr marL="0" indent="0" algn="ctr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1/70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:r>
                  <a:rPr lang="en-BE" dirty="0">
                    <a:solidFill>
                      <a:schemeClr val="bg1"/>
                    </a:solidFill>
                  </a:rPr>
                  <a:t>0.014</a:t>
                </a:r>
                <a:endParaRPr lang="en-US" dirty="0">
                  <a:solidFill>
                    <a:schemeClr val="bg1"/>
                  </a:solidFill>
                </a:endParaRPr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That’s </a:t>
                </a:r>
                <a:r>
                  <a:rPr lang="en-US" i="1" dirty="0">
                    <a:solidFill>
                      <a:schemeClr val="bg1"/>
                    </a:solidFill>
                  </a:rPr>
                  <a:t>surprising enough </a:t>
                </a:r>
                <a:r>
                  <a:rPr lang="en-US" dirty="0">
                    <a:solidFill>
                      <a:schemeClr val="bg1"/>
                    </a:solidFill>
                  </a:rPr>
                  <a:t>to 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</a:p>
              <a:p>
                <a:endParaRPr lang="en-B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1F2410-28D1-44D4-A1CC-1190CA1D56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5"/>
                <a:ext cx="5543550" cy="4351338"/>
              </a:xfrm>
              <a:blipFill>
                <a:blip r:embed="rId2"/>
                <a:stretch>
                  <a:fillRect l="-1980" t="-2381" r="-2200" b="-560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202370-301A-4537-9EB0-3116CFF5D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F1003-86C9-4465-A323-82E8E99F35D9}" type="slidenum">
              <a:rPr lang="en-BE" smtClean="0"/>
              <a:t>79</a:t>
            </a:fld>
            <a:endParaRPr lang="en-BE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EFD0CD9-4DE4-4A7D-9A17-475889A343C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604116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A0D9F-86B9-4191-B7C6-F108B67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CONFIDENCE INTERVALS: RECAP</a:t>
            </a:r>
            <a:endParaRPr lang="en-BE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1A48FA-399E-437D-8C69-34A6BF8E67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71624"/>
                <a:ext cx="10515600" cy="5172075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NORMAL DISTRIBUTION: </a:t>
                </a:r>
              </a:p>
              <a:p>
                <a:pPr marL="0" indent="0">
                  <a:buNone/>
                </a:pPr>
                <a:r>
                  <a:rPr lang="en-US" sz="1100" dirty="0"/>
                  <a:t>	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i.i.d</a:t>
                </a:r>
                <a:r>
                  <a:rPr lang="en-US" dirty="0"/>
                  <a:t>. samples</a:t>
                </a:r>
              </a:p>
              <a:p>
                <a:pPr marL="0" indent="0" algn="ctr">
                  <a:buNone/>
                </a:pPr>
                <a:endParaRPr lang="en-US" sz="1100" dirty="0"/>
              </a:p>
              <a:p>
                <a:pPr lvl="1"/>
                <a:r>
                  <a:rPr lang="en-US" dirty="0"/>
                  <a:t>CI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is known: </a:t>
                </a:r>
                <a:r>
                  <a:rPr lang="en-US" b="1" dirty="0"/>
                  <a:t>z-interval</a:t>
                </a:r>
              </a:p>
              <a:p>
                <a:pPr lvl="1"/>
                <a:endParaRPr lang="en-US" sz="1100" dirty="0"/>
              </a:p>
              <a:p>
                <a:pPr marL="457200" lvl="1" indent="0" algn="ctr">
                  <a:buNone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±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/2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  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/2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 quantile from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(0,1)</m:t>
                    </m:r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:endParaRPr lang="en-US" sz="1400" dirty="0"/>
              </a:p>
              <a:p>
                <a:pPr lvl="1"/>
                <a:r>
                  <a:rPr lang="en-US" dirty="0"/>
                  <a:t>CI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is known: </a:t>
                </a:r>
                <a:r>
                  <a:rPr lang="en-US" b="1" dirty="0"/>
                  <a:t>t-interval</a:t>
                </a:r>
              </a:p>
              <a:p>
                <a:pPr lvl="1"/>
                <a:endParaRPr lang="en-US" sz="1100" dirty="0"/>
              </a:p>
              <a:p>
                <a:pPr marL="457200" lvl="1" indent="0" algn="ctr">
                  <a:buNone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±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/2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  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/2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 quantile from Student distribution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d.f.</a:t>
                </a:r>
                <a:endParaRPr lang="en-US" dirty="0"/>
              </a:p>
              <a:p>
                <a:pPr lvl="1"/>
                <a:endParaRPr lang="en-US" sz="1400" dirty="0"/>
              </a:p>
              <a:p>
                <a:pPr lvl="1"/>
                <a:r>
                  <a:rPr lang="en-US" dirty="0"/>
                  <a:t>CI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is unknown: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𝝌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b="1" dirty="0"/>
                  <a:t>-interval</a:t>
                </a:r>
              </a:p>
              <a:p>
                <a:pPr lvl="1"/>
                <a:endParaRPr lang="en-US" sz="1500" dirty="0"/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m:rPr>
                                          <m:lit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/2 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ra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/2 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ra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nor/>
                        </m:rPr>
                        <a:rPr lang="en-US" dirty="0"/>
                        <m:t> </m:t>
                      </m:r>
                      <m:r>
                        <m:rPr>
                          <m:nor/>
                        </m:rPr>
                        <a:rPr lang="en-US" dirty="0"/>
                        <m:t>quantiles</m:t>
                      </m:r>
                      <m:r>
                        <m:rPr>
                          <m:nor/>
                        </m:rPr>
                        <a:rPr lang="en-US" dirty="0"/>
                        <m:t> </m:t>
                      </m:r>
                      <m:r>
                        <m:rPr>
                          <m:nor/>
                        </m:rPr>
                        <a:rPr lang="en-US" dirty="0"/>
                        <m:t>from</m:t>
                      </m:r>
                      <m:r>
                        <m:rPr>
                          <m:nor/>
                        </m:rPr>
                        <a:rPr lang="en-US" dirty="0"/>
                        <m:t> 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χ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m:rPr>
                          <m:nor/>
                        </m:rPr>
                        <a:rPr lang="en-US" dirty="0"/>
                        <m:t> </m:t>
                      </m:r>
                      <m:r>
                        <m:rPr>
                          <m:nor/>
                        </m:rPr>
                        <a:rPr lang="en-US" dirty="0"/>
                        <m:t>distribution</m:t>
                      </m:r>
                      <m:r>
                        <m:rPr>
                          <m:nor/>
                        </m:rPr>
                        <a:rPr lang="en-US" dirty="0"/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−1)</m:t>
                      </m:r>
                      <m:r>
                        <m:rPr>
                          <m:nor/>
                        </m:rPr>
                        <a:rPr lang="en-US" dirty="0"/>
                        <m:t> </m:t>
                      </m:r>
                      <m:r>
                        <m:rPr>
                          <m:nor/>
                        </m:rPr>
                        <a:rPr lang="en-US" dirty="0" err="1"/>
                        <m:t>d</m:t>
                      </m:r>
                      <m:r>
                        <m:rPr>
                          <m:nor/>
                        </m:rPr>
                        <a:rPr lang="en-US" dirty="0" err="1"/>
                        <m:t>.</m:t>
                      </m:r>
                      <m:r>
                        <m:rPr>
                          <m:nor/>
                        </m:rPr>
                        <a:rPr lang="en-US" dirty="0" err="1"/>
                        <m:t>f</m:t>
                      </m:r>
                      <m:r>
                        <m:rPr>
                          <m:nor/>
                        </m:rPr>
                        <a:rPr lang="en-US" dirty="0" err="1"/>
                        <m:t>.</m:t>
                      </m:r>
                    </m:oMath>
                  </m:oMathPara>
                </a14:m>
                <a:endParaRPr lang="en-US" dirty="0"/>
              </a:p>
              <a:p>
                <a:pPr lvl="1"/>
                <a:endParaRPr lang="en-US" sz="1400" dirty="0"/>
              </a:p>
              <a:p>
                <a:pPr marL="457200" lvl="1" indent="0" algn="ctr">
                  <a:buNone/>
                </a:pPr>
                <a:endParaRPr lang="en-US" dirty="0"/>
              </a:p>
              <a:p>
                <a:pPr lvl="1"/>
                <a:endParaRPr lang="en-B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1A48FA-399E-437D-8C69-34A6BF8E67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71624"/>
                <a:ext cx="10515600" cy="5172075"/>
              </a:xfrm>
              <a:blipFill>
                <a:blip r:embed="rId2"/>
                <a:stretch>
                  <a:fillRect l="-928" t="-2948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80B54C-4C43-48DD-9723-06102F486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F1003-86C9-4465-A323-82E8E99F35D9}" type="slidenum">
              <a:rPr lang="en-BE" smtClean="0"/>
              <a:t>8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37291627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E4862-B7D4-4C49-91A7-AB8E173B7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LADY TASTING TEA</a:t>
            </a:r>
            <a:endParaRPr lang="en-BE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1F2410-28D1-44D4-A1CC-1190CA1D564A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5"/>
                <a:ext cx="554355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 default assumption:</a:t>
                </a:r>
              </a:p>
              <a:p>
                <a:endParaRPr lang="en-US" sz="10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the lady can’t distinguish the teas</a:t>
                </a:r>
                <a:endParaRPr lang="en-US" dirty="0"/>
              </a:p>
              <a:p>
                <a:pPr marL="0" indent="0" algn="ctr">
                  <a:buNone/>
                </a:pPr>
                <a:endParaRPr lang="en-US" sz="1000" dirty="0"/>
              </a:p>
              <a:p>
                <a:pPr algn="just"/>
                <a:r>
                  <a:rPr lang="en-US" dirty="0"/>
                  <a:t>How unlikely would it be to randomly guess all 4?</a:t>
                </a:r>
              </a:p>
              <a:p>
                <a:pPr algn="just"/>
                <a:endParaRPr lang="en-US" sz="1000" dirty="0"/>
              </a:p>
              <a:p>
                <a:pPr marL="0" indent="0" algn="ctr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1/70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:r>
                  <a:rPr lang="en-BE" dirty="0">
                    <a:solidFill>
                      <a:schemeClr val="bg1"/>
                    </a:solidFill>
                  </a:rPr>
                  <a:t>0.014</a:t>
                </a:r>
                <a:endParaRPr lang="en-US" dirty="0">
                  <a:solidFill>
                    <a:schemeClr val="bg1"/>
                  </a:solidFill>
                </a:endParaRPr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That’s </a:t>
                </a:r>
                <a:r>
                  <a:rPr lang="en-US" i="1" dirty="0">
                    <a:solidFill>
                      <a:schemeClr val="bg1"/>
                    </a:solidFill>
                  </a:rPr>
                  <a:t>surprising enough </a:t>
                </a:r>
                <a:r>
                  <a:rPr lang="en-US" dirty="0">
                    <a:solidFill>
                      <a:schemeClr val="bg1"/>
                    </a:solidFill>
                  </a:rPr>
                  <a:t>to 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</a:p>
              <a:p>
                <a:endParaRPr lang="en-B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1F2410-28D1-44D4-A1CC-1190CA1D56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5"/>
                <a:ext cx="5543550" cy="4351338"/>
              </a:xfrm>
              <a:blipFill>
                <a:blip r:embed="rId2"/>
                <a:stretch>
                  <a:fillRect l="-1980" t="-2381" r="-2200" b="-560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202370-301A-4537-9EB0-3116CFF5D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F1003-86C9-4465-A323-82E8E99F35D9}" type="slidenum">
              <a:rPr lang="en-BE" smtClean="0"/>
              <a:t>80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80832034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E4862-B7D4-4C49-91A7-AB8E173B7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LADY TASTING TEA</a:t>
            </a:r>
            <a:endParaRPr lang="en-BE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1F2410-28D1-44D4-A1CC-1190CA1D564A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5"/>
                <a:ext cx="554355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 default assumption:</a:t>
                </a:r>
              </a:p>
              <a:p>
                <a:endParaRPr lang="en-US" sz="10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the lady can’t distinguish the teas</a:t>
                </a:r>
                <a:endParaRPr lang="en-US" dirty="0"/>
              </a:p>
              <a:p>
                <a:pPr marL="0" indent="0" algn="ctr">
                  <a:buNone/>
                </a:pPr>
                <a:endParaRPr lang="en-US" sz="1000" dirty="0"/>
              </a:p>
              <a:p>
                <a:pPr algn="just"/>
                <a:r>
                  <a:rPr lang="en-US" dirty="0"/>
                  <a:t>How unlikely would it be to randomly guess all 4?</a:t>
                </a:r>
              </a:p>
              <a:p>
                <a:pPr algn="just"/>
                <a:endParaRPr lang="en-US" sz="1000" dirty="0"/>
              </a:p>
              <a:p>
                <a:pPr marL="0" indent="0" algn="ctr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1/70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:r>
                  <a:rPr lang="en-BE" dirty="0">
                    <a:solidFill>
                      <a:schemeClr val="bg1"/>
                    </a:solidFill>
                  </a:rPr>
                  <a:t>0.014</a:t>
                </a:r>
                <a:endParaRPr lang="en-US" dirty="0">
                  <a:solidFill>
                    <a:schemeClr val="bg1"/>
                  </a:solidFill>
                </a:endParaRPr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That’s </a:t>
                </a:r>
                <a:r>
                  <a:rPr lang="en-US" i="1" dirty="0">
                    <a:solidFill>
                      <a:schemeClr val="bg1"/>
                    </a:solidFill>
                  </a:rPr>
                  <a:t>surprising enough </a:t>
                </a:r>
                <a:r>
                  <a:rPr lang="en-US" dirty="0">
                    <a:solidFill>
                      <a:schemeClr val="bg1"/>
                    </a:solidFill>
                  </a:rPr>
                  <a:t>to 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</a:p>
              <a:p>
                <a:endParaRPr lang="en-B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1F2410-28D1-44D4-A1CC-1190CA1D56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5"/>
                <a:ext cx="5543550" cy="4351338"/>
              </a:xfrm>
              <a:blipFill>
                <a:blip r:embed="rId2"/>
                <a:stretch>
                  <a:fillRect l="-1980" t="-2381" r="-2200" b="-560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8">
                <a:extLst>
                  <a:ext uri="{FF2B5EF4-FFF2-40B4-BE49-F238E27FC236}">
                    <a16:creationId xmlns:a16="http://schemas.microsoft.com/office/drawing/2014/main" id="{15AB07F1-E0C9-4C49-8944-EE6F1CC5D6E9}"/>
                  </a:ext>
                </a:extLst>
              </p:cNvPr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4006181932"/>
                  </p:ext>
                </p:extLst>
              </p:nvPr>
            </p:nvGraphicFramePr>
            <p:xfrm>
              <a:off x="6562725" y="1630527"/>
              <a:ext cx="5029200" cy="4741533"/>
            </p:xfrm>
            <a:graphic>
              <a:graphicData uri="http://schemas.openxmlformats.org/drawingml/2006/table">
                <a:tbl>
                  <a:tblPr>
                    <a:tableStyleId>{5940675A-B579-460E-94D1-54222C63F5DA}</a:tableStyleId>
                  </a:tblPr>
                  <a:tblGrid>
                    <a:gridCol w="1204933">
                      <a:extLst>
                        <a:ext uri="{9D8B030D-6E8A-4147-A177-3AD203B41FA5}">
                          <a16:colId xmlns:a16="http://schemas.microsoft.com/office/drawing/2014/main" val="842348058"/>
                        </a:ext>
                      </a:extLst>
                    </a:gridCol>
                    <a:gridCol w="2223519">
                      <a:extLst>
                        <a:ext uri="{9D8B030D-6E8A-4147-A177-3AD203B41FA5}">
                          <a16:colId xmlns:a16="http://schemas.microsoft.com/office/drawing/2014/main" val="2225179328"/>
                        </a:ext>
                      </a:extLst>
                    </a:gridCol>
                    <a:gridCol w="1600748">
                      <a:extLst>
                        <a:ext uri="{9D8B030D-6E8A-4147-A177-3AD203B41FA5}">
                          <a16:colId xmlns:a16="http://schemas.microsoft.com/office/drawing/2014/main" val="4012979120"/>
                        </a:ext>
                      </a:extLst>
                    </a:gridCol>
                  </a:tblGrid>
                  <a:tr h="526259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100" b="1" dirty="0"/>
                            <a:t>Tea-Tasting Distribution Assuming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100" b="1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100" b="1" i="1" dirty="0" smtClean="0">
                                      <a:latin typeface="Cambria Math" panose="02040503050406030204" pitchFamily="18" charset="0"/>
                                    </a:rPr>
                                    <m:t>𝑯</m:t>
                                  </m:r>
                                </m:e>
                                <m:sub>
                                  <m:r>
                                    <a:rPr lang="en-US" sz="2100" b="1" i="1" dirty="0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oMath>
                          </a14:m>
                          <a:endParaRPr lang="en-US" sz="2100" b="1" dirty="0"/>
                        </a:p>
                      </a:txBody>
                      <a:tcPr marL="94727" marR="94727" marT="47363" marB="47363" anchor="ctr"/>
                    </a:tc>
                    <a:tc hMerge="1">
                      <a:txBody>
                        <a:bodyPr/>
                        <a:lstStyle/>
                        <a:p>
                          <a:endParaRPr lang="en-BE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BE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97295845"/>
                      </a:ext>
                    </a:extLst>
                  </a:tr>
                  <a:tr h="68265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BE" sz="2100" dirty="0" err="1"/>
                            <a:t>Success</a:t>
                          </a:r>
                          <a:r>
                            <a:rPr lang="nl-BE" sz="2100" dirty="0"/>
                            <a:t> </a:t>
                          </a:r>
                          <a:r>
                            <a:rPr lang="nl-BE" sz="2100" dirty="0" err="1"/>
                            <a:t>count</a:t>
                          </a:r>
                          <a:r>
                            <a:rPr lang="nl-BE" sz="2100" dirty="0"/>
                            <a:t> </a:t>
                          </a:r>
                        </a:p>
                      </a:txBody>
                      <a:tcPr marL="46676" marR="46676" marT="23339" marB="23339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BE" sz="2100"/>
                            <a:t>Combinations of selection </a:t>
                          </a:r>
                        </a:p>
                      </a:txBody>
                      <a:tcPr marL="46676" marR="46676" marT="23339" marB="23339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BE" sz="2100" dirty="0" err="1"/>
                            <a:t>Number</a:t>
                          </a:r>
                          <a:r>
                            <a:rPr lang="nl-BE" sz="2100" dirty="0"/>
                            <a:t> of </a:t>
                          </a:r>
                          <a:r>
                            <a:rPr lang="nl-BE" sz="2100" dirty="0" err="1"/>
                            <a:t>Combinations</a:t>
                          </a:r>
                          <a:r>
                            <a:rPr lang="nl-BE" sz="2100" dirty="0"/>
                            <a:t> </a:t>
                          </a:r>
                        </a:p>
                      </a:txBody>
                      <a:tcPr marL="46676" marR="46676" marT="23339" marB="23339" anchor="ctr"/>
                    </a:tc>
                    <a:extLst>
                      <a:ext uri="{0D108BD9-81ED-4DB2-BD59-A6C34878D82A}">
                        <a16:rowId xmlns:a16="http://schemas.microsoft.com/office/drawing/2014/main" val="3851186429"/>
                      </a:ext>
                    </a:extLst>
                  </a:tr>
                  <a:tr h="364820">
                    <a:tc>
                      <a:txBody>
                        <a:bodyPr/>
                        <a:lstStyle/>
                        <a:p>
                          <a:r>
                            <a:rPr lang="en-BE" sz="2100"/>
                            <a:t>0</a:t>
                          </a:r>
                        </a:p>
                      </a:txBody>
                      <a:tcPr marL="46676" marR="46676" marT="23339" marB="23339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nl-BE" sz="2100"/>
                            <a:t>oooo</a:t>
                          </a:r>
                        </a:p>
                      </a:txBody>
                      <a:tcPr marL="46676" marR="46676" marT="23339" marB="23339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BE" sz="2100"/>
                            <a:t>1 × 1 = 1 </a:t>
                          </a:r>
                        </a:p>
                      </a:txBody>
                      <a:tcPr marL="46676" marR="46676" marT="23339" marB="23339" anchor="ctr"/>
                    </a:tc>
                    <a:extLst>
                      <a:ext uri="{0D108BD9-81ED-4DB2-BD59-A6C34878D82A}">
                        <a16:rowId xmlns:a16="http://schemas.microsoft.com/office/drawing/2014/main" val="706931079"/>
                      </a:ext>
                    </a:extLst>
                  </a:tr>
                  <a:tr h="682655">
                    <a:tc>
                      <a:txBody>
                        <a:bodyPr/>
                        <a:lstStyle/>
                        <a:p>
                          <a:r>
                            <a:rPr lang="en-BE" sz="2100" dirty="0"/>
                            <a:t>1</a:t>
                          </a:r>
                        </a:p>
                      </a:txBody>
                      <a:tcPr marL="46676" marR="46676" marT="23339" marB="23339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nl-BE" sz="2100"/>
                            <a:t>ooox, ooxo, oxoo, xooo</a:t>
                          </a:r>
                        </a:p>
                      </a:txBody>
                      <a:tcPr marL="46676" marR="46676" marT="23339" marB="23339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BE" sz="2100"/>
                            <a:t>4 × 4 = 16 </a:t>
                          </a:r>
                        </a:p>
                      </a:txBody>
                      <a:tcPr marL="46676" marR="46676" marT="23339" marB="23339" anchor="ctr"/>
                    </a:tc>
                    <a:extLst>
                      <a:ext uri="{0D108BD9-81ED-4DB2-BD59-A6C34878D82A}">
                        <a16:rowId xmlns:a16="http://schemas.microsoft.com/office/drawing/2014/main" val="3750629141"/>
                      </a:ext>
                    </a:extLst>
                  </a:tr>
                  <a:tr h="682655">
                    <a:tc>
                      <a:txBody>
                        <a:bodyPr/>
                        <a:lstStyle/>
                        <a:p>
                          <a:r>
                            <a:rPr lang="en-BE" sz="2100"/>
                            <a:t>2</a:t>
                          </a:r>
                        </a:p>
                      </a:txBody>
                      <a:tcPr marL="46676" marR="46676" marT="23339" marB="23339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nl-BE" sz="2100"/>
                            <a:t>ooxx, oxox, oxxo, xoxo, xxoo, xoox</a:t>
                          </a:r>
                        </a:p>
                      </a:txBody>
                      <a:tcPr marL="46676" marR="46676" marT="23339" marB="23339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BE" sz="2100"/>
                            <a:t>6 × 6 = 36 </a:t>
                          </a:r>
                        </a:p>
                      </a:txBody>
                      <a:tcPr marL="46676" marR="46676" marT="23339" marB="23339" anchor="ctr"/>
                    </a:tc>
                    <a:extLst>
                      <a:ext uri="{0D108BD9-81ED-4DB2-BD59-A6C34878D82A}">
                        <a16:rowId xmlns:a16="http://schemas.microsoft.com/office/drawing/2014/main" val="3396241047"/>
                      </a:ext>
                    </a:extLst>
                  </a:tr>
                  <a:tr h="682655">
                    <a:tc>
                      <a:txBody>
                        <a:bodyPr/>
                        <a:lstStyle/>
                        <a:p>
                          <a:r>
                            <a:rPr lang="en-BE" sz="2100"/>
                            <a:t>3</a:t>
                          </a:r>
                        </a:p>
                      </a:txBody>
                      <a:tcPr marL="46676" marR="46676" marT="23339" marB="23339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nl-BE" sz="2100"/>
                            <a:t>oxxx, xoxx, xxox, xxxo</a:t>
                          </a:r>
                        </a:p>
                      </a:txBody>
                      <a:tcPr marL="46676" marR="46676" marT="23339" marB="23339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BE" sz="2100"/>
                            <a:t>4 × 4 = 16 </a:t>
                          </a:r>
                        </a:p>
                      </a:txBody>
                      <a:tcPr marL="46676" marR="46676" marT="23339" marB="23339" anchor="ctr"/>
                    </a:tc>
                    <a:extLst>
                      <a:ext uri="{0D108BD9-81ED-4DB2-BD59-A6C34878D82A}">
                        <a16:rowId xmlns:a16="http://schemas.microsoft.com/office/drawing/2014/main" val="3345866302"/>
                      </a:ext>
                    </a:extLst>
                  </a:tr>
                  <a:tr h="364820">
                    <a:tc>
                      <a:txBody>
                        <a:bodyPr/>
                        <a:lstStyle/>
                        <a:p>
                          <a:r>
                            <a:rPr lang="en-BE" sz="2100" dirty="0"/>
                            <a:t>4</a:t>
                          </a:r>
                        </a:p>
                      </a:txBody>
                      <a:tcPr marL="46676" marR="46676" marT="23339" marB="23339"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nl-BE" sz="2100" dirty="0" err="1"/>
                            <a:t>xxxx</a:t>
                          </a:r>
                          <a:endParaRPr lang="nl-BE" sz="2100" dirty="0"/>
                        </a:p>
                      </a:txBody>
                      <a:tcPr marL="46676" marR="46676" marT="23339" marB="23339"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BE" sz="2100" dirty="0"/>
                            <a:t>1 × 1 = 1 </a:t>
                          </a:r>
                        </a:p>
                      </a:txBody>
                      <a:tcPr marL="46676" marR="46676" marT="23339" marB="23339"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0313244"/>
                      </a:ext>
                    </a:extLst>
                  </a:tr>
                  <a:tr h="364820">
                    <a:tc gridSpan="2">
                      <a:txBody>
                        <a:bodyPr/>
                        <a:lstStyle/>
                        <a:p>
                          <a:pPr algn="l"/>
                          <a:r>
                            <a:rPr lang="nl-BE" sz="2100" dirty="0"/>
                            <a:t>Total </a:t>
                          </a:r>
                        </a:p>
                      </a:txBody>
                      <a:tcPr marL="94727" marR="94727" marT="47363" marB="47363" anchor="ctr"/>
                    </a:tc>
                    <a:tc hMerge="1">
                      <a:txBody>
                        <a:bodyPr/>
                        <a:lstStyle/>
                        <a:p>
                          <a:endParaRPr lang="en-B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BE" sz="2100" dirty="0"/>
                            <a:t>70 </a:t>
                          </a:r>
                        </a:p>
                      </a:txBody>
                      <a:tcPr marL="46676" marR="46676" marT="23339" marB="23339" anchor="ctr"/>
                    </a:tc>
                    <a:extLst>
                      <a:ext uri="{0D108BD9-81ED-4DB2-BD59-A6C34878D82A}">
                        <a16:rowId xmlns:a16="http://schemas.microsoft.com/office/drawing/2014/main" val="197097735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8">
                <a:extLst>
                  <a:ext uri="{FF2B5EF4-FFF2-40B4-BE49-F238E27FC236}">
                    <a16:creationId xmlns:a16="http://schemas.microsoft.com/office/drawing/2014/main" id="{15AB07F1-E0C9-4C49-8944-EE6F1CC5D6E9}"/>
                  </a:ext>
                </a:extLst>
              </p:cNvPr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4006181932"/>
                  </p:ext>
                </p:extLst>
              </p:nvPr>
            </p:nvGraphicFramePr>
            <p:xfrm>
              <a:off x="6562725" y="1630527"/>
              <a:ext cx="5029200" cy="4741533"/>
            </p:xfrm>
            <a:graphic>
              <a:graphicData uri="http://schemas.openxmlformats.org/drawingml/2006/table">
                <a:tbl>
                  <a:tblPr>
                    <a:tableStyleId>{5940675A-B579-460E-94D1-54222C63F5DA}</a:tableStyleId>
                  </a:tblPr>
                  <a:tblGrid>
                    <a:gridCol w="1204933">
                      <a:extLst>
                        <a:ext uri="{9D8B030D-6E8A-4147-A177-3AD203B41FA5}">
                          <a16:colId xmlns:a16="http://schemas.microsoft.com/office/drawing/2014/main" val="842348058"/>
                        </a:ext>
                      </a:extLst>
                    </a:gridCol>
                    <a:gridCol w="2223519">
                      <a:extLst>
                        <a:ext uri="{9D8B030D-6E8A-4147-A177-3AD203B41FA5}">
                          <a16:colId xmlns:a16="http://schemas.microsoft.com/office/drawing/2014/main" val="2225179328"/>
                        </a:ext>
                      </a:extLst>
                    </a:gridCol>
                    <a:gridCol w="1600748">
                      <a:extLst>
                        <a:ext uri="{9D8B030D-6E8A-4147-A177-3AD203B41FA5}">
                          <a16:colId xmlns:a16="http://schemas.microsoft.com/office/drawing/2014/main" val="4012979120"/>
                        </a:ext>
                      </a:extLst>
                    </a:gridCol>
                  </a:tblGrid>
                  <a:tr h="526259">
                    <a:tc gridSpan="3">
                      <a:txBody>
                        <a:bodyPr/>
                        <a:lstStyle/>
                        <a:p>
                          <a:endParaRPr lang="en-BE"/>
                        </a:p>
                      </a:txBody>
                      <a:tcPr marL="94727" marR="94727" marT="47363" marB="47363" anchor="ctr">
                        <a:blipFill>
                          <a:blip r:embed="rId3"/>
                          <a:stretch>
                            <a:fillRect l="-121" t="-1163" r="-242" b="-82674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BE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BE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97295845"/>
                      </a:ext>
                    </a:extLst>
                  </a:tr>
                  <a:tr h="100679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BE" sz="2100" dirty="0" err="1"/>
                            <a:t>Success</a:t>
                          </a:r>
                          <a:r>
                            <a:rPr lang="nl-BE" sz="2100" dirty="0"/>
                            <a:t> </a:t>
                          </a:r>
                          <a:r>
                            <a:rPr lang="nl-BE" sz="2100" dirty="0" err="1"/>
                            <a:t>count</a:t>
                          </a:r>
                          <a:r>
                            <a:rPr lang="nl-BE" sz="2100" dirty="0"/>
                            <a:t> </a:t>
                          </a:r>
                        </a:p>
                      </a:txBody>
                      <a:tcPr marL="46676" marR="46676" marT="23339" marB="23339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BE" sz="2100"/>
                            <a:t>Combinations of selection </a:t>
                          </a:r>
                        </a:p>
                      </a:txBody>
                      <a:tcPr marL="46676" marR="46676" marT="23339" marB="23339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BE" sz="2100" dirty="0" err="1"/>
                            <a:t>Number</a:t>
                          </a:r>
                          <a:r>
                            <a:rPr lang="nl-BE" sz="2100" dirty="0"/>
                            <a:t> of </a:t>
                          </a:r>
                          <a:r>
                            <a:rPr lang="nl-BE" sz="2100" dirty="0" err="1"/>
                            <a:t>Combinations</a:t>
                          </a:r>
                          <a:r>
                            <a:rPr lang="nl-BE" sz="2100" dirty="0"/>
                            <a:t> </a:t>
                          </a:r>
                        </a:p>
                      </a:txBody>
                      <a:tcPr marL="46676" marR="46676" marT="23339" marB="23339" anchor="ctr"/>
                    </a:tc>
                    <a:extLst>
                      <a:ext uri="{0D108BD9-81ED-4DB2-BD59-A6C34878D82A}">
                        <a16:rowId xmlns:a16="http://schemas.microsoft.com/office/drawing/2014/main" val="3851186429"/>
                      </a:ext>
                    </a:extLst>
                  </a:tr>
                  <a:tr h="366718">
                    <a:tc>
                      <a:txBody>
                        <a:bodyPr/>
                        <a:lstStyle/>
                        <a:p>
                          <a:r>
                            <a:rPr lang="en-BE" sz="2100"/>
                            <a:t>0</a:t>
                          </a:r>
                        </a:p>
                      </a:txBody>
                      <a:tcPr marL="46676" marR="46676" marT="23339" marB="23339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nl-BE" sz="2100"/>
                            <a:t>oooo</a:t>
                          </a:r>
                        </a:p>
                      </a:txBody>
                      <a:tcPr marL="46676" marR="46676" marT="23339" marB="23339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BE" sz="2100"/>
                            <a:t>1 × 1 = 1 </a:t>
                          </a:r>
                        </a:p>
                      </a:txBody>
                      <a:tcPr marL="46676" marR="46676" marT="23339" marB="23339" anchor="ctr"/>
                    </a:tc>
                    <a:extLst>
                      <a:ext uri="{0D108BD9-81ED-4DB2-BD59-A6C34878D82A}">
                        <a16:rowId xmlns:a16="http://schemas.microsoft.com/office/drawing/2014/main" val="706931079"/>
                      </a:ext>
                    </a:extLst>
                  </a:tr>
                  <a:tr h="686758">
                    <a:tc>
                      <a:txBody>
                        <a:bodyPr/>
                        <a:lstStyle/>
                        <a:p>
                          <a:r>
                            <a:rPr lang="en-BE" sz="2100" dirty="0"/>
                            <a:t>1</a:t>
                          </a:r>
                        </a:p>
                      </a:txBody>
                      <a:tcPr marL="46676" marR="46676" marT="23339" marB="23339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nl-BE" sz="2100"/>
                            <a:t>ooox, ooxo, oxoo, xooo</a:t>
                          </a:r>
                        </a:p>
                      </a:txBody>
                      <a:tcPr marL="46676" marR="46676" marT="23339" marB="23339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BE" sz="2100"/>
                            <a:t>4 × 4 = 16 </a:t>
                          </a:r>
                        </a:p>
                      </a:txBody>
                      <a:tcPr marL="46676" marR="46676" marT="23339" marB="23339" anchor="ctr"/>
                    </a:tc>
                    <a:extLst>
                      <a:ext uri="{0D108BD9-81ED-4DB2-BD59-A6C34878D82A}">
                        <a16:rowId xmlns:a16="http://schemas.microsoft.com/office/drawing/2014/main" val="3750629141"/>
                      </a:ext>
                    </a:extLst>
                  </a:tr>
                  <a:tr h="686758">
                    <a:tc>
                      <a:txBody>
                        <a:bodyPr/>
                        <a:lstStyle/>
                        <a:p>
                          <a:r>
                            <a:rPr lang="en-BE" sz="2100"/>
                            <a:t>2</a:t>
                          </a:r>
                        </a:p>
                      </a:txBody>
                      <a:tcPr marL="46676" marR="46676" marT="23339" marB="23339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nl-BE" sz="2100"/>
                            <a:t>ooxx, oxox, oxxo, xoxo, xxoo, xoox</a:t>
                          </a:r>
                        </a:p>
                      </a:txBody>
                      <a:tcPr marL="46676" marR="46676" marT="23339" marB="23339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BE" sz="2100"/>
                            <a:t>6 × 6 = 36 </a:t>
                          </a:r>
                        </a:p>
                      </a:txBody>
                      <a:tcPr marL="46676" marR="46676" marT="23339" marB="23339" anchor="ctr"/>
                    </a:tc>
                    <a:extLst>
                      <a:ext uri="{0D108BD9-81ED-4DB2-BD59-A6C34878D82A}">
                        <a16:rowId xmlns:a16="http://schemas.microsoft.com/office/drawing/2014/main" val="3396241047"/>
                      </a:ext>
                    </a:extLst>
                  </a:tr>
                  <a:tr h="686758">
                    <a:tc>
                      <a:txBody>
                        <a:bodyPr/>
                        <a:lstStyle/>
                        <a:p>
                          <a:r>
                            <a:rPr lang="en-BE" sz="2100"/>
                            <a:t>3</a:t>
                          </a:r>
                        </a:p>
                      </a:txBody>
                      <a:tcPr marL="46676" marR="46676" marT="23339" marB="23339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nl-BE" sz="2100"/>
                            <a:t>oxxx, xoxx, xxox, xxxo</a:t>
                          </a:r>
                        </a:p>
                      </a:txBody>
                      <a:tcPr marL="46676" marR="46676" marT="23339" marB="23339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BE" sz="2100"/>
                            <a:t>4 × 4 = 16 </a:t>
                          </a:r>
                        </a:p>
                      </a:txBody>
                      <a:tcPr marL="46676" marR="46676" marT="23339" marB="23339" anchor="ctr"/>
                    </a:tc>
                    <a:extLst>
                      <a:ext uri="{0D108BD9-81ED-4DB2-BD59-A6C34878D82A}">
                        <a16:rowId xmlns:a16="http://schemas.microsoft.com/office/drawing/2014/main" val="3345866302"/>
                      </a:ext>
                    </a:extLst>
                  </a:tr>
                  <a:tr h="366718">
                    <a:tc>
                      <a:txBody>
                        <a:bodyPr/>
                        <a:lstStyle/>
                        <a:p>
                          <a:r>
                            <a:rPr lang="en-BE" sz="2100" dirty="0"/>
                            <a:t>4</a:t>
                          </a:r>
                        </a:p>
                      </a:txBody>
                      <a:tcPr marL="46676" marR="46676" marT="23339" marB="23339"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nl-BE" sz="2100" dirty="0" err="1"/>
                            <a:t>xxxx</a:t>
                          </a:r>
                          <a:endParaRPr lang="nl-BE" sz="2100" dirty="0"/>
                        </a:p>
                      </a:txBody>
                      <a:tcPr marL="46676" marR="46676" marT="23339" marB="23339"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BE" sz="2100" dirty="0"/>
                            <a:t>1 × 1 = 1 </a:t>
                          </a:r>
                        </a:p>
                      </a:txBody>
                      <a:tcPr marL="46676" marR="46676" marT="23339" marB="23339"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0313244"/>
                      </a:ext>
                    </a:extLst>
                  </a:tr>
                  <a:tr h="414766">
                    <a:tc gridSpan="2">
                      <a:txBody>
                        <a:bodyPr/>
                        <a:lstStyle/>
                        <a:p>
                          <a:pPr algn="l"/>
                          <a:r>
                            <a:rPr lang="nl-BE" sz="2100" dirty="0"/>
                            <a:t>Total </a:t>
                          </a:r>
                        </a:p>
                      </a:txBody>
                      <a:tcPr marL="94727" marR="94727" marT="47363" marB="47363" anchor="ctr"/>
                    </a:tc>
                    <a:tc hMerge="1">
                      <a:txBody>
                        <a:bodyPr/>
                        <a:lstStyle/>
                        <a:p>
                          <a:endParaRPr lang="en-B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BE" sz="2100" dirty="0"/>
                            <a:t>70 </a:t>
                          </a:r>
                        </a:p>
                      </a:txBody>
                      <a:tcPr marL="46676" marR="46676" marT="23339" marB="23339" anchor="ctr"/>
                    </a:tc>
                    <a:extLst>
                      <a:ext uri="{0D108BD9-81ED-4DB2-BD59-A6C34878D82A}">
                        <a16:rowId xmlns:a16="http://schemas.microsoft.com/office/drawing/2014/main" val="197097735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202370-301A-4537-9EB0-3116CFF5D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F1003-86C9-4465-A323-82E8E99F35D9}" type="slidenum">
              <a:rPr lang="en-BE" smtClean="0"/>
              <a:t>81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3436779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E4862-B7D4-4C49-91A7-AB8E173B7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LADY TASTING TEA</a:t>
            </a:r>
            <a:endParaRPr lang="en-BE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1F2410-28D1-44D4-A1CC-1190CA1D564A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5"/>
                <a:ext cx="554355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 default assumption:</a:t>
                </a:r>
              </a:p>
              <a:p>
                <a:endParaRPr lang="en-US" sz="10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the lady can’t distinguish the teas</a:t>
                </a:r>
                <a:endParaRPr lang="en-US" dirty="0"/>
              </a:p>
              <a:p>
                <a:pPr marL="0" indent="0" algn="ctr">
                  <a:buNone/>
                </a:pPr>
                <a:endParaRPr lang="en-US" sz="1000" dirty="0"/>
              </a:p>
              <a:p>
                <a:pPr algn="just"/>
                <a:r>
                  <a:rPr lang="en-US" dirty="0"/>
                  <a:t>How unlikely would it be to randomly guess all 4?</a:t>
                </a:r>
              </a:p>
              <a:p>
                <a:pPr algn="just"/>
                <a:endParaRPr lang="en-US" sz="1000" dirty="0"/>
              </a:p>
              <a:p>
                <a:pPr marL="0" indent="0" algn="ctr">
                  <a:buNone/>
                </a:pPr>
                <a:r>
                  <a:rPr lang="en-US" dirty="0"/>
                  <a:t>1/70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dirty="0"/>
                  <a:t> </a:t>
                </a:r>
                <a:r>
                  <a:rPr lang="en-BE" dirty="0"/>
                  <a:t>0.014</a:t>
                </a:r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That’s </a:t>
                </a:r>
                <a:r>
                  <a:rPr lang="en-US" i="1" dirty="0">
                    <a:solidFill>
                      <a:schemeClr val="bg1"/>
                    </a:solidFill>
                  </a:rPr>
                  <a:t>surprising enough </a:t>
                </a:r>
                <a:r>
                  <a:rPr lang="en-US" dirty="0">
                    <a:solidFill>
                      <a:schemeClr val="bg1"/>
                    </a:solidFill>
                  </a:rPr>
                  <a:t>to 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</a:p>
              <a:p>
                <a:endParaRPr lang="en-B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1F2410-28D1-44D4-A1CC-1190CA1D56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5"/>
                <a:ext cx="5543550" cy="4351338"/>
              </a:xfrm>
              <a:blipFill>
                <a:blip r:embed="rId2"/>
                <a:stretch>
                  <a:fillRect l="-1980" t="-2381" r="-2200" b="-560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8">
                <a:extLst>
                  <a:ext uri="{FF2B5EF4-FFF2-40B4-BE49-F238E27FC236}">
                    <a16:creationId xmlns:a16="http://schemas.microsoft.com/office/drawing/2014/main" id="{15AB07F1-E0C9-4C49-8944-EE6F1CC5D6E9}"/>
                  </a:ext>
                </a:extLst>
              </p:cNvPr>
              <p:cNvGraphicFramePr>
                <a:graphicFrameLocks noGrp="1"/>
              </p:cNvGraphicFramePr>
              <p:nvPr>
                <p:ph sz="half" idx="2"/>
              </p:nvPr>
            </p:nvGraphicFramePr>
            <p:xfrm>
              <a:off x="6562725" y="1630527"/>
              <a:ext cx="4986840" cy="4741533"/>
            </p:xfrm>
            <a:graphic>
              <a:graphicData uri="http://schemas.openxmlformats.org/drawingml/2006/table">
                <a:tbl>
                  <a:tblPr>
                    <a:tableStyleId>{5940675A-B579-460E-94D1-54222C63F5DA}</a:tableStyleId>
                  </a:tblPr>
                  <a:tblGrid>
                    <a:gridCol w="1204933">
                      <a:extLst>
                        <a:ext uri="{9D8B030D-6E8A-4147-A177-3AD203B41FA5}">
                          <a16:colId xmlns:a16="http://schemas.microsoft.com/office/drawing/2014/main" val="842348058"/>
                        </a:ext>
                      </a:extLst>
                    </a:gridCol>
                    <a:gridCol w="2223519">
                      <a:extLst>
                        <a:ext uri="{9D8B030D-6E8A-4147-A177-3AD203B41FA5}">
                          <a16:colId xmlns:a16="http://schemas.microsoft.com/office/drawing/2014/main" val="2225179328"/>
                        </a:ext>
                      </a:extLst>
                    </a:gridCol>
                    <a:gridCol w="1558388">
                      <a:extLst>
                        <a:ext uri="{9D8B030D-6E8A-4147-A177-3AD203B41FA5}">
                          <a16:colId xmlns:a16="http://schemas.microsoft.com/office/drawing/2014/main" val="4012979120"/>
                        </a:ext>
                      </a:extLst>
                    </a:gridCol>
                  </a:tblGrid>
                  <a:tr h="526259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100" b="1" dirty="0"/>
                            <a:t>Tea-Tasting Distribution Assuming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100" b="1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100" b="1" i="1" dirty="0" smtClean="0">
                                      <a:latin typeface="Cambria Math" panose="02040503050406030204" pitchFamily="18" charset="0"/>
                                    </a:rPr>
                                    <m:t>𝑯</m:t>
                                  </m:r>
                                </m:e>
                                <m:sub>
                                  <m:r>
                                    <a:rPr lang="en-US" sz="2100" b="1" i="1" dirty="0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oMath>
                          </a14:m>
                          <a:endParaRPr lang="en-US" sz="2100" b="1" dirty="0"/>
                        </a:p>
                      </a:txBody>
                      <a:tcPr marL="94727" marR="94727" marT="47363" marB="47363" anchor="ctr"/>
                    </a:tc>
                    <a:tc hMerge="1">
                      <a:txBody>
                        <a:bodyPr/>
                        <a:lstStyle/>
                        <a:p>
                          <a:endParaRPr lang="en-BE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BE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97295845"/>
                      </a:ext>
                    </a:extLst>
                  </a:tr>
                  <a:tr h="68265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BE" sz="2100" dirty="0" err="1"/>
                            <a:t>Success</a:t>
                          </a:r>
                          <a:r>
                            <a:rPr lang="nl-BE" sz="2100" dirty="0"/>
                            <a:t> </a:t>
                          </a:r>
                          <a:r>
                            <a:rPr lang="nl-BE" sz="2100" dirty="0" err="1"/>
                            <a:t>count</a:t>
                          </a:r>
                          <a:r>
                            <a:rPr lang="nl-BE" sz="2100" dirty="0"/>
                            <a:t> </a:t>
                          </a:r>
                        </a:p>
                      </a:txBody>
                      <a:tcPr marL="46676" marR="46676" marT="23339" marB="23339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BE" sz="2100"/>
                            <a:t>Combinations of selection </a:t>
                          </a:r>
                        </a:p>
                      </a:txBody>
                      <a:tcPr marL="46676" marR="46676" marT="23339" marB="23339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BE" sz="2100" dirty="0" err="1"/>
                            <a:t>Number</a:t>
                          </a:r>
                          <a:r>
                            <a:rPr lang="nl-BE" sz="2100" dirty="0"/>
                            <a:t> of </a:t>
                          </a:r>
                          <a:r>
                            <a:rPr lang="nl-BE" sz="2100" dirty="0" err="1"/>
                            <a:t>Combinations</a:t>
                          </a:r>
                          <a:r>
                            <a:rPr lang="nl-BE" sz="2100" dirty="0"/>
                            <a:t> </a:t>
                          </a:r>
                        </a:p>
                      </a:txBody>
                      <a:tcPr marL="46676" marR="46676" marT="23339" marB="23339" anchor="ctr"/>
                    </a:tc>
                    <a:extLst>
                      <a:ext uri="{0D108BD9-81ED-4DB2-BD59-A6C34878D82A}">
                        <a16:rowId xmlns:a16="http://schemas.microsoft.com/office/drawing/2014/main" val="3851186429"/>
                      </a:ext>
                    </a:extLst>
                  </a:tr>
                  <a:tr h="364820">
                    <a:tc>
                      <a:txBody>
                        <a:bodyPr/>
                        <a:lstStyle/>
                        <a:p>
                          <a:r>
                            <a:rPr lang="en-BE" sz="2100"/>
                            <a:t>0</a:t>
                          </a:r>
                        </a:p>
                      </a:txBody>
                      <a:tcPr marL="46676" marR="46676" marT="23339" marB="23339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nl-BE" sz="2100"/>
                            <a:t>oooo</a:t>
                          </a:r>
                        </a:p>
                      </a:txBody>
                      <a:tcPr marL="46676" marR="46676" marT="23339" marB="23339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BE" sz="2100"/>
                            <a:t>1 × 1 = 1 </a:t>
                          </a:r>
                        </a:p>
                      </a:txBody>
                      <a:tcPr marL="46676" marR="46676" marT="23339" marB="23339" anchor="ctr"/>
                    </a:tc>
                    <a:extLst>
                      <a:ext uri="{0D108BD9-81ED-4DB2-BD59-A6C34878D82A}">
                        <a16:rowId xmlns:a16="http://schemas.microsoft.com/office/drawing/2014/main" val="706931079"/>
                      </a:ext>
                    </a:extLst>
                  </a:tr>
                  <a:tr h="682655">
                    <a:tc>
                      <a:txBody>
                        <a:bodyPr/>
                        <a:lstStyle/>
                        <a:p>
                          <a:r>
                            <a:rPr lang="en-BE" sz="2100" dirty="0"/>
                            <a:t>1</a:t>
                          </a:r>
                        </a:p>
                      </a:txBody>
                      <a:tcPr marL="46676" marR="46676" marT="23339" marB="23339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nl-BE" sz="2100"/>
                            <a:t>ooox, ooxo, oxoo, xooo</a:t>
                          </a:r>
                        </a:p>
                      </a:txBody>
                      <a:tcPr marL="46676" marR="46676" marT="23339" marB="23339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BE" sz="2100"/>
                            <a:t>4 × 4 = 16 </a:t>
                          </a:r>
                        </a:p>
                      </a:txBody>
                      <a:tcPr marL="46676" marR="46676" marT="23339" marB="23339" anchor="ctr"/>
                    </a:tc>
                    <a:extLst>
                      <a:ext uri="{0D108BD9-81ED-4DB2-BD59-A6C34878D82A}">
                        <a16:rowId xmlns:a16="http://schemas.microsoft.com/office/drawing/2014/main" val="3750629141"/>
                      </a:ext>
                    </a:extLst>
                  </a:tr>
                  <a:tr h="682655">
                    <a:tc>
                      <a:txBody>
                        <a:bodyPr/>
                        <a:lstStyle/>
                        <a:p>
                          <a:r>
                            <a:rPr lang="en-BE" sz="2100"/>
                            <a:t>2</a:t>
                          </a:r>
                        </a:p>
                      </a:txBody>
                      <a:tcPr marL="46676" marR="46676" marT="23339" marB="23339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nl-BE" sz="2100"/>
                            <a:t>ooxx, oxox, oxxo, xoxo, xxoo, xoox</a:t>
                          </a:r>
                        </a:p>
                      </a:txBody>
                      <a:tcPr marL="46676" marR="46676" marT="23339" marB="23339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BE" sz="2100"/>
                            <a:t>6 × 6 = 36 </a:t>
                          </a:r>
                        </a:p>
                      </a:txBody>
                      <a:tcPr marL="46676" marR="46676" marT="23339" marB="23339" anchor="ctr"/>
                    </a:tc>
                    <a:extLst>
                      <a:ext uri="{0D108BD9-81ED-4DB2-BD59-A6C34878D82A}">
                        <a16:rowId xmlns:a16="http://schemas.microsoft.com/office/drawing/2014/main" val="3396241047"/>
                      </a:ext>
                    </a:extLst>
                  </a:tr>
                  <a:tr h="682655">
                    <a:tc>
                      <a:txBody>
                        <a:bodyPr/>
                        <a:lstStyle/>
                        <a:p>
                          <a:r>
                            <a:rPr lang="en-BE" sz="2100"/>
                            <a:t>3</a:t>
                          </a:r>
                        </a:p>
                      </a:txBody>
                      <a:tcPr marL="46676" marR="46676" marT="23339" marB="23339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nl-BE" sz="2100"/>
                            <a:t>oxxx, xoxx, xxox, xxxo</a:t>
                          </a:r>
                        </a:p>
                      </a:txBody>
                      <a:tcPr marL="46676" marR="46676" marT="23339" marB="23339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BE" sz="2100"/>
                            <a:t>4 × 4 = 16 </a:t>
                          </a:r>
                        </a:p>
                      </a:txBody>
                      <a:tcPr marL="46676" marR="46676" marT="23339" marB="23339" anchor="ctr"/>
                    </a:tc>
                    <a:extLst>
                      <a:ext uri="{0D108BD9-81ED-4DB2-BD59-A6C34878D82A}">
                        <a16:rowId xmlns:a16="http://schemas.microsoft.com/office/drawing/2014/main" val="3345866302"/>
                      </a:ext>
                    </a:extLst>
                  </a:tr>
                  <a:tr h="364820">
                    <a:tc>
                      <a:txBody>
                        <a:bodyPr/>
                        <a:lstStyle/>
                        <a:p>
                          <a:r>
                            <a:rPr lang="en-BE" sz="2100" dirty="0"/>
                            <a:t>4</a:t>
                          </a:r>
                        </a:p>
                      </a:txBody>
                      <a:tcPr marL="46676" marR="46676" marT="23339" marB="23339"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nl-BE" sz="2100" dirty="0" err="1"/>
                            <a:t>xxxx</a:t>
                          </a:r>
                          <a:endParaRPr lang="nl-BE" sz="2100" dirty="0"/>
                        </a:p>
                      </a:txBody>
                      <a:tcPr marL="46676" marR="46676" marT="23339" marB="23339"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BE" sz="2100" dirty="0"/>
                            <a:t>1 × 1 = 1 </a:t>
                          </a:r>
                        </a:p>
                      </a:txBody>
                      <a:tcPr marL="46676" marR="46676" marT="23339" marB="23339"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0313244"/>
                      </a:ext>
                    </a:extLst>
                  </a:tr>
                  <a:tr h="364820">
                    <a:tc gridSpan="2">
                      <a:txBody>
                        <a:bodyPr/>
                        <a:lstStyle/>
                        <a:p>
                          <a:pPr algn="l"/>
                          <a:r>
                            <a:rPr lang="nl-BE" sz="2100" dirty="0"/>
                            <a:t>Total </a:t>
                          </a:r>
                        </a:p>
                      </a:txBody>
                      <a:tcPr marL="94727" marR="94727" marT="47363" marB="47363" anchor="ctr"/>
                    </a:tc>
                    <a:tc hMerge="1">
                      <a:txBody>
                        <a:bodyPr/>
                        <a:lstStyle/>
                        <a:p>
                          <a:endParaRPr lang="en-B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BE" sz="2100" dirty="0"/>
                            <a:t>70 </a:t>
                          </a:r>
                        </a:p>
                      </a:txBody>
                      <a:tcPr marL="46676" marR="46676" marT="23339" marB="23339" anchor="ctr"/>
                    </a:tc>
                    <a:extLst>
                      <a:ext uri="{0D108BD9-81ED-4DB2-BD59-A6C34878D82A}">
                        <a16:rowId xmlns:a16="http://schemas.microsoft.com/office/drawing/2014/main" val="197097735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8">
                <a:extLst>
                  <a:ext uri="{FF2B5EF4-FFF2-40B4-BE49-F238E27FC236}">
                    <a16:creationId xmlns:a16="http://schemas.microsoft.com/office/drawing/2014/main" id="{15AB07F1-E0C9-4C49-8944-EE6F1CC5D6E9}"/>
                  </a:ext>
                </a:extLst>
              </p:cNvPr>
              <p:cNvGraphicFramePr>
                <a:graphicFrameLocks noGrp="1"/>
              </p:cNvGraphicFramePr>
              <p:nvPr>
                <p:ph sz="half" idx="2"/>
              </p:nvPr>
            </p:nvGraphicFramePr>
            <p:xfrm>
              <a:off x="6562725" y="1630527"/>
              <a:ext cx="4986840" cy="4741533"/>
            </p:xfrm>
            <a:graphic>
              <a:graphicData uri="http://schemas.openxmlformats.org/drawingml/2006/table">
                <a:tbl>
                  <a:tblPr>
                    <a:tableStyleId>{5940675A-B579-460E-94D1-54222C63F5DA}</a:tableStyleId>
                  </a:tblPr>
                  <a:tblGrid>
                    <a:gridCol w="1204933">
                      <a:extLst>
                        <a:ext uri="{9D8B030D-6E8A-4147-A177-3AD203B41FA5}">
                          <a16:colId xmlns:a16="http://schemas.microsoft.com/office/drawing/2014/main" val="842348058"/>
                        </a:ext>
                      </a:extLst>
                    </a:gridCol>
                    <a:gridCol w="2223519">
                      <a:extLst>
                        <a:ext uri="{9D8B030D-6E8A-4147-A177-3AD203B41FA5}">
                          <a16:colId xmlns:a16="http://schemas.microsoft.com/office/drawing/2014/main" val="2225179328"/>
                        </a:ext>
                      </a:extLst>
                    </a:gridCol>
                    <a:gridCol w="1558388">
                      <a:extLst>
                        <a:ext uri="{9D8B030D-6E8A-4147-A177-3AD203B41FA5}">
                          <a16:colId xmlns:a16="http://schemas.microsoft.com/office/drawing/2014/main" val="4012979120"/>
                        </a:ext>
                      </a:extLst>
                    </a:gridCol>
                  </a:tblGrid>
                  <a:tr h="526259">
                    <a:tc gridSpan="3">
                      <a:txBody>
                        <a:bodyPr/>
                        <a:lstStyle/>
                        <a:p>
                          <a:endParaRPr lang="en-BE"/>
                        </a:p>
                      </a:txBody>
                      <a:tcPr marL="94727" marR="94727" marT="47363" marB="47363" anchor="ctr">
                        <a:blipFill>
                          <a:blip r:embed="rId3"/>
                          <a:stretch>
                            <a:fillRect l="-122" t="-1163" r="-244" b="-82674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BE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BE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97295845"/>
                      </a:ext>
                    </a:extLst>
                  </a:tr>
                  <a:tr h="100679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BE" sz="2100" dirty="0" err="1"/>
                            <a:t>Success</a:t>
                          </a:r>
                          <a:r>
                            <a:rPr lang="nl-BE" sz="2100" dirty="0"/>
                            <a:t> </a:t>
                          </a:r>
                          <a:r>
                            <a:rPr lang="nl-BE" sz="2100" dirty="0" err="1"/>
                            <a:t>count</a:t>
                          </a:r>
                          <a:r>
                            <a:rPr lang="nl-BE" sz="2100" dirty="0"/>
                            <a:t> </a:t>
                          </a:r>
                        </a:p>
                      </a:txBody>
                      <a:tcPr marL="46676" marR="46676" marT="23339" marB="23339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BE" sz="2100"/>
                            <a:t>Combinations of selection </a:t>
                          </a:r>
                        </a:p>
                      </a:txBody>
                      <a:tcPr marL="46676" marR="46676" marT="23339" marB="23339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BE" sz="2100" dirty="0" err="1"/>
                            <a:t>Number</a:t>
                          </a:r>
                          <a:r>
                            <a:rPr lang="nl-BE" sz="2100" dirty="0"/>
                            <a:t> of </a:t>
                          </a:r>
                          <a:r>
                            <a:rPr lang="nl-BE" sz="2100" dirty="0" err="1"/>
                            <a:t>Combinations</a:t>
                          </a:r>
                          <a:r>
                            <a:rPr lang="nl-BE" sz="2100" dirty="0"/>
                            <a:t> </a:t>
                          </a:r>
                        </a:p>
                      </a:txBody>
                      <a:tcPr marL="46676" marR="46676" marT="23339" marB="23339" anchor="ctr"/>
                    </a:tc>
                    <a:extLst>
                      <a:ext uri="{0D108BD9-81ED-4DB2-BD59-A6C34878D82A}">
                        <a16:rowId xmlns:a16="http://schemas.microsoft.com/office/drawing/2014/main" val="3851186429"/>
                      </a:ext>
                    </a:extLst>
                  </a:tr>
                  <a:tr h="366718">
                    <a:tc>
                      <a:txBody>
                        <a:bodyPr/>
                        <a:lstStyle/>
                        <a:p>
                          <a:r>
                            <a:rPr lang="en-BE" sz="2100"/>
                            <a:t>0</a:t>
                          </a:r>
                        </a:p>
                      </a:txBody>
                      <a:tcPr marL="46676" marR="46676" marT="23339" marB="23339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nl-BE" sz="2100"/>
                            <a:t>oooo</a:t>
                          </a:r>
                        </a:p>
                      </a:txBody>
                      <a:tcPr marL="46676" marR="46676" marT="23339" marB="23339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BE" sz="2100"/>
                            <a:t>1 × 1 = 1 </a:t>
                          </a:r>
                        </a:p>
                      </a:txBody>
                      <a:tcPr marL="46676" marR="46676" marT="23339" marB="23339" anchor="ctr"/>
                    </a:tc>
                    <a:extLst>
                      <a:ext uri="{0D108BD9-81ED-4DB2-BD59-A6C34878D82A}">
                        <a16:rowId xmlns:a16="http://schemas.microsoft.com/office/drawing/2014/main" val="706931079"/>
                      </a:ext>
                    </a:extLst>
                  </a:tr>
                  <a:tr h="686758">
                    <a:tc>
                      <a:txBody>
                        <a:bodyPr/>
                        <a:lstStyle/>
                        <a:p>
                          <a:r>
                            <a:rPr lang="en-BE" sz="2100" dirty="0"/>
                            <a:t>1</a:t>
                          </a:r>
                        </a:p>
                      </a:txBody>
                      <a:tcPr marL="46676" marR="46676" marT="23339" marB="23339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nl-BE" sz="2100"/>
                            <a:t>ooox, ooxo, oxoo, xooo</a:t>
                          </a:r>
                        </a:p>
                      </a:txBody>
                      <a:tcPr marL="46676" marR="46676" marT="23339" marB="23339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BE" sz="2100"/>
                            <a:t>4 × 4 = 16 </a:t>
                          </a:r>
                        </a:p>
                      </a:txBody>
                      <a:tcPr marL="46676" marR="46676" marT="23339" marB="23339" anchor="ctr"/>
                    </a:tc>
                    <a:extLst>
                      <a:ext uri="{0D108BD9-81ED-4DB2-BD59-A6C34878D82A}">
                        <a16:rowId xmlns:a16="http://schemas.microsoft.com/office/drawing/2014/main" val="3750629141"/>
                      </a:ext>
                    </a:extLst>
                  </a:tr>
                  <a:tr h="686758">
                    <a:tc>
                      <a:txBody>
                        <a:bodyPr/>
                        <a:lstStyle/>
                        <a:p>
                          <a:r>
                            <a:rPr lang="en-BE" sz="2100"/>
                            <a:t>2</a:t>
                          </a:r>
                        </a:p>
                      </a:txBody>
                      <a:tcPr marL="46676" marR="46676" marT="23339" marB="23339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nl-BE" sz="2100"/>
                            <a:t>ooxx, oxox, oxxo, xoxo, xxoo, xoox</a:t>
                          </a:r>
                        </a:p>
                      </a:txBody>
                      <a:tcPr marL="46676" marR="46676" marT="23339" marB="23339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BE" sz="2100"/>
                            <a:t>6 × 6 = 36 </a:t>
                          </a:r>
                        </a:p>
                      </a:txBody>
                      <a:tcPr marL="46676" marR="46676" marT="23339" marB="23339" anchor="ctr"/>
                    </a:tc>
                    <a:extLst>
                      <a:ext uri="{0D108BD9-81ED-4DB2-BD59-A6C34878D82A}">
                        <a16:rowId xmlns:a16="http://schemas.microsoft.com/office/drawing/2014/main" val="3396241047"/>
                      </a:ext>
                    </a:extLst>
                  </a:tr>
                  <a:tr h="686758">
                    <a:tc>
                      <a:txBody>
                        <a:bodyPr/>
                        <a:lstStyle/>
                        <a:p>
                          <a:r>
                            <a:rPr lang="en-BE" sz="2100"/>
                            <a:t>3</a:t>
                          </a:r>
                        </a:p>
                      </a:txBody>
                      <a:tcPr marL="46676" marR="46676" marT="23339" marB="23339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nl-BE" sz="2100"/>
                            <a:t>oxxx, xoxx, xxox, xxxo</a:t>
                          </a:r>
                        </a:p>
                      </a:txBody>
                      <a:tcPr marL="46676" marR="46676" marT="23339" marB="23339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BE" sz="2100"/>
                            <a:t>4 × 4 = 16 </a:t>
                          </a:r>
                        </a:p>
                      </a:txBody>
                      <a:tcPr marL="46676" marR="46676" marT="23339" marB="23339" anchor="ctr"/>
                    </a:tc>
                    <a:extLst>
                      <a:ext uri="{0D108BD9-81ED-4DB2-BD59-A6C34878D82A}">
                        <a16:rowId xmlns:a16="http://schemas.microsoft.com/office/drawing/2014/main" val="3345866302"/>
                      </a:ext>
                    </a:extLst>
                  </a:tr>
                  <a:tr h="366718">
                    <a:tc>
                      <a:txBody>
                        <a:bodyPr/>
                        <a:lstStyle/>
                        <a:p>
                          <a:r>
                            <a:rPr lang="en-BE" sz="2100" dirty="0"/>
                            <a:t>4</a:t>
                          </a:r>
                        </a:p>
                      </a:txBody>
                      <a:tcPr marL="46676" marR="46676" marT="23339" marB="23339"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nl-BE" sz="2100" dirty="0" err="1"/>
                            <a:t>xxxx</a:t>
                          </a:r>
                          <a:endParaRPr lang="nl-BE" sz="2100" dirty="0"/>
                        </a:p>
                      </a:txBody>
                      <a:tcPr marL="46676" marR="46676" marT="23339" marB="23339"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BE" sz="2100" dirty="0"/>
                            <a:t>1 × 1 = 1 </a:t>
                          </a:r>
                        </a:p>
                      </a:txBody>
                      <a:tcPr marL="46676" marR="46676" marT="23339" marB="23339"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0313244"/>
                      </a:ext>
                    </a:extLst>
                  </a:tr>
                  <a:tr h="414766">
                    <a:tc gridSpan="2">
                      <a:txBody>
                        <a:bodyPr/>
                        <a:lstStyle/>
                        <a:p>
                          <a:pPr algn="l"/>
                          <a:r>
                            <a:rPr lang="nl-BE" sz="2100" dirty="0"/>
                            <a:t>Total </a:t>
                          </a:r>
                        </a:p>
                      </a:txBody>
                      <a:tcPr marL="94727" marR="94727" marT="47363" marB="47363" anchor="ctr"/>
                    </a:tc>
                    <a:tc hMerge="1">
                      <a:txBody>
                        <a:bodyPr/>
                        <a:lstStyle/>
                        <a:p>
                          <a:endParaRPr lang="en-B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BE" sz="2100" dirty="0"/>
                            <a:t>70 </a:t>
                          </a:r>
                        </a:p>
                      </a:txBody>
                      <a:tcPr marL="46676" marR="46676" marT="23339" marB="23339" anchor="ctr"/>
                    </a:tc>
                    <a:extLst>
                      <a:ext uri="{0D108BD9-81ED-4DB2-BD59-A6C34878D82A}">
                        <a16:rowId xmlns:a16="http://schemas.microsoft.com/office/drawing/2014/main" val="197097735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202370-301A-4537-9EB0-3116CFF5D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F1003-86C9-4465-A323-82E8E99F35D9}" type="slidenum">
              <a:rPr lang="en-BE" smtClean="0"/>
              <a:t>82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27344313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E4862-B7D4-4C49-91A7-AB8E173B7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LADY TASTING TEA</a:t>
            </a:r>
            <a:endParaRPr lang="en-BE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1F2410-28D1-44D4-A1CC-1190CA1D564A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5"/>
                <a:ext cx="554355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 default assumption:</a:t>
                </a:r>
              </a:p>
              <a:p>
                <a:endParaRPr lang="en-US" sz="10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the lady can’t distinguish the teas</a:t>
                </a:r>
                <a:endParaRPr lang="en-US" dirty="0"/>
              </a:p>
              <a:p>
                <a:pPr marL="0" indent="0" algn="ctr">
                  <a:buNone/>
                </a:pPr>
                <a:endParaRPr lang="en-US" sz="1000" dirty="0"/>
              </a:p>
              <a:p>
                <a:pPr algn="just"/>
                <a:r>
                  <a:rPr lang="en-US" dirty="0"/>
                  <a:t>How unlikely would it be to randomly guess all 4?</a:t>
                </a:r>
              </a:p>
              <a:p>
                <a:pPr algn="just"/>
                <a:endParaRPr lang="en-US" sz="1000" dirty="0"/>
              </a:p>
              <a:p>
                <a:pPr marL="0" indent="0" algn="ctr">
                  <a:buNone/>
                </a:pPr>
                <a:r>
                  <a:rPr lang="en-US" dirty="0"/>
                  <a:t>1/70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dirty="0"/>
                  <a:t> </a:t>
                </a:r>
                <a:r>
                  <a:rPr lang="en-BE" dirty="0"/>
                  <a:t>0.014</a:t>
                </a:r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r>
                  <a:rPr lang="en-US" dirty="0"/>
                  <a:t>That’s </a:t>
                </a:r>
                <a:r>
                  <a:rPr lang="en-US" i="1" dirty="0"/>
                  <a:t>surprising enough </a:t>
                </a:r>
                <a:r>
                  <a:rPr lang="en-US" dirty="0"/>
                  <a:t>to 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endParaRPr lang="en-B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1F2410-28D1-44D4-A1CC-1190CA1D56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5"/>
                <a:ext cx="5543550" cy="4351338"/>
              </a:xfrm>
              <a:blipFill>
                <a:blip r:embed="rId2"/>
                <a:stretch>
                  <a:fillRect l="-1980" t="-2381" r="-2200" b="-560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8">
                <a:extLst>
                  <a:ext uri="{FF2B5EF4-FFF2-40B4-BE49-F238E27FC236}">
                    <a16:creationId xmlns:a16="http://schemas.microsoft.com/office/drawing/2014/main" id="{15AB07F1-E0C9-4C49-8944-EE6F1CC5D6E9}"/>
                  </a:ext>
                </a:extLst>
              </p:cNvPr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278003344"/>
                  </p:ext>
                </p:extLst>
              </p:nvPr>
            </p:nvGraphicFramePr>
            <p:xfrm>
              <a:off x="6562725" y="1630527"/>
              <a:ext cx="4986840" cy="4741533"/>
            </p:xfrm>
            <a:graphic>
              <a:graphicData uri="http://schemas.openxmlformats.org/drawingml/2006/table">
                <a:tbl>
                  <a:tblPr>
                    <a:tableStyleId>{5940675A-B579-460E-94D1-54222C63F5DA}</a:tableStyleId>
                  </a:tblPr>
                  <a:tblGrid>
                    <a:gridCol w="1204933">
                      <a:extLst>
                        <a:ext uri="{9D8B030D-6E8A-4147-A177-3AD203B41FA5}">
                          <a16:colId xmlns:a16="http://schemas.microsoft.com/office/drawing/2014/main" val="842348058"/>
                        </a:ext>
                      </a:extLst>
                    </a:gridCol>
                    <a:gridCol w="2223519">
                      <a:extLst>
                        <a:ext uri="{9D8B030D-6E8A-4147-A177-3AD203B41FA5}">
                          <a16:colId xmlns:a16="http://schemas.microsoft.com/office/drawing/2014/main" val="2225179328"/>
                        </a:ext>
                      </a:extLst>
                    </a:gridCol>
                    <a:gridCol w="1558388">
                      <a:extLst>
                        <a:ext uri="{9D8B030D-6E8A-4147-A177-3AD203B41FA5}">
                          <a16:colId xmlns:a16="http://schemas.microsoft.com/office/drawing/2014/main" val="4012979120"/>
                        </a:ext>
                      </a:extLst>
                    </a:gridCol>
                  </a:tblGrid>
                  <a:tr h="526259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100" b="1" dirty="0"/>
                            <a:t>Tea-Tasting Distribution Assuming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100" b="1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100" b="1" i="1" dirty="0" smtClean="0">
                                      <a:latin typeface="Cambria Math" panose="02040503050406030204" pitchFamily="18" charset="0"/>
                                    </a:rPr>
                                    <m:t>𝑯</m:t>
                                  </m:r>
                                </m:e>
                                <m:sub>
                                  <m:r>
                                    <a:rPr lang="en-US" sz="2100" b="1" i="1" dirty="0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oMath>
                          </a14:m>
                          <a:endParaRPr lang="en-US" sz="2100" b="1" dirty="0"/>
                        </a:p>
                      </a:txBody>
                      <a:tcPr marL="94727" marR="94727" marT="47363" marB="47363" anchor="ctr"/>
                    </a:tc>
                    <a:tc hMerge="1">
                      <a:txBody>
                        <a:bodyPr/>
                        <a:lstStyle/>
                        <a:p>
                          <a:endParaRPr lang="en-BE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BE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97295845"/>
                      </a:ext>
                    </a:extLst>
                  </a:tr>
                  <a:tr h="68265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BE" sz="2100" dirty="0" err="1"/>
                            <a:t>Success</a:t>
                          </a:r>
                          <a:r>
                            <a:rPr lang="nl-BE" sz="2100" dirty="0"/>
                            <a:t> </a:t>
                          </a:r>
                          <a:r>
                            <a:rPr lang="nl-BE" sz="2100" dirty="0" err="1"/>
                            <a:t>count</a:t>
                          </a:r>
                          <a:r>
                            <a:rPr lang="nl-BE" sz="2100" dirty="0"/>
                            <a:t> </a:t>
                          </a:r>
                        </a:p>
                      </a:txBody>
                      <a:tcPr marL="46676" marR="46676" marT="23339" marB="23339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BE" sz="2100"/>
                            <a:t>Combinations of selection </a:t>
                          </a:r>
                        </a:p>
                      </a:txBody>
                      <a:tcPr marL="46676" marR="46676" marT="23339" marB="23339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BE" sz="2100" dirty="0" err="1"/>
                            <a:t>Number</a:t>
                          </a:r>
                          <a:r>
                            <a:rPr lang="nl-BE" sz="2100" dirty="0"/>
                            <a:t> of </a:t>
                          </a:r>
                          <a:r>
                            <a:rPr lang="nl-BE" sz="2100" dirty="0" err="1"/>
                            <a:t>Combinations</a:t>
                          </a:r>
                          <a:r>
                            <a:rPr lang="nl-BE" sz="2100" dirty="0"/>
                            <a:t> </a:t>
                          </a:r>
                        </a:p>
                      </a:txBody>
                      <a:tcPr marL="46676" marR="46676" marT="23339" marB="23339" anchor="ctr"/>
                    </a:tc>
                    <a:extLst>
                      <a:ext uri="{0D108BD9-81ED-4DB2-BD59-A6C34878D82A}">
                        <a16:rowId xmlns:a16="http://schemas.microsoft.com/office/drawing/2014/main" val="3851186429"/>
                      </a:ext>
                    </a:extLst>
                  </a:tr>
                  <a:tr h="364820">
                    <a:tc>
                      <a:txBody>
                        <a:bodyPr/>
                        <a:lstStyle/>
                        <a:p>
                          <a:r>
                            <a:rPr lang="en-BE" sz="2100"/>
                            <a:t>0</a:t>
                          </a:r>
                        </a:p>
                      </a:txBody>
                      <a:tcPr marL="46676" marR="46676" marT="23339" marB="23339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nl-BE" sz="2100"/>
                            <a:t>oooo</a:t>
                          </a:r>
                        </a:p>
                      </a:txBody>
                      <a:tcPr marL="46676" marR="46676" marT="23339" marB="23339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BE" sz="2100"/>
                            <a:t>1 × 1 = 1 </a:t>
                          </a:r>
                        </a:p>
                      </a:txBody>
                      <a:tcPr marL="46676" marR="46676" marT="23339" marB="23339" anchor="ctr"/>
                    </a:tc>
                    <a:extLst>
                      <a:ext uri="{0D108BD9-81ED-4DB2-BD59-A6C34878D82A}">
                        <a16:rowId xmlns:a16="http://schemas.microsoft.com/office/drawing/2014/main" val="706931079"/>
                      </a:ext>
                    </a:extLst>
                  </a:tr>
                  <a:tr h="682655">
                    <a:tc>
                      <a:txBody>
                        <a:bodyPr/>
                        <a:lstStyle/>
                        <a:p>
                          <a:r>
                            <a:rPr lang="en-BE" sz="2100" dirty="0"/>
                            <a:t>1</a:t>
                          </a:r>
                        </a:p>
                      </a:txBody>
                      <a:tcPr marL="46676" marR="46676" marT="23339" marB="23339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nl-BE" sz="2100"/>
                            <a:t>ooox, ooxo, oxoo, xooo</a:t>
                          </a:r>
                        </a:p>
                      </a:txBody>
                      <a:tcPr marL="46676" marR="46676" marT="23339" marB="23339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BE" sz="2100"/>
                            <a:t>4 × 4 = 16 </a:t>
                          </a:r>
                        </a:p>
                      </a:txBody>
                      <a:tcPr marL="46676" marR="46676" marT="23339" marB="23339" anchor="ctr"/>
                    </a:tc>
                    <a:extLst>
                      <a:ext uri="{0D108BD9-81ED-4DB2-BD59-A6C34878D82A}">
                        <a16:rowId xmlns:a16="http://schemas.microsoft.com/office/drawing/2014/main" val="3750629141"/>
                      </a:ext>
                    </a:extLst>
                  </a:tr>
                  <a:tr h="682655">
                    <a:tc>
                      <a:txBody>
                        <a:bodyPr/>
                        <a:lstStyle/>
                        <a:p>
                          <a:r>
                            <a:rPr lang="en-BE" sz="2100"/>
                            <a:t>2</a:t>
                          </a:r>
                        </a:p>
                      </a:txBody>
                      <a:tcPr marL="46676" marR="46676" marT="23339" marB="23339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nl-BE" sz="2100"/>
                            <a:t>ooxx, oxox, oxxo, xoxo, xxoo, xoox</a:t>
                          </a:r>
                        </a:p>
                      </a:txBody>
                      <a:tcPr marL="46676" marR="46676" marT="23339" marB="23339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BE" sz="2100"/>
                            <a:t>6 × 6 = 36 </a:t>
                          </a:r>
                        </a:p>
                      </a:txBody>
                      <a:tcPr marL="46676" marR="46676" marT="23339" marB="23339" anchor="ctr"/>
                    </a:tc>
                    <a:extLst>
                      <a:ext uri="{0D108BD9-81ED-4DB2-BD59-A6C34878D82A}">
                        <a16:rowId xmlns:a16="http://schemas.microsoft.com/office/drawing/2014/main" val="3396241047"/>
                      </a:ext>
                    </a:extLst>
                  </a:tr>
                  <a:tr h="682655">
                    <a:tc>
                      <a:txBody>
                        <a:bodyPr/>
                        <a:lstStyle/>
                        <a:p>
                          <a:r>
                            <a:rPr lang="en-BE" sz="2100"/>
                            <a:t>3</a:t>
                          </a:r>
                        </a:p>
                      </a:txBody>
                      <a:tcPr marL="46676" marR="46676" marT="23339" marB="23339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nl-BE" sz="2100"/>
                            <a:t>oxxx, xoxx, xxox, xxxo</a:t>
                          </a:r>
                        </a:p>
                      </a:txBody>
                      <a:tcPr marL="46676" marR="46676" marT="23339" marB="23339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BE" sz="2100"/>
                            <a:t>4 × 4 = 16 </a:t>
                          </a:r>
                        </a:p>
                      </a:txBody>
                      <a:tcPr marL="46676" marR="46676" marT="23339" marB="23339" anchor="ctr"/>
                    </a:tc>
                    <a:extLst>
                      <a:ext uri="{0D108BD9-81ED-4DB2-BD59-A6C34878D82A}">
                        <a16:rowId xmlns:a16="http://schemas.microsoft.com/office/drawing/2014/main" val="3345866302"/>
                      </a:ext>
                    </a:extLst>
                  </a:tr>
                  <a:tr h="364820">
                    <a:tc>
                      <a:txBody>
                        <a:bodyPr/>
                        <a:lstStyle/>
                        <a:p>
                          <a:r>
                            <a:rPr lang="en-BE" sz="2100" dirty="0"/>
                            <a:t>4</a:t>
                          </a:r>
                        </a:p>
                      </a:txBody>
                      <a:tcPr marL="46676" marR="46676" marT="23339" marB="23339"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nl-BE" sz="2100" dirty="0" err="1"/>
                            <a:t>xxxx</a:t>
                          </a:r>
                          <a:endParaRPr lang="nl-BE" sz="2100" dirty="0"/>
                        </a:p>
                      </a:txBody>
                      <a:tcPr marL="46676" marR="46676" marT="23339" marB="23339"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BE" sz="2100" dirty="0"/>
                            <a:t>1 × 1 = 1 </a:t>
                          </a:r>
                        </a:p>
                      </a:txBody>
                      <a:tcPr marL="46676" marR="46676" marT="23339" marB="23339"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0313244"/>
                      </a:ext>
                    </a:extLst>
                  </a:tr>
                  <a:tr h="364820">
                    <a:tc gridSpan="2">
                      <a:txBody>
                        <a:bodyPr/>
                        <a:lstStyle/>
                        <a:p>
                          <a:pPr algn="l"/>
                          <a:r>
                            <a:rPr lang="nl-BE" sz="2100" dirty="0"/>
                            <a:t>Total </a:t>
                          </a:r>
                        </a:p>
                      </a:txBody>
                      <a:tcPr marL="94727" marR="94727" marT="47363" marB="47363" anchor="ctr"/>
                    </a:tc>
                    <a:tc hMerge="1">
                      <a:txBody>
                        <a:bodyPr/>
                        <a:lstStyle/>
                        <a:p>
                          <a:endParaRPr lang="en-B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BE" sz="2100" dirty="0"/>
                            <a:t>70 </a:t>
                          </a:r>
                        </a:p>
                      </a:txBody>
                      <a:tcPr marL="46676" marR="46676" marT="23339" marB="23339" anchor="ctr"/>
                    </a:tc>
                    <a:extLst>
                      <a:ext uri="{0D108BD9-81ED-4DB2-BD59-A6C34878D82A}">
                        <a16:rowId xmlns:a16="http://schemas.microsoft.com/office/drawing/2014/main" val="197097735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8">
                <a:extLst>
                  <a:ext uri="{FF2B5EF4-FFF2-40B4-BE49-F238E27FC236}">
                    <a16:creationId xmlns:a16="http://schemas.microsoft.com/office/drawing/2014/main" id="{15AB07F1-E0C9-4C49-8944-EE6F1CC5D6E9}"/>
                  </a:ext>
                </a:extLst>
              </p:cNvPr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278003344"/>
                  </p:ext>
                </p:extLst>
              </p:nvPr>
            </p:nvGraphicFramePr>
            <p:xfrm>
              <a:off x="6562725" y="1630527"/>
              <a:ext cx="4986840" cy="4741533"/>
            </p:xfrm>
            <a:graphic>
              <a:graphicData uri="http://schemas.openxmlformats.org/drawingml/2006/table">
                <a:tbl>
                  <a:tblPr>
                    <a:tableStyleId>{5940675A-B579-460E-94D1-54222C63F5DA}</a:tableStyleId>
                  </a:tblPr>
                  <a:tblGrid>
                    <a:gridCol w="1204933">
                      <a:extLst>
                        <a:ext uri="{9D8B030D-6E8A-4147-A177-3AD203B41FA5}">
                          <a16:colId xmlns:a16="http://schemas.microsoft.com/office/drawing/2014/main" val="842348058"/>
                        </a:ext>
                      </a:extLst>
                    </a:gridCol>
                    <a:gridCol w="2223519">
                      <a:extLst>
                        <a:ext uri="{9D8B030D-6E8A-4147-A177-3AD203B41FA5}">
                          <a16:colId xmlns:a16="http://schemas.microsoft.com/office/drawing/2014/main" val="2225179328"/>
                        </a:ext>
                      </a:extLst>
                    </a:gridCol>
                    <a:gridCol w="1558388">
                      <a:extLst>
                        <a:ext uri="{9D8B030D-6E8A-4147-A177-3AD203B41FA5}">
                          <a16:colId xmlns:a16="http://schemas.microsoft.com/office/drawing/2014/main" val="4012979120"/>
                        </a:ext>
                      </a:extLst>
                    </a:gridCol>
                  </a:tblGrid>
                  <a:tr h="526259">
                    <a:tc gridSpan="3">
                      <a:txBody>
                        <a:bodyPr/>
                        <a:lstStyle/>
                        <a:p>
                          <a:endParaRPr lang="en-BE"/>
                        </a:p>
                      </a:txBody>
                      <a:tcPr marL="94727" marR="94727" marT="47363" marB="47363" anchor="ctr">
                        <a:blipFill>
                          <a:blip r:embed="rId3"/>
                          <a:stretch>
                            <a:fillRect l="-122" t="-1163" r="-244" b="-82674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BE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BE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97295845"/>
                      </a:ext>
                    </a:extLst>
                  </a:tr>
                  <a:tr h="100679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BE" sz="2100" dirty="0" err="1"/>
                            <a:t>Success</a:t>
                          </a:r>
                          <a:r>
                            <a:rPr lang="nl-BE" sz="2100" dirty="0"/>
                            <a:t> </a:t>
                          </a:r>
                          <a:r>
                            <a:rPr lang="nl-BE" sz="2100" dirty="0" err="1"/>
                            <a:t>count</a:t>
                          </a:r>
                          <a:r>
                            <a:rPr lang="nl-BE" sz="2100" dirty="0"/>
                            <a:t> </a:t>
                          </a:r>
                        </a:p>
                      </a:txBody>
                      <a:tcPr marL="46676" marR="46676" marT="23339" marB="23339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BE" sz="2100"/>
                            <a:t>Combinations of selection </a:t>
                          </a:r>
                        </a:p>
                      </a:txBody>
                      <a:tcPr marL="46676" marR="46676" marT="23339" marB="23339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BE" sz="2100" dirty="0" err="1"/>
                            <a:t>Number</a:t>
                          </a:r>
                          <a:r>
                            <a:rPr lang="nl-BE" sz="2100" dirty="0"/>
                            <a:t> of </a:t>
                          </a:r>
                          <a:r>
                            <a:rPr lang="nl-BE" sz="2100" dirty="0" err="1"/>
                            <a:t>Combinations</a:t>
                          </a:r>
                          <a:r>
                            <a:rPr lang="nl-BE" sz="2100" dirty="0"/>
                            <a:t> </a:t>
                          </a:r>
                        </a:p>
                      </a:txBody>
                      <a:tcPr marL="46676" marR="46676" marT="23339" marB="23339" anchor="ctr"/>
                    </a:tc>
                    <a:extLst>
                      <a:ext uri="{0D108BD9-81ED-4DB2-BD59-A6C34878D82A}">
                        <a16:rowId xmlns:a16="http://schemas.microsoft.com/office/drawing/2014/main" val="3851186429"/>
                      </a:ext>
                    </a:extLst>
                  </a:tr>
                  <a:tr h="366718">
                    <a:tc>
                      <a:txBody>
                        <a:bodyPr/>
                        <a:lstStyle/>
                        <a:p>
                          <a:r>
                            <a:rPr lang="en-BE" sz="2100"/>
                            <a:t>0</a:t>
                          </a:r>
                        </a:p>
                      </a:txBody>
                      <a:tcPr marL="46676" marR="46676" marT="23339" marB="23339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nl-BE" sz="2100"/>
                            <a:t>oooo</a:t>
                          </a:r>
                        </a:p>
                      </a:txBody>
                      <a:tcPr marL="46676" marR="46676" marT="23339" marB="23339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BE" sz="2100"/>
                            <a:t>1 × 1 = 1 </a:t>
                          </a:r>
                        </a:p>
                      </a:txBody>
                      <a:tcPr marL="46676" marR="46676" marT="23339" marB="23339" anchor="ctr"/>
                    </a:tc>
                    <a:extLst>
                      <a:ext uri="{0D108BD9-81ED-4DB2-BD59-A6C34878D82A}">
                        <a16:rowId xmlns:a16="http://schemas.microsoft.com/office/drawing/2014/main" val="706931079"/>
                      </a:ext>
                    </a:extLst>
                  </a:tr>
                  <a:tr h="686758">
                    <a:tc>
                      <a:txBody>
                        <a:bodyPr/>
                        <a:lstStyle/>
                        <a:p>
                          <a:r>
                            <a:rPr lang="en-BE" sz="2100" dirty="0"/>
                            <a:t>1</a:t>
                          </a:r>
                        </a:p>
                      </a:txBody>
                      <a:tcPr marL="46676" marR="46676" marT="23339" marB="23339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nl-BE" sz="2100"/>
                            <a:t>ooox, ooxo, oxoo, xooo</a:t>
                          </a:r>
                        </a:p>
                      </a:txBody>
                      <a:tcPr marL="46676" marR="46676" marT="23339" marB="23339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BE" sz="2100"/>
                            <a:t>4 × 4 = 16 </a:t>
                          </a:r>
                        </a:p>
                      </a:txBody>
                      <a:tcPr marL="46676" marR="46676" marT="23339" marB="23339" anchor="ctr"/>
                    </a:tc>
                    <a:extLst>
                      <a:ext uri="{0D108BD9-81ED-4DB2-BD59-A6C34878D82A}">
                        <a16:rowId xmlns:a16="http://schemas.microsoft.com/office/drawing/2014/main" val="3750629141"/>
                      </a:ext>
                    </a:extLst>
                  </a:tr>
                  <a:tr h="686758">
                    <a:tc>
                      <a:txBody>
                        <a:bodyPr/>
                        <a:lstStyle/>
                        <a:p>
                          <a:r>
                            <a:rPr lang="en-BE" sz="2100"/>
                            <a:t>2</a:t>
                          </a:r>
                        </a:p>
                      </a:txBody>
                      <a:tcPr marL="46676" marR="46676" marT="23339" marB="23339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nl-BE" sz="2100"/>
                            <a:t>ooxx, oxox, oxxo, xoxo, xxoo, xoox</a:t>
                          </a:r>
                        </a:p>
                      </a:txBody>
                      <a:tcPr marL="46676" marR="46676" marT="23339" marB="23339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BE" sz="2100"/>
                            <a:t>6 × 6 = 36 </a:t>
                          </a:r>
                        </a:p>
                      </a:txBody>
                      <a:tcPr marL="46676" marR="46676" marT="23339" marB="23339" anchor="ctr"/>
                    </a:tc>
                    <a:extLst>
                      <a:ext uri="{0D108BD9-81ED-4DB2-BD59-A6C34878D82A}">
                        <a16:rowId xmlns:a16="http://schemas.microsoft.com/office/drawing/2014/main" val="3396241047"/>
                      </a:ext>
                    </a:extLst>
                  </a:tr>
                  <a:tr h="686758">
                    <a:tc>
                      <a:txBody>
                        <a:bodyPr/>
                        <a:lstStyle/>
                        <a:p>
                          <a:r>
                            <a:rPr lang="en-BE" sz="2100"/>
                            <a:t>3</a:t>
                          </a:r>
                        </a:p>
                      </a:txBody>
                      <a:tcPr marL="46676" marR="46676" marT="23339" marB="23339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nl-BE" sz="2100"/>
                            <a:t>oxxx, xoxx, xxox, xxxo</a:t>
                          </a:r>
                        </a:p>
                      </a:txBody>
                      <a:tcPr marL="46676" marR="46676" marT="23339" marB="23339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BE" sz="2100"/>
                            <a:t>4 × 4 = 16 </a:t>
                          </a:r>
                        </a:p>
                      </a:txBody>
                      <a:tcPr marL="46676" marR="46676" marT="23339" marB="23339" anchor="ctr"/>
                    </a:tc>
                    <a:extLst>
                      <a:ext uri="{0D108BD9-81ED-4DB2-BD59-A6C34878D82A}">
                        <a16:rowId xmlns:a16="http://schemas.microsoft.com/office/drawing/2014/main" val="3345866302"/>
                      </a:ext>
                    </a:extLst>
                  </a:tr>
                  <a:tr h="366718">
                    <a:tc>
                      <a:txBody>
                        <a:bodyPr/>
                        <a:lstStyle/>
                        <a:p>
                          <a:r>
                            <a:rPr lang="en-BE" sz="2100" dirty="0"/>
                            <a:t>4</a:t>
                          </a:r>
                        </a:p>
                      </a:txBody>
                      <a:tcPr marL="46676" marR="46676" marT="23339" marB="23339"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nl-BE" sz="2100" dirty="0" err="1"/>
                            <a:t>xxxx</a:t>
                          </a:r>
                          <a:endParaRPr lang="nl-BE" sz="2100" dirty="0"/>
                        </a:p>
                      </a:txBody>
                      <a:tcPr marL="46676" marR="46676" marT="23339" marB="23339"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BE" sz="2100" dirty="0"/>
                            <a:t>1 × 1 = 1 </a:t>
                          </a:r>
                        </a:p>
                      </a:txBody>
                      <a:tcPr marL="46676" marR="46676" marT="23339" marB="23339"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0313244"/>
                      </a:ext>
                    </a:extLst>
                  </a:tr>
                  <a:tr h="414766">
                    <a:tc gridSpan="2">
                      <a:txBody>
                        <a:bodyPr/>
                        <a:lstStyle/>
                        <a:p>
                          <a:pPr algn="l"/>
                          <a:r>
                            <a:rPr lang="nl-BE" sz="2100" dirty="0"/>
                            <a:t>Total </a:t>
                          </a:r>
                        </a:p>
                      </a:txBody>
                      <a:tcPr marL="94727" marR="94727" marT="47363" marB="47363" anchor="ctr"/>
                    </a:tc>
                    <a:tc hMerge="1">
                      <a:txBody>
                        <a:bodyPr/>
                        <a:lstStyle/>
                        <a:p>
                          <a:endParaRPr lang="en-B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BE" sz="2100" dirty="0"/>
                            <a:t>70 </a:t>
                          </a:r>
                        </a:p>
                      </a:txBody>
                      <a:tcPr marL="46676" marR="46676" marT="23339" marB="23339" anchor="ctr"/>
                    </a:tc>
                    <a:extLst>
                      <a:ext uri="{0D108BD9-81ED-4DB2-BD59-A6C34878D82A}">
                        <a16:rowId xmlns:a16="http://schemas.microsoft.com/office/drawing/2014/main" val="197097735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202370-301A-4537-9EB0-3116CFF5D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F1003-86C9-4465-A323-82E8E99F35D9}" type="slidenum">
              <a:rPr lang="en-BE" smtClean="0"/>
              <a:t>83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417558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A0D9F-86B9-4191-B7C6-F108B67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CONFIDENCE INTERVALS: RECAP</a:t>
            </a:r>
            <a:endParaRPr lang="en-BE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1A48FA-399E-437D-8C69-34A6BF8E67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71624"/>
                <a:ext cx="10515600" cy="505777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OTHER / UNKNOWN DISTRIBUTION:</a:t>
                </a:r>
              </a:p>
              <a:p>
                <a:endParaRPr lang="en-US" sz="1400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:r>
                  <a:rPr lang="en-US" dirty="0" err="1">
                    <a:solidFill>
                      <a:schemeClr val="bg1"/>
                    </a:solidFill>
                  </a:rPr>
                  <a:t>i.i.d</a:t>
                </a:r>
                <a:r>
                  <a:rPr lang="en-US" dirty="0">
                    <a:solidFill>
                      <a:schemeClr val="bg1"/>
                    </a:solidFill>
                  </a:rPr>
                  <a:t>. samples from a distribution with finite mean and variance</a:t>
                </a:r>
              </a:p>
              <a:p>
                <a:pPr marL="0" indent="0" algn="ctr">
                  <a:buNone/>
                </a:pPr>
                <a:endParaRPr lang="en-US" sz="1050" dirty="0">
                  <a:solidFill>
                    <a:schemeClr val="bg1"/>
                  </a:solidFill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marL="0" indent="0" algn="ctr">
                  <a:buNone/>
                </a:pPr>
                <a:endParaRPr lang="en-US" sz="1050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Central Limit Theorem: for large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,</a:t>
                </a:r>
              </a:p>
              <a:p>
                <a:pPr marL="0" indent="0">
                  <a:buNone/>
                </a:pPr>
                <a:endParaRPr lang="en-US" sz="105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   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sample std.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rad>
                            </m:den>
                          </m:f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/2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endParaRPr lang="en-US" sz="1400" dirty="0"/>
              </a:p>
              <a:p>
                <a:pPr lvl="1"/>
                <a:endParaRPr lang="en-B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1A48FA-399E-437D-8C69-34A6BF8E67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71624"/>
                <a:ext cx="10515600" cy="5057775"/>
              </a:xfrm>
              <a:blipFill>
                <a:blip r:embed="rId2"/>
                <a:stretch>
                  <a:fillRect l="-1217" t="-2171" r="-290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44BC9C-98F5-409F-9B31-9118B43EF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F1003-86C9-4465-A323-82E8E99F35D9}" type="slidenum">
              <a:rPr lang="en-BE" smtClean="0"/>
              <a:t>9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633117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HarbourSpace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1011</TotalTime>
  <Words>4367</Words>
  <Application>Microsoft Office PowerPoint</Application>
  <PresentationFormat>Widescreen</PresentationFormat>
  <Paragraphs>940</Paragraphs>
  <Slides>83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83</vt:i4>
      </vt:variant>
    </vt:vector>
  </HeadingPairs>
  <TitlesOfParts>
    <vt:vector size="88" baseType="lpstr">
      <vt:lpstr>Arial</vt:lpstr>
      <vt:lpstr>Calibri</vt:lpstr>
      <vt:lpstr>Cambria Math</vt:lpstr>
      <vt:lpstr>Gill Sans Nova</vt:lpstr>
      <vt:lpstr>Office Theme</vt:lpstr>
      <vt:lpstr>INTRODUCTION  TO STATISTICS</vt:lpstr>
      <vt:lpstr>CONFIDENCE INTERVALS: RECAP</vt:lpstr>
      <vt:lpstr>CONFIDENCE INTERVALS: RECAP</vt:lpstr>
      <vt:lpstr>CONFIDENCE INTERVALS: RECAP</vt:lpstr>
      <vt:lpstr>CONFIDENCE INTERVALS: RECAP</vt:lpstr>
      <vt:lpstr>CONFIDENCE INTERVALS: RECAP</vt:lpstr>
      <vt:lpstr>CONFIDENCE INTERVALS: RECAP</vt:lpstr>
      <vt:lpstr>CONFIDENCE INTERVALS: RECAP</vt:lpstr>
      <vt:lpstr>CONFIDENCE INTERVALS: RECAP</vt:lpstr>
      <vt:lpstr>CONFIDENCE INTERVALS: RECAP</vt:lpstr>
      <vt:lpstr>CONFIDENCE INTERVALS: RECAP</vt:lpstr>
      <vt:lpstr>CONFIDENCE INTERVALS: RECAP</vt:lpstr>
      <vt:lpstr>CONFIDENCE INTERVALS: RECAP</vt:lpstr>
      <vt:lpstr>CI FOR  BERNOULLI DISTRIBUTION</vt:lpstr>
      <vt:lpstr>POLITICAL POLLS</vt:lpstr>
      <vt:lpstr>PowerPoint Presentation</vt:lpstr>
      <vt:lpstr>POLITICAL POLLS</vt:lpstr>
      <vt:lpstr>POLITICAL POLLS</vt:lpstr>
      <vt:lpstr>POLITICAL POLLS</vt:lpstr>
      <vt:lpstr>POLITICAL POLLS</vt:lpstr>
      <vt:lpstr>CI FOR p (BERNOULLI)</vt:lpstr>
      <vt:lpstr>CI FOR p (BERNOULLI)</vt:lpstr>
      <vt:lpstr>CI FOR p (BERNOULLI)</vt:lpstr>
      <vt:lpstr>CI FOR p (BERNOULLI)</vt:lpstr>
      <vt:lpstr>CI FOR p (BERNOULLI)</vt:lpstr>
      <vt:lpstr>CI FOR p (BERNOULLI)</vt:lpstr>
      <vt:lpstr>CI FOR p (BERNOULLI)</vt:lpstr>
      <vt:lpstr>CI FOR p (BERNOULLI)</vt:lpstr>
      <vt:lpstr>CI FOR p (BERNOULLI)</vt:lpstr>
      <vt:lpstr>CI FOR p (BERNOULLI)</vt:lpstr>
      <vt:lpstr>CI FOR p (BERNOULLI)</vt:lpstr>
      <vt:lpstr>CI FOR p (BERNOULLI)</vt:lpstr>
      <vt:lpstr>CI FOR p (BERNOULLI)</vt:lpstr>
      <vt:lpstr>CI FOR p (BERNOULLI)</vt:lpstr>
      <vt:lpstr>CI FOR p (BERNOULLI)</vt:lpstr>
      <vt:lpstr>THE 95%-CI: RULE-OF-THUMB </vt:lpstr>
      <vt:lpstr>THE 95%-CI: RULE-OF-THUMB </vt:lpstr>
      <vt:lpstr>THE 95%-CI: RULE-OF-THUMB </vt:lpstr>
      <vt:lpstr>THE 95%-CI: RULE-OF-THUMB </vt:lpstr>
      <vt:lpstr>THE 95%-CI: RULE-OF-THUMB </vt:lpstr>
      <vt:lpstr>THE 95%-CI: RULE-OF-THUMB </vt:lpstr>
      <vt:lpstr>THE 95%-CI: RULE-OF-THUMB </vt:lpstr>
      <vt:lpstr>THE 95%-CI: RULE-OF-THUMB </vt:lpstr>
      <vt:lpstr>THE 95%-CI: RULE-OF-THUMB </vt:lpstr>
      <vt:lpstr>EXAMPLE: POLITICAL POLLS</vt:lpstr>
      <vt:lpstr>EXAMPLE: POLITICAL POLLS</vt:lpstr>
      <vt:lpstr>EXAMPLE: POLITICAL POLLS</vt:lpstr>
      <vt:lpstr>EXAMPLE: POLITICAL POLLS</vt:lpstr>
      <vt:lpstr>EXAMPLE: POLITICAL POLLS</vt:lpstr>
      <vt:lpstr>EXAMPLE: POLITICAL POLLS</vt:lpstr>
      <vt:lpstr>EXAMPLE: POLITICAL POLLS</vt:lpstr>
      <vt:lpstr>EXAMPLE: POLITICAL POLLS</vt:lpstr>
      <vt:lpstr>EXAMPLE: POLITICAL POLLS</vt:lpstr>
      <vt:lpstr>EXAMPLE: POLITICAL POLLS</vt:lpstr>
      <vt:lpstr>SAMPLE SIZE </vt:lpstr>
      <vt:lpstr>SAMPLE SIZE DETERMINATION </vt:lpstr>
      <vt:lpstr>SAMPLE SIZE DETERMINATION </vt:lpstr>
      <vt:lpstr>SAMPLE SIZE DETERMINATION </vt:lpstr>
      <vt:lpstr>SAMPLE SIZE DETERMINATION </vt:lpstr>
      <vt:lpstr>SAMPLE SIZE DETERMINATION </vt:lpstr>
      <vt:lpstr>SAMPLE SIZE DETERMINATION </vt:lpstr>
      <vt:lpstr>SAMPLE SIZE DETERMINATION </vt:lpstr>
      <vt:lpstr>SAMPLE SIZE DETERMINATION </vt:lpstr>
      <vt:lpstr>SAMPLE SIZE DETERMINATION </vt:lpstr>
      <vt:lpstr>SAMPLE SIZE DETERMINATION </vt:lpstr>
      <vt:lpstr>SAMPLE SIZE DETERMINATION </vt:lpstr>
      <vt:lpstr>SAMPLE SIZE DETERMINATION </vt:lpstr>
      <vt:lpstr>SAMPLE SIZE DETERMINATION </vt:lpstr>
      <vt:lpstr>SAMPLE SIZE DETERMINATION </vt:lpstr>
      <vt:lpstr>SAMPLE SIZE DETERMINATION </vt:lpstr>
      <vt:lpstr>SAMPLE SIZE DETERMINATION </vt:lpstr>
      <vt:lpstr>SAMPLE SIZE DETERMINATION </vt:lpstr>
      <vt:lpstr>SAMPLE SIZE DETERMINATION </vt:lpstr>
      <vt:lpstr>HYPOTHESIS TESTING</vt:lpstr>
      <vt:lpstr>HYPOTHESIS TESTING</vt:lpstr>
      <vt:lpstr>HOW IT ALL STARTED</vt:lpstr>
      <vt:lpstr>LADY TASTING TEA</vt:lpstr>
      <vt:lpstr>LADY TASTING TEA</vt:lpstr>
      <vt:lpstr>LADY TASTING TEA</vt:lpstr>
      <vt:lpstr>LADY TASTING TEA</vt:lpstr>
      <vt:lpstr>LADY TASTING TEA</vt:lpstr>
      <vt:lpstr>LADY TASTING TEA</vt:lpstr>
      <vt:lpstr>LADY TASTING TEA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 TO STATISTICS</dc:title>
  <dc:creator>Evgenia Korneva</dc:creator>
  <cp:lastModifiedBy>Evgenia Korneva</cp:lastModifiedBy>
  <cp:revision>1</cp:revision>
  <dcterms:created xsi:type="dcterms:W3CDTF">2020-12-10T20:28:00Z</dcterms:created>
  <dcterms:modified xsi:type="dcterms:W3CDTF">2020-12-14T19:11:22Z</dcterms:modified>
</cp:coreProperties>
</file>