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68754A-4CA4-4196-A036-51E5B3825D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D0FD61-2F7A-4B1D-926C-0D2C65A3C7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61D51A-C312-4298-B907-8E4D7EF46C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ED63BE-53B8-4654-BCB6-FC33871CDD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3F0931-11F7-4453-B261-142CC4105E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6BFBCC-B3ED-4C49-BCCC-380D93269A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8BB223-6EB9-442A-9EC0-F9EDA53ECE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156CBD-0255-450F-9383-C57E5F161A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8828FF-CC04-4B48-BECC-DF95545F4B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BB5ABA-BB22-4EC3-BCD8-95024290B2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D23D40-FA54-431C-8B8B-2D633DD055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DC32A3-6E67-4530-86DA-C23B8A29B9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5BCE03-0B62-4DDB-91FE-344FFF6495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D21B4E-FFD6-4FF1-A0F5-28E9774933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276ED9-A396-4F40-9418-DD108E7CE6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395EBF-8BD6-4D18-8647-D3C74E5A72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12E39C-00D6-45D4-B081-8C015C9F0C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4154C-04E1-4673-B805-32C0332712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DA631-726A-4F37-B14B-B53C59B76D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F9C3A5-3BEB-4033-9632-1A3D129A03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2F6235-CE15-48FE-A0FA-058828DF82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22CA8A-F8D5-42C9-B391-FA29CE1A99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9D88A-8CF3-4185-ABE0-613E79BE06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0C7C96-C601-49E7-83F8-43A19E3305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18BC1D-B23D-4115-BC3A-86D53EE67088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13E0B99-F389-4F7F-B6D0-B4D1DE472FF8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evgeniykraus/JS/blob/master/GOOD/&#1044;&#1077;&#1084;&#1086;%20&#1076;&#1077;&#1085;&#1100;/Demo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4;p13"/>
          <p:cNvSpPr/>
          <p:nvPr/>
        </p:nvSpPr>
        <p:spPr>
          <a:xfrm>
            <a:off x="754920" y="670320"/>
            <a:ext cx="10681560" cy="5517360"/>
          </a:xfrm>
          <a:prstGeom prst="rect">
            <a:avLst/>
          </a:prstGeom>
          <a:solidFill>
            <a:srgbClr val="754bc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97400" y="2931120"/>
            <a:ext cx="10596960" cy="99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Основы</a:t>
            </a:r>
            <a:r>
              <a:rPr b="0" lang="en-US" sz="26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26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алгоритмизации</a:t>
            </a:r>
            <a:r>
              <a:rPr b="0" lang="en-US" sz="26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26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и</a:t>
            </a:r>
            <a:r>
              <a:rPr b="0" lang="en-US" sz="26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26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программирования</a:t>
            </a:r>
            <a:r>
              <a:rPr b="0" lang="en-US" sz="26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26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JavaScript</a:t>
            </a:r>
            <a:endParaRPr b="0" lang="ru-RU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86;p13"/>
          <p:cNvSpPr/>
          <p:nvPr/>
        </p:nvSpPr>
        <p:spPr>
          <a:xfrm>
            <a:off x="839880" y="1214280"/>
            <a:ext cx="319752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US" sz="27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Демодень</a:t>
            </a:r>
            <a:r>
              <a:rPr b="0" lang="en-US" sz="27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.</a:t>
            </a:r>
            <a:endParaRPr b="0" lang="ru-RU" sz="275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endParaRPr b="0" lang="ru-RU" sz="2750" spc="-1" strike="noStrike">
              <a:latin typeface="Arial"/>
            </a:endParaRPr>
          </a:p>
        </p:txBody>
      </p:sp>
      <p:sp>
        <p:nvSpPr>
          <p:cNvPr id="85" name="Google Shape;87;p13"/>
          <p:cNvSpPr/>
          <p:nvPr/>
        </p:nvSpPr>
        <p:spPr>
          <a:xfrm>
            <a:off x="2966400" y="4694400"/>
            <a:ext cx="6258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US" sz="29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Краус</a:t>
            </a:r>
            <a:r>
              <a:rPr b="0" lang="en-US" sz="29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29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Евгений</a:t>
            </a:r>
            <a:r>
              <a:rPr b="0" lang="en-US" sz="29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29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Владимирович</a:t>
            </a:r>
            <a:endParaRPr b="0" lang="ru-RU" sz="2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92;p14"/>
          <p:cNvSpPr/>
          <p:nvPr/>
        </p:nvSpPr>
        <p:spPr>
          <a:xfrm>
            <a:off x="754920" y="670320"/>
            <a:ext cx="10681560" cy="5517360"/>
          </a:xfrm>
          <a:prstGeom prst="rect">
            <a:avLst/>
          </a:prstGeom>
          <a:solidFill>
            <a:srgbClr val="754bc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4920" y="2990880"/>
            <a:ext cx="10596960" cy="99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US" sz="58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 </a:t>
            </a:r>
            <a:endParaRPr b="0" lang="ru-RU" sz="58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US" sz="58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 </a:t>
            </a:r>
            <a:r>
              <a:rPr b="0" lang="en-US" sz="5850" spc="-1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</a:rPr>
              <a:t>alert</a:t>
            </a:r>
            <a:r>
              <a:rPr b="0" lang="en-US" sz="58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(</a:t>
            </a:r>
            <a:r>
              <a:rPr b="0" lang="en-US" sz="585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`</a:t>
            </a:r>
            <a:r>
              <a:rPr b="0" lang="en-US" sz="585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${</a:t>
            </a:r>
            <a:r>
              <a:rPr b="0" lang="en-US" sz="58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a</a:t>
            </a:r>
            <a:r>
              <a:rPr b="0" lang="en-US" sz="585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}</a:t>
            </a:r>
            <a:r>
              <a:rPr b="0" lang="en-US" sz="585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585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${</a:t>
            </a:r>
            <a:r>
              <a:rPr b="0" lang="en-US" sz="58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b</a:t>
            </a:r>
            <a:r>
              <a:rPr b="0" lang="en-US" sz="585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}</a:t>
            </a:r>
            <a:r>
              <a:rPr b="0" lang="en-US" sz="585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`</a:t>
            </a:r>
            <a:r>
              <a:rPr b="0" lang="en-US" sz="58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)</a:t>
            </a:r>
            <a:endParaRPr b="0" lang="ru-RU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94;p14"/>
          <p:cNvSpPr/>
          <p:nvPr/>
        </p:nvSpPr>
        <p:spPr>
          <a:xfrm>
            <a:off x="1482480" y="1080000"/>
            <a:ext cx="3197520" cy="13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US" sz="27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a</a:t>
            </a:r>
            <a:r>
              <a:rPr b="0" lang="en-US" sz="27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= </a:t>
            </a:r>
            <a:r>
              <a:rPr b="0" lang="en-US" sz="275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"Привет"</a:t>
            </a:r>
            <a:r>
              <a:rPr b="0" lang="en-US" sz="27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;</a:t>
            </a:r>
            <a:endParaRPr b="0" lang="ru-RU" sz="275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US" sz="275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b</a:t>
            </a:r>
            <a:r>
              <a:rPr b="0" lang="en-US" sz="27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= </a:t>
            </a:r>
            <a:r>
              <a:rPr b="0" lang="en-US" sz="275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"всем!"</a:t>
            </a:r>
            <a:r>
              <a:rPr b="0" lang="en-US" sz="275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;</a:t>
            </a:r>
            <a:endParaRPr b="0" lang="ru-RU" sz="275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400000" y="1886760"/>
            <a:ext cx="1355760" cy="102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41240" y="498600"/>
            <a:ext cx="10515240" cy="817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ОБО МНЕ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846680" y="1800000"/>
            <a:ext cx="6673320" cy="378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Место</a:t>
            </a: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учебы:</a:t>
            </a:r>
            <a:br/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Кузбасская ГСХА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Кафедра «Финансы и кредит».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Место</a:t>
            </a: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работы:</a:t>
            </a:r>
            <a:br/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МФК GreenMoney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Должность «Главный кредитный аналитик».</a:t>
            </a:r>
            <a:br/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Интересный факт:</a:t>
            </a: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Несколько месяцев нелегально</a:t>
            </a:r>
            <a:br/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работал в Южной Корее.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Почему я изучаю программирование: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Эти навыки повысят ценность как специалиста;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Востребованная профессия и нехватка кадров;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Большие перспективы;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01;p15" descr=""/>
          <p:cNvPicPr/>
          <p:nvPr/>
        </p:nvPicPr>
        <p:blipFill>
          <a:blip r:embed="rId1"/>
          <a:stretch/>
        </p:blipFill>
        <p:spPr>
          <a:xfrm>
            <a:off x="741240" y="1825560"/>
            <a:ext cx="3501720" cy="38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7200" y="498600"/>
            <a:ext cx="10515240" cy="817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Об обучении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07;p16"/>
          <p:cNvSpPr/>
          <p:nvPr/>
        </p:nvSpPr>
        <p:spPr>
          <a:xfrm>
            <a:off x="767160" y="1666440"/>
            <a:ext cx="1057104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Какой новый опыт получил</a:t>
            </a: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Все происходящее на курсе, новый опыт для меня.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Особенно текущее выступление🙂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200" y="498600"/>
            <a:ext cx="10515240" cy="817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Сложности в обучении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13;p17" descr=""/>
          <p:cNvPicPr/>
          <p:nvPr/>
        </p:nvPicPr>
        <p:blipFill>
          <a:blip r:embed="rId1"/>
          <a:stretch/>
        </p:blipFill>
        <p:spPr>
          <a:xfrm>
            <a:off x="2195640" y="2048040"/>
            <a:ext cx="7800480" cy="27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7200" y="498600"/>
            <a:ext cx="10515240" cy="817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Мои достижения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19;p18"/>
          <p:cNvSpPr/>
          <p:nvPr/>
        </p:nvSpPr>
        <p:spPr>
          <a:xfrm>
            <a:off x="767160" y="1666440"/>
            <a:ext cx="10571040" cy="12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Чему научился за 1.5 месяца</a:t>
            </a: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: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Узнал о типах данных и об операции над ними;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Понял принцип работы условных операторов и циклических алгоритмов;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</p:txBody>
      </p:sp>
      <p:sp>
        <p:nvSpPr>
          <p:cNvPr id="99" name="Google Shape;120;p18"/>
          <p:cNvSpPr/>
          <p:nvPr/>
        </p:nvSpPr>
        <p:spPr>
          <a:xfrm>
            <a:off x="767160" y="3220920"/>
            <a:ext cx="1075752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Что сделано на текущий момент: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 u="sng">
                <a:solidFill>
                  <a:srgbClr val="0563c1"/>
                </a:solidFill>
                <a:highlight>
                  <a:srgbClr val="1e1e1e"/>
                </a:highlight>
                <a:uFillTx/>
                <a:latin typeface="Courier New"/>
                <a:ea typeface="Courier New"/>
                <a:hlinkClick r:id="rId1"/>
              </a:rPr>
              <a:t>Ссылка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200" y="498600"/>
            <a:ext cx="10515240" cy="817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Что дальше?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26;p19"/>
          <p:cNvSpPr/>
          <p:nvPr/>
        </p:nvSpPr>
        <p:spPr>
          <a:xfrm>
            <a:off x="767160" y="1666440"/>
            <a:ext cx="10571040" cy="421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Совпадают ли ожидания от курса?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Не ожидал увидеть столько задач из математики.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Планируете ли развиваться в ИТ-разработке?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Безусловно.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В каком направлении? Как?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Не определился.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Еще нет полной картины происходящего.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Какие сейчас цели?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Продолжать посещать занятия;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Выполнять все ДЗ;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Планирую записаться еще на одни курсы по frontend;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2022-06-17T07:14:01Z</dcterms:modified>
  <cp:revision>1</cp:revision>
  <dc:subject/>
  <dc:title/>
</cp:coreProperties>
</file>