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143000" y="2661527"/>
            <a:ext cx="6858000" cy="169687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1105" y="605079"/>
            <a:ext cx="8921789" cy="11771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МИНИСТЕРСТВО НАУКИ И ВЫСШЕГО ОБРАЗОВАНИЯ РОССИЙСКОЙ ФЕДЕРАЦИИ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Федеральное государственное автономное образовательное учреждение высшего профессионального образования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«Южно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-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Уральский государственный университет (национальный исследовательский университет)»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Высшая школа электроники и компьютерных наук</a:t>
            </a:r>
            <a:b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</a:b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Кафедра системного программирования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69116954" name="Subtitle 2"/>
          <p:cNvSpPr>
            <a:spLocks noGrp="1"/>
          </p:cNvSpPr>
          <p:nvPr/>
        </p:nvSpPr>
        <p:spPr bwMode="auto">
          <a:xfrm flipH="0" flipV="0">
            <a:off x="1143000" y="4846970"/>
            <a:ext cx="3429000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Научный руководитель: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д.ф.-м.н., доцент, профессор каф. СП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Макаровских Т.А.</a:t>
            </a:r>
            <a:endParaRPr lang="ru-RU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89803414" name="Subtitle 2"/>
          <p:cNvSpPr>
            <a:spLocks noGrp="1"/>
          </p:cNvSpPr>
          <p:nvPr/>
        </p:nvSpPr>
        <p:spPr bwMode="auto">
          <a:xfrm flipH="0" flipV="0">
            <a:off x="5249181" y="4846970"/>
            <a:ext cx="2751818" cy="11771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Автор: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студент группы КЭ-303</a:t>
            </a:r>
            <a:endParaRPr lang="ru-RU"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cs typeface="Times New Roman"/>
              </a:rPr>
              <a:t>Е.В. Ращупкин</a:t>
            </a:r>
            <a:endParaRPr lang="ru-RU" sz="1400">
              <a:latin typeface="Times New Roman"/>
              <a:cs typeface="Times New Roman"/>
            </a:endParaRPr>
          </a:p>
        </p:txBody>
      </p:sp>
      <p:sp>
        <p:nvSpPr>
          <p:cNvPr id="1698191984" name="Subtitle 2"/>
          <p:cNvSpPr>
            <a:spLocks noGrp="1"/>
          </p:cNvSpPr>
          <p:nvPr/>
        </p:nvSpPr>
        <p:spPr bwMode="auto">
          <a:xfrm flipH="0" flipV="0">
            <a:off x="2639247" y="6412431"/>
            <a:ext cx="3865500" cy="39968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Arial"/>
                <a:cs typeface="Times New Roman"/>
              </a:rPr>
              <a:t>Челябинск, 2023 г.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688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 sz="4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ЦЕЛЬ И</a:t>
            </a:r>
            <a:r>
              <a:rPr lang="ru-RU" sz="4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ЗАДАЧИ</a:t>
            </a:r>
            <a:endParaRPr/>
          </a:p>
        </p:txBody>
      </p:sp>
      <p:sp>
        <p:nvSpPr>
          <p:cNvPr id="10381178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b="1">
                <a:latin typeface="Times New Roman"/>
                <a:cs typeface="Times New Roman"/>
              </a:rPr>
              <a:t>Цель работы</a:t>
            </a:r>
            <a:r>
              <a:rPr lang="en-US" b="1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Разработка десктопного приложения для расчета маршрута сельскохозяйственного дрона по имеющимся характеристикам</a:t>
            </a:r>
            <a:endParaRPr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b="1">
                <a:latin typeface="Times New Roman"/>
                <a:cs typeface="Times New Roman"/>
              </a:rPr>
              <a:t>Задачи</a:t>
            </a:r>
            <a:r>
              <a:rPr lang="en-US" b="1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>
                <a:latin typeface="Times New Roman"/>
                <a:cs typeface="Times New Roman"/>
              </a:rPr>
              <a:t>Выполнить анализ предметной области и произвести обзор существующих решений.</a:t>
            </a:r>
            <a:endParaRPr lang="ru-RU"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8329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 sz="4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АКТУАЛЬНОСТЬ</a:t>
            </a:r>
            <a:endParaRPr b="1">
              <a:latin typeface="Times New Roman"/>
              <a:cs typeface="Times New Roman"/>
            </a:endParaRPr>
          </a:p>
        </p:txBody>
      </p:sp>
      <p:sp>
        <p:nvSpPr>
          <p:cNvPr id="166450992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588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 sz="4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ИСПОЛЬЗУЕМЫЕ ТЕХНОЛОГИИ</a:t>
            </a:r>
            <a:endParaRPr b="1">
              <a:latin typeface="Times New Roman"/>
              <a:cs typeface="Times New Roman"/>
            </a:endParaRPr>
          </a:p>
        </p:txBody>
      </p:sp>
      <p:sp>
        <p:nvSpPr>
          <p:cNvPr id="8295414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2023-05-23T18:52:44Z</dcterms:modified>
  <cp:category/>
  <cp:contentStatus/>
  <cp:version/>
</cp:coreProperties>
</file>