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90000" cy="90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 flipH="0" flipV="0"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д.ф.-м.н., доцент, профессор каф. СП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Макаровских Т.А.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 flipH="0" flipV="0"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 flipH="0" flipV="0"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Челябинск, 2023 г.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ВИЗУАЛИЗАЦИЯ РАБОТЫ АЛГОРИТМА ДИСКРЕТИЗАЦИИ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93410689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lang="ru-RU" sz="2800" b="1">
                <a:latin typeface="Times New Roman"/>
                <a:cs typeface="Times New Roman"/>
              </a:rPr>
              <a:t>БЛИЖАЙШЕГО СОСЕДА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Установить текущую точку равной начальной позиции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ближайшую точку к текущей точке.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Удалить ближайшую точку из списка оставшихся точек.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ближайшую точку в список результатов.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Обновить текущую точку до ближайшей точки.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Если список оставшихся не пуст, вернутся к шагу 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начальную точку в конец списка результатов.</a:t>
            </a:r>
            <a:endParaRPr sz="2800"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список результатов в качестве выходных данных.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595067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05908" indent="-305908">
              <a:buFont typeface="Arial"/>
              <a:buAutoNum type="arabicParenR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Для каждой точки создается новый поток, каждый из которых вычисляет кратчайший путь от этой точки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 каждом потоке вызывается вспомогательная функция рекурсивно проверяющая все возможные пути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Пройдя по всем точкам, она вычисляет общее расстояние и, если оно самое короткое на данный момент, обновляет лучший путь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огда все потоки завершены, извлекается кратчайший путь 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самый эффективный маршрут между точками.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334646962" name=""/>
          <p:cNvPicPr>
            <a:picLocks noChangeAspect="1"/>
          </p:cNvPicPr>
          <p:nvPr/>
        </p:nvPicPr>
        <p:blipFill>
          <a:blip r:embed="rId2"/>
          <a:srcRect l="0" t="0" r="0" b="3987"/>
          <a:stretch/>
        </p:blipFill>
        <p:spPr bwMode="auto">
          <a:xfrm flipH="0" flipV="0">
            <a:off x="246833" y="1145020"/>
            <a:ext cx="8650333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92968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БЛИЖАЙШИЙ СОСЕД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06333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52026873" name=""/>
          <p:cNvPicPr>
            <a:picLocks noChangeAspect="1"/>
          </p:cNvPicPr>
          <p:nvPr/>
        </p:nvPicPr>
        <p:blipFill>
          <a:blip r:embed="rId2"/>
          <a:srcRect l="0" t="0" r="0" b="3987"/>
          <a:stretch/>
        </p:blipFill>
        <p:spPr bwMode="auto">
          <a:xfrm flipH="0" flipV="0">
            <a:off x="246833" y="1112588"/>
            <a:ext cx="8650332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03630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</a:t>
            </a:r>
            <a:r>
              <a:rPr lang="ru-RU"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387383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09995986" name=""/>
          <p:cNvPicPr>
            <a:picLocks noChangeAspect="1"/>
          </p:cNvPicPr>
          <p:nvPr/>
        </p:nvPicPr>
        <p:blipFill>
          <a:blip r:embed="rId2"/>
          <a:srcRect l="0" t="0" r="0" b="3931"/>
          <a:stretch/>
        </p:blipFill>
        <p:spPr bwMode="auto">
          <a:xfrm flipH="0" flipV="0">
            <a:off x="246833" y="1112588"/>
            <a:ext cx="8645274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функциональных </a:t>
            </a:r>
            <a:r>
              <a:rPr lang="ru-RU">
                <a:latin typeface="Times New Roman"/>
                <a:cs typeface="Times New Roman"/>
              </a:rPr>
              <a:t> тестов системы.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Все тесты пройдены.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	Пройден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093400878" name=""/>
          <p:cNvPicPr>
            <a:picLocks noChangeAspect="1"/>
          </p:cNvPicPr>
          <p:nvPr/>
        </p:nvPicPr>
        <p:blipFill>
          <a:blip r:embed="rId2"/>
          <a:srcRect l="0" t="56303" r="86607" b="5570"/>
          <a:stretch/>
        </p:blipFill>
        <p:spPr bwMode="auto">
          <a:xfrm flipH="0" flipV="0">
            <a:off x="6412748" y="1718087"/>
            <a:ext cx="2397013" cy="3838574"/>
          </a:xfrm>
          <a:prstGeom prst="rect">
            <a:avLst/>
          </a:prstGeom>
        </p:spPr>
      </p:pic>
      <p:pic>
        <p:nvPicPr>
          <p:cNvPr id="2005118285" name="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 flipH="0" flipV="0">
            <a:off x="1128013" y="5556662"/>
            <a:ext cx="7200048" cy="943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тестирование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</a:t>
            </a: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Цель работы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Задачи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  <a:r>
              <a:rPr lang="en-US">
                <a:latin typeface="Times New Roman"/>
                <a:cs typeface="Times New Roman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</a:t>
            </a:r>
            <a:r>
              <a:rPr lang="en-US">
                <a:latin typeface="Times New Roman"/>
                <a:cs typeface="Times New Roman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реализацию приложения</a:t>
            </a:r>
            <a:r>
              <a:rPr lang="en-US">
                <a:latin typeface="Times New Roman"/>
                <a:cs typeface="Times New Roman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7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001367" y="720000"/>
            <a:ext cx="5141265" cy="585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14043343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448102" y="720000"/>
            <a:ext cx="6247793" cy="6028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2911356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60894" y="1317926"/>
            <a:ext cx="9022211" cy="4518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29591966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945721" y="720000"/>
            <a:ext cx="7252555" cy="6064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Rust.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Sqlite.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Svelte.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TypeScript.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ДИСКРИТЕЗАЦИИ ОБЛАСТИ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1376604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минимальные и максимальные значения x и y из заданных координат многоугольника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Перебирать значения x и y в пределах минимальных и максимальных значений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 шагом, равным ширине и высоте области съемки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Рассчитать координаты углов прямоугольника для каждой позиции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Проверить, находится ли хотя бы один угол прямоугольника внутри многоугольника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Если хотя бы один угол находится внутри, рассчитать координаты центра прямоугольника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координаты центра в результирующий вектор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Повторять шаги с 2 по 6 до тех пор, пока все позиции в пределах диапазона не будут обработаны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результирующий вектор, содержащий координаты центров прямоугольников, пересекающихся с многоугольником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2023-05-29T21:23:50Z</dcterms:modified>
  <cp:category/>
  <cp:contentStatus/>
  <cp:version/>
</cp:coreProperties>
</file>