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9907" autoAdjust="0"/>
  </p:normalViewPr>
  <p:slideViewPr>
    <p:cSldViewPr>
      <p:cViewPr varScale="1">
        <p:scale>
          <a:sx n="88" d="100"/>
          <a:sy n="88" d="100"/>
        </p:scale>
        <p:origin x="13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</a:t>
            </a:r>
            <a:r>
              <a:rPr lang="ru-RU" dirty="0" err="1"/>
              <a:t>собстевнных</a:t>
            </a:r>
            <a:r>
              <a:rPr lang="ru-RU" dirty="0"/>
              <a:t>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35108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87995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Rectangular areas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Аппроксимационный алгоритм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58028" y="914030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84020"/>
            <a:ext cx="9354111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b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Преимущества: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505505"/>
              </p:ext>
            </p:extLst>
          </p:nvPr>
        </p:nvGraphicFramePr>
        <p:xfrm>
          <a:off x="335360" y="571318"/>
          <a:ext cx="11521281" cy="5609863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Нет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4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5" y="736109"/>
            <a:ext cx="11059190" cy="5620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Sqlite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1849</Words>
  <Application>Microsoft Office PowerPoint</Application>
  <DocSecurity>0</DocSecurity>
  <PresentationFormat>Widescreen</PresentationFormat>
  <Paragraphs>273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56</cp:revision>
  <dcterms:created xsi:type="dcterms:W3CDTF">2012-12-03T06:56:55Z</dcterms:created>
  <dcterms:modified xsi:type="dcterms:W3CDTF">2024-06-03T19:36:47Z</dcterms:modified>
  <cp:category/>
  <dc:identifier/>
  <cp:contentStatus/>
  <dc:language/>
  <cp:version/>
</cp:coreProperties>
</file>