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2024-05-19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1105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9817"/>
              </p:ext>
            </p:extLst>
          </p:nvPr>
        </p:nvGraphicFramePr>
        <p:xfrm>
          <a:off x="53751" y="1085125"/>
          <a:ext cx="9036497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1853953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078088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Nearest neighbour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Brute force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Rectangular areas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Выходные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Класс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Алгоритм оптимального решения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Ограничения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Количество точек съемки </a:t>
                      </a:r>
                      <a:r>
                        <a:rPr lang="en-US" sz="1400" dirty="0">
                          <a:effectLst/>
                        </a:rPr>
                        <a:t>&lt;13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Результат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Время работы алгоритма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O(N!)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Объединение полей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ElogV</a:t>
                      </a:r>
                      <a:r>
                        <a:rPr lang="ru-RU" sz="14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ВИЗУАЛИЗАЦИЯ РАБОТЫ АЛГОРИТМА ДИСКРЕТИЗАЦИИ</a:t>
            </a:r>
          </a:p>
        </p:txBody>
      </p:sp>
      <p:pic>
        <p:nvPicPr>
          <p:cNvPr id="934106895" name="Content Placeholder 93410689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934025" y="914027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Установить текущую точку равной начальной позиции.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ближайшую точку к текущей точке.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Удалить ближайшую точку из списка оставшихся точек.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ближайшую точку в список результатов.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Обновить текущую точку до ближайшей точки.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Если список оставшихся не пуст, вернутся к шагу 2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начальную точку в конец списка результатов.</a:t>
            </a:r>
            <a:endParaRPr sz="2800"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список результатов в качестве выходных данных.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Установить текущую точку равной начальной позиции.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ближайшую точку к текущей точке.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Удалить ближайшую точку из списка оставшихся точек.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ближайшую точку в список результатов.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Обновить текущую точку до ближайшей точки.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Если список оставшихся не пуст, вернутся к шагу 2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начальную точку в конец списка результатов.</a:t>
            </a:r>
            <a:endParaRPr sz="2800"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список результатов в качестве выходных данных.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859506705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1196752"/>
            <a:ext cx="7886700" cy="49802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Для каждой точки создается новый поток, каждый из которых вычисляет кратчайший путь от этой точки.</a:t>
            </a: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 каждом потоке вызывается вспомогательная функция рекурсивно проверяющая все возможные пути.</a:t>
            </a: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Пройдя по всем точкам, она вычисляет общее расстояние и, если оно самое короткое на данный момент, обновляет лучший путь.</a:t>
            </a: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Когда все потоки завершены, извлекается кратчайший путь – самый эффективный маршрут между точками.</a:t>
            </a: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14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859506705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Для каждой точки создается новый поток, каждый из которых вычисляет кратчайший путь от этой точки.</a:t>
            </a: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 каждом потоке вызывается вспомогательная функция рекурсивно проверяющая все возможные пути.</a:t>
            </a: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Пройдя по всем точкам, она вычисляет общее расстояние и, если оно самое короткое на данный момент, обновляет лучший путь.</a:t>
            </a: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Когда все потоки завершены, извлекается кратчайший путь – самый эффективный маршрут между точками.</a:t>
            </a: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334646962" name="Picture 334646961"/>
          <p:cNvPicPr>
            <a:picLocks noChangeAspect="1"/>
          </p:cNvPicPr>
          <p:nvPr/>
        </p:nvPicPr>
        <p:blipFill>
          <a:blip r:embed="rId2"/>
          <a:srcRect b="3986"/>
          <a:stretch/>
        </p:blipFill>
        <p:spPr bwMode="auto">
          <a:xfrm>
            <a:off x="246833" y="1145020"/>
            <a:ext cx="8650333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16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92968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БЛИЖАЙШИЙ СОСЕД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0633336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52026873" name="Picture 1052026872"/>
          <p:cNvPicPr>
            <a:picLocks noChangeAspect="1"/>
          </p:cNvPicPr>
          <p:nvPr/>
        </p:nvPicPr>
        <p:blipFill>
          <a:blip r:embed="rId2"/>
          <a:srcRect b="3986"/>
          <a:stretch/>
        </p:blipFill>
        <p:spPr bwMode="auto">
          <a:xfrm>
            <a:off x="246833" y="1112588"/>
            <a:ext cx="8650332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073232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D7AC2-F15F-51B3-11CC-4202F6E19447}" type="slidenum">
              <a:rPr lang="en-US" sz="1800"/>
              <a:t>17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403630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38738379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809995986" name="Picture 1809995985"/>
          <p:cNvPicPr>
            <a:picLocks noChangeAspect="1"/>
          </p:cNvPicPr>
          <p:nvPr/>
        </p:nvPicPr>
        <p:blipFill>
          <a:blip r:embed="rId2"/>
          <a:srcRect b="3930"/>
          <a:stretch/>
        </p:blipFill>
        <p:spPr bwMode="auto">
          <a:xfrm>
            <a:off x="246833" y="1112588"/>
            <a:ext cx="8645274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7199156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190BECE-448D-1040-3829-9C83E22DD46B}" type="slidenum">
              <a:rPr lang="en-US" sz="1800"/>
              <a:t>18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Проведено 14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функциональных </a:t>
            </a:r>
            <a:r>
              <a:rPr lang="ru-RU">
                <a:latin typeface="Times New Roman"/>
                <a:cs typeface="Times New Roman"/>
              </a:rPr>
              <a:t> тестов системы.</a:t>
            </a: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Все тесты пройдены.</a:t>
            </a:r>
          </a:p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 lang="ru-RU"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«Редактирование камеры»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выбрать камеру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изменить параметры камеры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нажать кнопку "Update"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 Пройден.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2"/>
          <a:srcRect t="56303" r="86607" b="5569"/>
          <a:stretch/>
        </p:blipFill>
        <p:spPr bwMode="auto">
          <a:xfrm>
            <a:off x="6412747" y="1529193"/>
            <a:ext cx="2397013" cy="383857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>
            <a:off x="854610" y="5412733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19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ЦЕЛЬ И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Выполнить тестирование.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2</a:t>
            </a:fld>
            <a:r>
              <a:rPr lang="en-US" sz="1800"/>
              <a:t>/18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20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/>
        </p:nvGraphicFramePr>
        <p:xfrm>
          <a:off x="218235" y="2344635"/>
          <a:ext cx="8694820" cy="2398545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173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1,215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1,454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604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87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>
                <a:latin typeface="Times New Roman"/>
                <a:cs typeface="Times New Roman"/>
              </a:rPr>
              <a:t> 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Преимущества: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скорость и точность предварительной оценки затрат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3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ОБЗОР АНАЛОГОВ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/>
        </p:nvGraphicFramePr>
        <p:xfrm>
          <a:off x="628649" y="571318"/>
          <a:ext cx="7873997" cy="5686336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190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15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DroneDeploy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Litchi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UgCS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Планирование маршрута полета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Визуализация карты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Ограниченный ряд поддерживаемых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Нет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89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+ или</a:t>
                      </a:r>
                      <a:br>
                        <a:rPr sz="1400">
                          <a:latin typeface="Times New Roman"/>
                          <a:cs typeface="Times New Roman"/>
                        </a:rPr>
                      </a:b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marL="0" marR="0" indent="0"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00547148" name="Content Placeholder 100547147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001367" y="720000"/>
            <a:ext cx="5141265" cy="5850950"/>
          </a:xfrm>
          <a:prstGeom prst="rect">
            <a:avLst/>
          </a:prstGeom>
        </p:spPr>
      </p:pic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945721" y="720000"/>
            <a:ext cx="7252555" cy="6064772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41" y="576012"/>
            <a:ext cx="6366917" cy="6131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AD20E6-33FF-4EE1-8D36-8141BA5411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" y="1340768"/>
            <a:ext cx="8997638" cy="4572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</a:t>
            </a:r>
            <a:r>
              <a:rPr lang="en-US">
                <a:latin typeface="Times New Roman"/>
                <a:cs typeface="Times New Roman"/>
              </a:rPr>
              <a:t>: Tauri.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бэкенда</a:t>
            </a:r>
            <a:r>
              <a:rPr lang="en-US">
                <a:latin typeface="Times New Roman"/>
                <a:cs typeface="Times New Roman"/>
              </a:rPr>
              <a:t>: Rust.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База данных</a:t>
            </a:r>
            <a:r>
              <a:rPr lang="en-US">
                <a:latin typeface="Times New Roman"/>
                <a:cs typeface="Times New Roman"/>
              </a:rPr>
              <a:t>: Sqlite.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 фронтенда</a:t>
            </a:r>
            <a:r>
              <a:rPr lang="en-US">
                <a:latin typeface="Times New Roman"/>
                <a:cs typeface="Times New Roman"/>
              </a:rPr>
              <a:t>: Svelte.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 фронтенда</a:t>
            </a:r>
            <a:r>
              <a:rPr lang="en-US">
                <a:latin typeface="Times New Roman"/>
                <a:cs typeface="Times New Roman"/>
              </a:rPr>
              <a:t>: TypeScript.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OpenLayers.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628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2600"/>
              <a:t>Исходный код:</a:t>
            </a:r>
          </a:p>
          <a:p>
            <a:pPr marL="0" indent="0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https://github.com/EvgenKot/uav_route_calculation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891</Words>
  <Application>Microsoft Office PowerPoint</Application>
  <DocSecurity>0</DocSecurity>
  <PresentationFormat>On-screen Show (4:3)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ЦЕЛЬ И ЗАДАЧИ</vt:lpstr>
      <vt:lpstr>АКТУАЛЬНОСТЬ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ВИЗУАЛИЗАЦИЯ РАБОТЫ АЛГОРИТМА ДИСКРЕТИЗАЦИИ</vt:lpstr>
      <vt:lpstr>ВИЗУАЛИЗАЦИЯ РАБОТЫ АЛГОРИТМА  БЛИЖАЙШЕГО СОСЕДА</vt:lpstr>
      <vt:lpstr>ВИЗУАЛИЗАЦИЯ РАБОТЫ АЛГОРИТМА  ПОЛНОГО  ПЕРЕБОРА</vt:lpstr>
      <vt:lpstr>ВИЗУАЛИЗАЦИЯ РАБОТЫ АЛГОРИТМА  ПОСТРОЕНИЯ МАРШРУТА ВНУТРИ ПРЯМОУГОЛЬНОЙ ОБЛАСТИ</vt:lpstr>
      <vt:lpstr>ВИЗУАЛИЗАЦИЯ РАБОТЫ АЛГОРИТМА  ПРЯМОУГОЛЬНЫХ ОБЛАСТЕЙ</vt:lpstr>
      <vt:lpstr>ИНТЕРФЕЙС СИСТЕМЫ</vt:lpstr>
      <vt:lpstr>РАБОТА АЛГОРИТМА БЛИЖАЙШИЙ СОСЕД</vt:lpstr>
      <vt:lpstr>РАБОТА АЛГОРИТМА ПОЛНЫЙ ПЕРЕБОР</vt:lpstr>
      <vt:lpstr>ТЕСТИРОВАНИЕ СИСТЕМЫ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/>
  <cp:keywords/>
  <dc:description/>
  <cp:lastModifiedBy>Evgen Kot</cp:lastModifiedBy>
  <cp:revision>24</cp:revision>
  <dcterms:created xsi:type="dcterms:W3CDTF">2012-12-03T06:56:55Z</dcterms:created>
  <dcterms:modified xsi:type="dcterms:W3CDTF">2024-05-19T20:04:53Z</dcterms:modified>
  <cp:category/>
  <dc:identifier/>
  <cp:contentStatus/>
  <dc:language/>
  <cp:version/>
</cp:coreProperties>
</file>