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ДИСКРИТЕЗАЦИИ ОБЛАСТИ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1376604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минимальные и максимальные значения x и y из заданных координат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Перебирать значения x и y в пределах минимальных и максимальных значений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 шагом, равным ширине и высоте области съемки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Рассчитать координаты углов прямоугольника для каждой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Проверить, находится ли хотя бы один угол прямоугольника внутри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Если хотя бы один угол находится внутри, рассчитать координаты центра прямоугольника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координаты центра в результирующий вектор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Повторять шаги с 2 по 6 до тех пор, пока все позиции в пределах диапазона не будут обработаны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результирующий вектор, содержащий координаты центров прямоугольников, пересекающихся с многоугольником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ВИЗУАЛИЗАЦИЯ РАБОТЫ АЛГОРИТМА ДИСКРЕТИЗАЦИИ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9341068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lang="ru-RU" sz="2800" b="1">
                <a:latin typeface="Times New Roman"/>
                <a:cs typeface="Times New Roman"/>
              </a:rPr>
              <a:t>БЛИЖАЙШЕГО СОСЕДА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самый эффективный маршрут между точками.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073232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D7AC2-F15F-51B3-11CC-4202F6E19447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</a:t>
            </a:r>
            <a:r>
              <a:rPr lang="ru-RU"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"/>
          <p:cNvPicPr>
            <a:picLocks noChangeAspect="1"/>
          </p:cNvPicPr>
          <p:nvPr/>
        </p:nvPicPr>
        <p:blipFill>
          <a:blip r:embed="rId2"/>
          <a:srcRect l="0" t="0" r="0" b="3930"/>
          <a:stretch/>
        </p:blipFill>
        <p:spPr bwMode="auto">
          <a:xfrm flipH="0" flipV="0"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19915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90BECE-448D-1040-3829-9C83E22DD46B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 Пройден.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93400878" name=""/>
          <p:cNvPicPr>
            <a:picLocks noChangeAspect="1"/>
          </p:cNvPicPr>
          <p:nvPr/>
        </p:nvPicPr>
        <p:blipFill>
          <a:blip r:embed="rId2"/>
          <a:srcRect l="0" t="56303" r="86607" b="5569"/>
          <a:stretch/>
        </p:blipFill>
        <p:spPr bwMode="auto">
          <a:xfrm flipH="0" flipV="0"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005118285" name="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 flipH="0" flipV="0"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"/>
          <p:cNvGraphicFramePr>
            <a:graphicFrameLocks xmlns:a="http://schemas.openxmlformats.org/drawingml/2006/main"/>
          </p:cNvGraphicFramePr>
          <p:nvPr/>
        </p:nvGraphicFramePr>
        <p:xfrm>
          <a:off x="218235" y="2344635"/>
          <a:ext cx="8707527" cy="241124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{3C21AF34-DCD5-8230-C345-7A89F10F8233}</a:tableStyleId>
              </a:tblPr>
              <a:tblGrid>
                <a:gridCol w="1738964"/>
                <a:gridCol w="1321034"/>
                <a:gridCol w="2156894"/>
                <a:gridCol w="1738964"/>
                <a:gridCol w="1738964"/>
              </a:tblGrid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1,215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1,454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реализацию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/>
            </a:fld>
            <a:r>
              <a:rPr lang="en-US" sz="1800"/>
              <a:t>/18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"/>
          <p:cNvGraphicFramePr>
            <a:graphicFrameLocks xmlns:a="http://schemas.openxmlformats.org/drawingml/2006/main"/>
          </p:cNvGraphicFramePr>
          <p:nvPr/>
        </p:nvGraphicFramePr>
        <p:xfrm>
          <a:off x="628649" y="571318"/>
          <a:ext cx="6306206" cy="269217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{3C21AF34-DCD5-8230-C345-7A89F10F8233}</a:tableStyleId>
              </a:tblPr>
              <a:tblGrid>
                <a:gridCol w="1908613"/>
                <a:gridCol w="1551017"/>
                <a:gridCol w="1551017"/>
                <a:gridCol w="1431244"/>
                <a:gridCol w="1432106"/>
              </a:tblGrid>
              <a:tr h="41715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62045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macOS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Linux,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7489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 flipH="0" flipV="0"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600"/>
              <a:t>Исходный код:</a:t>
            </a:r>
            <a:endParaRPr sz="2600"/>
          </a:p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https://github.com/EvgenKot/uav_route_calculation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16</cp:revision>
  <dcterms:created xsi:type="dcterms:W3CDTF">2012-12-03T06:56:55Z</dcterms:created>
  <dcterms:modified xsi:type="dcterms:W3CDTF">2023-06-06T16:39:39Z</dcterms:modified>
  <cp:category/>
  <cp:contentStatus/>
  <cp:version/>
</cp:coreProperties>
</file>