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90000" cy="900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«Южно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-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Уральский государственный университет (национальный исследовательский университет)»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 школа электроники и компьютерных наук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 системного программирования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 flipH="0" flipV="0"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д.ф.-м.н., доцент, профессор каф. СП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Макаровских Т.А.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 flipH="0" flipV="0"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КЭ-303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 flipH="0" flipV="0"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Челябинск, 2023 г.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69554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76957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53420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00224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</a:t>
            </a: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Цель работы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Задачи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  <a:r>
              <a:rPr lang="en-US">
                <a:latin typeface="Times New Roman"/>
                <a:cs typeface="Times New Roman"/>
              </a:rPr>
              <a:t>;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Спроектировать приложение</a:t>
            </a:r>
            <a:r>
              <a:rPr lang="en-US">
                <a:latin typeface="Times New Roman"/>
                <a:cs typeface="Times New Roman"/>
              </a:rPr>
              <a:t>;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Реализовать</a:t>
            </a:r>
            <a:r>
              <a:rPr lang="en-US">
                <a:latin typeface="Times New Roman"/>
                <a:cs typeface="Times New Roman"/>
              </a:rPr>
              <a:t>;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Выполнить тестирование.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>
                <a:latin typeface="Times New Roman"/>
                <a:cs typeface="Times New Roman"/>
              </a:rPr>
              <a:t> 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Скорость и точность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предварительной оценки затрат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001367" y="720000"/>
            <a:ext cx="5141265" cy="585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14043343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448102" y="720000"/>
            <a:ext cx="6247793" cy="6028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2911356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60894" y="1317926"/>
            <a:ext cx="9022211" cy="4518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295919669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945721" y="720000"/>
            <a:ext cx="7252555" cy="6064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Фреймворк</a:t>
            </a:r>
            <a:r>
              <a:rPr lang="en-US"/>
              <a:t>: Tauri.</a:t>
            </a:r>
            <a:endParaRPr lang="en-US"/>
          </a:p>
          <a:p>
            <a:pPr>
              <a:defRPr/>
            </a:pPr>
            <a:r>
              <a:rPr lang="ru-RU"/>
              <a:t>Язык программирования</a:t>
            </a:r>
            <a:r>
              <a:rPr lang="en-US"/>
              <a:t> </a:t>
            </a:r>
            <a:r>
              <a:rPr lang="ru-RU"/>
              <a:t>бэкенда</a:t>
            </a:r>
            <a:r>
              <a:rPr lang="en-US"/>
              <a:t>: </a:t>
            </a:r>
            <a:r>
              <a:rPr lang="en-US"/>
              <a:t>Rust.</a:t>
            </a:r>
            <a:endParaRPr lang="en-US"/>
          </a:p>
          <a:p>
            <a:pPr>
              <a:defRPr/>
            </a:pPr>
            <a:r>
              <a:rPr lang="ru-RU"/>
              <a:t>База данных</a:t>
            </a:r>
            <a:r>
              <a:rPr lang="en-US"/>
              <a:t>: </a:t>
            </a:r>
            <a:r>
              <a:rPr lang="en-US"/>
              <a:t>Sqlite.</a:t>
            </a:r>
            <a:endParaRPr lang="en-US"/>
          </a:p>
          <a:p>
            <a:pPr>
              <a:defRPr/>
            </a:pPr>
            <a:r>
              <a:rPr lang="ru-RU"/>
              <a:t>Фреймворк фронтенда</a:t>
            </a:r>
            <a:r>
              <a:rPr lang="en-US"/>
              <a:t>: </a:t>
            </a:r>
            <a:r>
              <a:rPr lang="en-US"/>
              <a:t>Svelte.</a:t>
            </a:r>
            <a:endParaRPr lang="en-US"/>
          </a:p>
          <a:p>
            <a:pPr>
              <a:defRPr/>
            </a:pPr>
            <a:r>
              <a:rPr lang="ru-RU"/>
              <a:t>Язык программирования фронтенда</a:t>
            </a:r>
            <a:r>
              <a:rPr lang="en-US"/>
              <a:t>: </a:t>
            </a:r>
            <a:r>
              <a:rPr lang="en-US"/>
              <a:t>TypeScript.</a:t>
            </a:r>
            <a:endParaRPr lang="en-US"/>
          </a:p>
          <a:p>
            <a:pPr>
              <a:defRPr/>
            </a:pPr>
            <a:r>
              <a:rPr lang="ru-RU"/>
              <a:t>Библиотека для отображения карты</a:t>
            </a:r>
            <a:r>
              <a:rPr lang="en-US"/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OpenLayers.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4178688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2023-05-27T13:06:26Z</dcterms:modified>
  <cp:category/>
  <cp:contentStatus/>
  <cp:version/>
</cp:coreProperties>
</file>