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90000" cy="90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ASDSA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Макаровских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ДИСКРИТЕЗАЦИИ ОБЛАСТИ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1376604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минимальные и максимальные значения x и y из заданных координат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Перебирать значения x и y в пределах минимальных и максимальных значений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 шагом, равным ширине и высоте области съемки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Рассчитать координаты углов прямоугольника для каждой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Проверить, находится ли хотя бы один угол прямоугольника внутри многоугольника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Если хотя бы один угол находится внутри, рассчитать координаты центра прямоугольника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координаты центра в результирующий вектор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Повторять шаги с 2 по 6 до тех пор, пока все позиции в пределах диапазона не будут обработаны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результирующий вектор, содержащий координаты центров прямоугольников, пересекающихся с многоугольником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ВИЗУАЛИЗАЦИЯ РАБОТЫ АЛГОРИТМА ДИСКРЕТИЗАЦИИ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9341068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934025" y="914027"/>
            <a:ext cx="7275949" cy="545696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lang="ru-RU" sz="2800" b="1">
                <a:latin typeface="Times New Roman"/>
                <a:cs typeface="Times New Roman"/>
              </a:rPr>
              <a:t>БЛИЖАЙШЕГО СОСЕДА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Установить текущую точку равной начальной позиции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Найти ближайшую точку к текущей точке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Удалить ближайшую точку из списка оставшихся точек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ближайшую точку в список результатов.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Обновить текущую точку до ближайшей точки.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Если список оставшихся не пуст, вернутся к шагу 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Добавить начальную точку в конец списка результатов.</a:t>
            </a:r>
            <a:endParaRPr sz="2800"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Вернуть список результатов в качестве выходных данных.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АЛГОРИТМ </a:t>
            </a:r>
            <a:r>
              <a:rPr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59506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60979" indent="-360979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Для каждой точки создается новый поток, каждый из которых вычисляет кратчайший путь от этой точки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 каждом потоке вызывается вспомогательная функция рекурсивно проверяющая все возможные пути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Пройдя по всем точкам, она вычисляет общее расстояние и, если оно самое короткое на данный момент, обновляет лучший путь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0979" indent="-360979">
              <a:buFont typeface="Arial"/>
              <a:buAutoNum type="arabicPeriod"/>
              <a:defRPr/>
            </a:pP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Когда все потоки завершены, извлекается кратчайший путь 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lang="ru-RU" sz="25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самый эффективный маршрут между точками.</a:t>
            </a:r>
            <a:endParaRPr lang="ru-RU"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334646962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45020"/>
            <a:ext cx="8650333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92968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БЛИЖАЙШИЙ СОСЕД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06333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52026873" name=""/>
          <p:cNvPicPr>
            <a:picLocks noChangeAspect="1"/>
          </p:cNvPicPr>
          <p:nvPr/>
        </p:nvPicPr>
        <p:blipFill>
          <a:blip r:embed="rId2"/>
          <a:srcRect l="0" t="0" r="0" b="3986"/>
          <a:stretch/>
        </p:blipFill>
        <p:spPr bwMode="auto">
          <a:xfrm flipH="0" flipV="0">
            <a:off x="246833" y="1112588"/>
            <a:ext cx="8650332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073232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CD7AC2-F15F-51B3-11CC-4202F6E19447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03630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РАБОТА </a:t>
            </a:r>
            <a:r>
              <a:rPr lang="ru-RU" sz="2800" b="1">
                <a:latin typeface="Times New Roman"/>
                <a:cs typeface="Times New Roman"/>
              </a:rPr>
              <a:t>АЛГОРИТМА </a:t>
            </a:r>
            <a:r>
              <a:rPr lang="ru-RU" sz="2800" b="1">
                <a:latin typeface="Times New Roman"/>
                <a:cs typeface="Times New Roman"/>
              </a:rPr>
              <a:t>ПОЛНЫЙ ПЕРЕБОР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38738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09995986" name=""/>
          <p:cNvPicPr>
            <a:picLocks noChangeAspect="1"/>
          </p:cNvPicPr>
          <p:nvPr/>
        </p:nvPicPr>
        <p:blipFill>
          <a:blip r:embed="rId2"/>
          <a:srcRect l="0" t="0" r="0" b="3930"/>
          <a:stretch/>
        </p:blipFill>
        <p:spPr bwMode="auto">
          <a:xfrm flipH="0" flipV="0">
            <a:off x="246833" y="1112588"/>
            <a:ext cx="8645274" cy="467178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7199156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90BECE-448D-1040-3829-9C83E22DD46B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Проведено 14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функциональных </a:t>
            </a:r>
            <a:r>
              <a:rPr lang="ru-RU">
                <a:latin typeface="Times New Roman"/>
                <a:cs typeface="Times New Roman"/>
              </a:rPr>
              <a:t> тестов системы.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Все тесты пройдены.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«Редактирование камеры»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выбрать камеру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включить режим редактирования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изменить параметры камеры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arenR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нажать кнопку "Update"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Тест 9 Пройден.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93400878" name=""/>
          <p:cNvPicPr>
            <a:picLocks noChangeAspect="1"/>
          </p:cNvPicPr>
          <p:nvPr/>
        </p:nvPicPr>
        <p:blipFill>
          <a:blip r:embed="rId2"/>
          <a:srcRect l="0" t="56303" r="86607" b="5569"/>
          <a:stretch/>
        </p:blipFill>
        <p:spPr bwMode="auto">
          <a:xfrm flipH="0" flipV="0">
            <a:off x="6412747" y="1529193"/>
            <a:ext cx="2397013" cy="3838574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2005118285" name=""/>
          <p:cNvPicPr>
            <a:picLocks noChangeAspect="1"/>
          </p:cNvPicPr>
          <p:nvPr/>
        </p:nvPicPr>
        <p:blipFill>
          <a:blip r:embed="rId3"/>
          <a:srcRect l="1729" t="37504" r="76991" b="57538"/>
          <a:stretch/>
        </p:blipFill>
        <p:spPr bwMode="auto">
          <a:xfrm flipH="0" flipV="0">
            <a:off x="854610" y="5412733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sz="2800">
              <a:latin typeface="Times New Roman"/>
              <a:cs typeface="Times New Roman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 sz="280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Цель работы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ru-RU" b="1">
                <a:latin typeface="Times New Roman"/>
                <a:cs typeface="Times New Roman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Разработать базовую архитектуру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реализацию приложения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7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Выполнить тестирование</a:t>
            </a:r>
            <a:r>
              <a:rPr lang="ru-RU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/>
            </a:fld>
            <a:r>
              <a:rPr lang="en-US" sz="1800"/>
              <a:t>/18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 данной работы обусловлена растущим интересом к применению беспилотных летательных аппаратов (БПЛА) в сельском хозяйстве и необходимостью развития точного земледелия. В частности, дроны используются для мониторинга урожая и создания точных карт полей, что является ключевым сегментом "умного сельского хозяйства".</a:t>
            </a:r>
            <a:r>
              <a:rPr lang="en-US" sz="2600">
                <a:latin typeface="Times New Roman"/>
                <a:cs typeface="Times New Roman"/>
              </a:rPr>
              <a:t> 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Преимущества: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повышении эффективности использования БПЛА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71994" marR="0" indent="-371994" algn="just">
              <a:buFont typeface="Arial"/>
              <a:buAutoNum type="arabicParenR"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скорость и точность 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предварительной оценки затрат на выезд специалистов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78250186" name=""/>
          <p:cNvGraphicFramePr>
            <a:graphicFrameLocks xmlns:a="http://schemas.openxmlformats.org/drawingml/2006/main"/>
          </p:cNvGraphicFramePr>
          <p:nvPr/>
        </p:nvGraphicFramePr>
        <p:xfrm>
          <a:off x="628649" y="571318"/>
          <a:ext cx="6306206" cy="269217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{5940675A-B579-460E-94D1-54222C63F5DA}</a:tableStyleId>
              </a:tblPr>
              <a:tblGrid>
                <a:gridCol w="1908613"/>
                <a:gridCol w="1551017"/>
                <a:gridCol w="1551017"/>
                <a:gridCol w="1431244"/>
                <a:gridCol w="1432106"/>
              </a:tblGrid>
              <a:tr h="41715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DroneDeploy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Litchi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Pix4D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Capture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UgCS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62045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Планирование маршрута полета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Управление полетом дрона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Обработка полученных данных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Ограниченный ряд поддерживаемых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607722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Добавление собственных дронов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Нет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73264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iOS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Windows,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macOS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, Linux,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Android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3746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7489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$25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+ или</a:t>
                      </a:r>
                      <a:br>
                        <a:rPr sz="1400">
                          <a:latin typeface="Times New Roman"/>
                          <a:cs typeface="Times New Roman"/>
                        </a:rPr>
                      </a:br>
                      <a:r>
                        <a:rPr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€149+/месяц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0054714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01367" y="720000"/>
            <a:ext cx="5141265" cy="5850950"/>
          </a:xfrm>
          <a:prstGeom prst="rect">
            <a:avLst/>
          </a:prstGeom>
        </p:spPr>
      </p:pic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140433430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448102" y="720000"/>
            <a:ext cx="6247793" cy="6028370"/>
          </a:xfrm>
          <a:prstGeom prst="rect">
            <a:avLst/>
          </a:prstGeom>
        </p:spPr>
      </p:pic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29591966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945721" y="720000"/>
            <a:ext cx="7252555" cy="6064772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pic>
        <p:nvPicPr>
          <p:cNvPr id="12911356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894" y="1317926"/>
            <a:ext cx="9022211" cy="4518143"/>
          </a:xfrm>
          <a:prstGeom prst="rect">
            <a:avLst/>
          </a:prstGeom>
        </p:spPr>
      </p:pic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</a:t>
            </a:r>
            <a:r>
              <a:rPr lang="en-US">
                <a:latin typeface="Times New Roman"/>
                <a:cs typeface="Times New Roman"/>
              </a:rPr>
              <a:t>: Tauri.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бэкенда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Rust.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База данных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Sqlite.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Фреймворк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Svelte.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Язык программирования фронтенда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>
                <a:latin typeface="Times New Roman"/>
                <a:cs typeface="Times New Roman"/>
              </a:rPr>
              <a:t>TypeScript.</a:t>
            </a:r>
            <a:endParaRPr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OpenLayers.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/>
            </a:fld>
            <a:r>
              <a:rPr lang="en-US" sz="18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2023-05-30T09:42:26Z</dcterms:modified>
  <cp:category/>
  <cp:contentStatus/>
  <cp:version/>
</cp:coreProperties>
</file>