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  <p:sldMasterId id="214748381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EB2646-8EAF-4D3A-90AC-643874787C05}" v="2" dt="2020-06-07T15:02:04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47425D-7B7C-49CA-BA00-2FECC25AEB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D50AB-9506-4C18-809F-7118F8DEB4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AAD1-3B28-4BE5-8698-29542881834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5CD23-57EB-44EC-9517-72EC538BD6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A2C3C-B8E3-476F-913D-A91C9DD04B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71C2C-CA90-478A-843D-6430D11F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20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AEA58-201B-4515-9FA1-2684FBB9403D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DF899-5014-4DC9-B7DC-8B5C900A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0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4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8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72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79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54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83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80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62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4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718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22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9427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528583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4729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33956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54119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109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6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8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3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3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8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7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8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12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aif.guide.b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D4E402-69E8-4775-891B-955DC160E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73" b="385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7F9C93-27AE-4184-92AD-21B5FD60A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49"/>
            <a:ext cx="10058400" cy="3663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r"/>
            <a:r>
              <a:rPr lang="en-US" dirty="0" err="1">
                <a:solidFill>
                  <a:schemeClr val="bg1"/>
                </a:solidFill>
              </a:rPr>
              <a:t>MyPlant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2CE15-F722-4DA0-B23F-FFCF8744F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158916"/>
            <a:ext cx="10058400" cy="11958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bg-BG" sz="1800" dirty="0">
                <a:solidFill>
                  <a:schemeClr val="bg1"/>
                </a:solidFill>
              </a:rPr>
              <a:t>БОЙКО ГЕОРГИЕВ </a:t>
            </a:r>
            <a:r>
              <a:rPr lang="en-US" sz="1800" dirty="0">
                <a:solidFill>
                  <a:schemeClr val="bg1"/>
                </a:solidFill>
              </a:rPr>
              <a:t>&amp;</a:t>
            </a:r>
            <a:r>
              <a:rPr lang="bg-BG" sz="1800">
                <a:solidFill>
                  <a:schemeClr val="bg1"/>
                </a:solidFill>
              </a:rPr>
              <a:t> ЕВГЕНИЙ АТАНАСОВ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65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0920-02DF-4D6C-96E0-9B983A5F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Farm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A6EAD-1843-4F0F-B5E5-E57F46328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Нашият проект за </a:t>
            </a:r>
            <a:r>
              <a:rPr lang="en-US" dirty="0" err="1"/>
              <a:t>HackTUES</a:t>
            </a:r>
            <a:r>
              <a:rPr lang="en-US" dirty="0"/>
              <a:t> 365</a:t>
            </a:r>
            <a:r>
              <a:rPr lang="bg-BG" dirty="0"/>
              <a:t> е автоматизирана ферма за градски</a:t>
            </a:r>
            <a:r>
              <a:rPr lang="ru-RU" dirty="0"/>
              <a:t> </a:t>
            </a:r>
            <a:r>
              <a:rPr lang="bg-BG" dirty="0"/>
              <a:t>условия. В нея може да се отглежда всичко, което може и в градината на баба ви.</a:t>
            </a:r>
          </a:p>
          <a:p>
            <a:r>
              <a:rPr lang="bg-BG" dirty="0"/>
              <a:t>От микроконтролер се предава информация към сървър с база данни. След това потребителят влиза в акаунта си и клика на линка за получаване на данните от устройството (устройството е фермата). Те се искат от сървъра, взимат се и се представят. Ако искаш да промениш настройките на устройството, качваш промените в таблица, която се изпраща на базата(базите данни записват информация под формата на графи в таблици) в същата база данни и устройството проверява през определено време дали има промени от потребителя за действието на устройство. Ако има си актуализира настройките по новите данни.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7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5ED1-A5A9-47B8-A613-CD28463C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FARM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9D9230-D3A9-46E6-B854-261867E44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35300" y="2645767"/>
            <a:ext cx="3881438" cy="2911078"/>
          </a:xfrm>
        </p:spPr>
      </p:pic>
    </p:spTree>
    <p:extLst>
      <p:ext uri="{BB962C8B-B14F-4D97-AF65-F5344CB8AC3E}">
        <p14:creationId xmlns:p14="http://schemas.microsoft.com/office/powerpoint/2010/main" val="65135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A752-20B4-4F09-AB9F-C75A60BC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Farm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58A9-B920-482E-8BE0-D03B3F9E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Като част от проекта направихме и уебсайт за по-лесно управление над системата и за бърз поглед над състоянието на растенията Ви, където и да сте.</a:t>
            </a:r>
            <a:endParaRPr lang="en-US" dirty="0"/>
          </a:p>
          <a:p>
            <a:r>
              <a:rPr lang="en-US" dirty="0">
                <a:hlinkClick r:id="rId2"/>
              </a:rPr>
              <a:t>http://aif.guide.bg/</a:t>
            </a:r>
            <a:endParaRPr lang="en-US" dirty="0"/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D1EE74CE-B0CB-42BE-B29B-62EB7ABCC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8" y="3429000"/>
            <a:ext cx="4183062" cy="1884556"/>
          </a:xfrm>
          <a:prstGeom prst="rect">
            <a:avLst/>
          </a:prstGeom>
        </p:spPr>
      </p:pic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DB936F58-9CE5-430D-B390-567C22EAA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77" y="3429000"/>
            <a:ext cx="4184650" cy="19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8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7E1B-F9F3-4D76-AC0F-82D21BD6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MyPlant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0A6E-480F-4B9F-9112-70CA536289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bg-BG" dirty="0"/>
              <a:t>Решихме да разширим </a:t>
            </a:r>
            <a:r>
              <a:rPr lang="en-US" dirty="0"/>
              <a:t>AI Farm</a:t>
            </a:r>
            <a:r>
              <a:rPr lang="bg-BG" dirty="0"/>
              <a:t> като освен уебсайт добавим и мобилно приложение за още по-лесен и бърз контрол над състоянието на растенията ни.</a:t>
            </a:r>
          </a:p>
          <a:p>
            <a:r>
              <a:rPr lang="bg-BG" dirty="0"/>
              <a:t>Това е мобилно приложение към </a:t>
            </a:r>
            <a:r>
              <a:rPr lang="en-US" dirty="0"/>
              <a:t>AI Farm</a:t>
            </a:r>
            <a:r>
              <a:rPr lang="ru-RU" dirty="0"/>
              <a:t> </a:t>
            </a:r>
            <a:r>
              <a:rPr lang="bg-BG" dirty="0"/>
              <a:t>(системата ни за автоматизирано отглеждане на растения). Главната му функционалност е да предоставя лесен контрол над системата и бърз поглед върху състоянието на растенията.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67B8EA-440C-418B-BE3E-7F021EB74F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588" y="2160588"/>
            <a:ext cx="2160524" cy="3881437"/>
          </a:xfrm>
        </p:spPr>
      </p:pic>
    </p:spTree>
    <p:extLst>
      <p:ext uri="{BB962C8B-B14F-4D97-AF65-F5344CB8AC3E}">
        <p14:creationId xmlns:p14="http://schemas.microsoft.com/office/powerpoint/2010/main" val="204942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F459-F03F-4590-BF15-655F3E84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MyPlant</a:t>
            </a:r>
            <a:r>
              <a:rPr lang="en-US" dirty="0"/>
              <a:t> – Create your profile now and manage your plants easily!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1B9194AA-3A8F-4D71-A293-22530DBEB2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859" y="2160586"/>
            <a:ext cx="2179617" cy="3881437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EC4928D-9305-46E0-B64D-787CA26EF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753" y="2160586"/>
            <a:ext cx="2156355" cy="3881438"/>
          </a:xfrm>
          <a:prstGeom prst="rect">
            <a:avLst/>
          </a:prstGeom>
        </p:spPr>
      </p:pic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7FBBAE1C-F867-44FE-A723-E28CA84B33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93" y="2160586"/>
            <a:ext cx="2170789" cy="3881437"/>
          </a:xfrm>
        </p:spPr>
      </p:pic>
    </p:spTree>
    <p:extLst>
      <p:ext uri="{BB962C8B-B14F-4D97-AF65-F5344CB8AC3E}">
        <p14:creationId xmlns:p14="http://schemas.microsoft.com/office/powerpoint/2010/main" val="63934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71CE-FB89-4AB2-ABCC-5A9B0E4C1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/>
          <a:lstStyle/>
          <a:p>
            <a:r>
              <a:rPr lang="bg-BG" dirty="0"/>
              <a:t>Благодарим за вниманието!</a:t>
            </a:r>
            <a:br>
              <a:rPr lang="bg-BG" dirty="0"/>
            </a:br>
            <a:r>
              <a:rPr lang="bg-BG" dirty="0"/>
              <a:t>Гласувайте за нас </a:t>
            </a:r>
            <a:r>
              <a:rPr lang="bg-BG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53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260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  MyPlant</vt:lpstr>
      <vt:lpstr>AI Farm</vt:lpstr>
      <vt:lpstr>AI FARM</vt:lpstr>
      <vt:lpstr>AI Farm</vt:lpstr>
      <vt:lpstr>MyPlant</vt:lpstr>
      <vt:lpstr>MyPlant – Create your profile now and manage your plants easily!</vt:lpstr>
      <vt:lpstr>Благодарим за вниманието! Гласувайте за нас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MyPlant</dc:title>
  <dc:creator>Boyko Georgiev</dc:creator>
  <cp:lastModifiedBy>Boyko Georgiev</cp:lastModifiedBy>
  <cp:revision>6</cp:revision>
  <dcterms:created xsi:type="dcterms:W3CDTF">2020-06-07T14:52:27Z</dcterms:created>
  <dcterms:modified xsi:type="dcterms:W3CDTF">2020-06-07T15:38:38Z</dcterms:modified>
</cp:coreProperties>
</file>