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1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B2646-8EAF-4D3A-90AC-643874787C05}" v="2" dt="2020-06-07T15:02:0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47425D-7B7C-49CA-BA00-2FECC25AE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D50AB-9506-4C18-809F-7118F8DEB4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AAD1-3B28-4BE5-8698-29542881834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CD23-57EB-44EC-9517-72EC538BD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2C3C-B8E3-476F-913D-A91C9DD04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1C2C-CA90-478A-843D-6430D11F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AEA58-201B-4515-9FA1-2684FBB9403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F899-5014-4DC9-B7DC-8B5C900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8E58CE-7F6C-40F8-8AAF-7F9BA061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C97FCA4-BCDE-4FAA-80F9-EE913718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861995A-22E7-4DB9-A029-FC0EE939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9902F80-D6E7-4816-BAC2-6B9FE28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8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7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5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8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1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22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942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28583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472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33956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411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0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1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if.guide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4E402-69E8-4775-891B-955DC160E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3" b="385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F9C93-27AE-4184-92AD-21B5FD60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MyPlant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CE15-F722-4DA0-B23F-FFCF8744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bg-BG" sz="1800" dirty="0">
                <a:solidFill>
                  <a:schemeClr val="bg1"/>
                </a:solidFill>
              </a:rPr>
              <a:t>БОЙКО ГЕОРГИЕВ </a:t>
            </a:r>
            <a:r>
              <a:rPr lang="en-US" sz="1800" dirty="0">
                <a:solidFill>
                  <a:schemeClr val="bg1"/>
                </a:solidFill>
              </a:rPr>
              <a:t>&amp;</a:t>
            </a:r>
            <a:r>
              <a:rPr lang="bg-BG" sz="1800" dirty="0">
                <a:solidFill>
                  <a:schemeClr val="bg1"/>
                </a:solidFill>
              </a:rPr>
              <a:t> ЕВГЕНИЙ АТАНАСОВ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4C72A-1726-475D-A178-5765ED01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F47F7-609B-49EC-9B87-767CDA7FA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36" y="2474893"/>
            <a:ext cx="1908213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920-02DF-4D6C-96E0-9B983A5F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6EAD-1843-4F0F-B5E5-E57F4632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Нашият проект за </a:t>
            </a:r>
            <a:r>
              <a:rPr lang="en-US" dirty="0" err="1"/>
              <a:t>HackTUES</a:t>
            </a:r>
            <a:r>
              <a:rPr lang="en-US" dirty="0"/>
              <a:t> 365</a:t>
            </a:r>
            <a:r>
              <a:rPr lang="bg-BG" dirty="0"/>
              <a:t> е автоматизирана ферма за градски</a:t>
            </a:r>
            <a:r>
              <a:rPr lang="ru-RU" dirty="0"/>
              <a:t> </a:t>
            </a:r>
            <a:r>
              <a:rPr lang="bg-BG" dirty="0"/>
              <a:t>условия. В нея може да се отглежда всичко, което може и в градината на баба ви.</a:t>
            </a:r>
          </a:p>
          <a:p>
            <a:r>
              <a:rPr lang="bg-BG" dirty="0"/>
              <a:t>От микроконтролер се предава информация към сървър с база данни. След това потребителят влиза в акаунта си и клика на линка за получаване на данните от устройството (устройството е фермата). Те се искат от сървъра, взимат се и се представят. Ако искаш да промениш настройките на устройството, качваш промените в таблица, която се изпраща на базата(базите данни записват информация под формата на графи в таблици) в същата база данни и устройството проверява през определено време дали има промени от потребителя за действието на устройство. Ако има си актуализира настройките по новите данни.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D5540-7CE7-4EDC-8E29-6A2970CCA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ED1-A5A9-47B8-A613-CD28463C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D9230-D3A9-46E6-B854-261867E44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300" y="2645767"/>
            <a:ext cx="3881438" cy="291107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CCFCD-CBA6-491C-B8AD-A3C03E6F7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A752-20B4-4F09-AB9F-C75A60BC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58A9-B920-482E-8BE0-D03B3F9E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Като част от проекта направихме и уебсайт за по-лесно управление над системата и за бърз поглед над състоянието на растенията Ви, където и да сте.</a:t>
            </a:r>
            <a:endParaRPr lang="en-US" dirty="0"/>
          </a:p>
          <a:p>
            <a:r>
              <a:rPr lang="en-US" dirty="0">
                <a:hlinkClick r:id="rId2"/>
              </a:rPr>
              <a:t>http://aif.guide.bg/</a:t>
            </a:r>
            <a:endParaRPr lang="en-US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1EE74CE-B0CB-42BE-B29B-62EB7ABC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8" y="3429000"/>
            <a:ext cx="4183062" cy="1884556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B936F58-9CE5-430D-B390-567C22EAA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77" y="3429000"/>
            <a:ext cx="4184650" cy="190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BDA20-06E3-4D4C-8696-B7D610E9F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E1B-F9F3-4D76-AC0F-82D21BD6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0A6E-480F-4B9F-9112-70CA53628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Решихме да разширим </a:t>
            </a:r>
            <a:r>
              <a:rPr lang="en-US" dirty="0"/>
              <a:t>AI Farm</a:t>
            </a:r>
            <a:r>
              <a:rPr lang="bg-BG" dirty="0"/>
              <a:t> като освен уебсайт добавим и мобилно приложение за още по-лесен и бърз контрол над състоянието на растенията ни.</a:t>
            </a:r>
          </a:p>
          <a:p>
            <a:r>
              <a:rPr lang="bg-BG" dirty="0"/>
              <a:t>Това е мобилно приложение към </a:t>
            </a:r>
            <a:r>
              <a:rPr lang="en-US" dirty="0"/>
              <a:t>AI Farm</a:t>
            </a:r>
            <a:r>
              <a:rPr lang="ru-RU" dirty="0"/>
              <a:t> </a:t>
            </a:r>
            <a:r>
              <a:rPr lang="bg-BG" dirty="0"/>
              <a:t>(системата ни за автоматизирано отглеждане на растения). Главната му функционалност е да предоставя лесен контрол над системата и бърз поглед върху състоянието на растенията.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7B8EA-440C-418B-BE3E-7F021EB74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88" y="2160588"/>
            <a:ext cx="2160524" cy="38814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48DC0-A90F-4663-99DA-266D2113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F459-F03F-4590-BF15-655F3E8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MyPlant</a:t>
            </a:r>
            <a:r>
              <a:rPr lang="en-US" dirty="0"/>
              <a:t> – Create your profile now and manage your plants easily!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B9194AA-3A8F-4D71-A293-22530DBEB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59" y="2160586"/>
            <a:ext cx="2179617" cy="3881437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C4928D-9305-46E0-B64D-787CA26E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53" y="2160586"/>
            <a:ext cx="2156355" cy="3881438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FBBAE1C-F867-44FE-A723-E28CA84B3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3" y="2160586"/>
            <a:ext cx="2170789" cy="38814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88E792-BCB1-4DA9-BDF3-4C9EC3C31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1CE-FB89-4AB2-ABCC-5A9B0E4C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  <a:br>
              <a:rPr lang="bg-BG" dirty="0"/>
            </a:br>
            <a:r>
              <a:rPr lang="bg-BG" dirty="0"/>
              <a:t>Гласувайте за нас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F6FEA-5D76-4677-A492-17A13F10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41" y="6083741"/>
            <a:ext cx="774259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  MyPlant</vt:lpstr>
      <vt:lpstr>AI Farm</vt:lpstr>
      <vt:lpstr>AI FARM</vt:lpstr>
      <vt:lpstr>AI Farm</vt:lpstr>
      <vt:lpstr>MyPlant</vt:lpstr>
      <vt:lpstr>MyPlant – Create your profile now and manage your plants easily!</vt:lpstr>
      <vt:lpstr>Благодарим за вниманието! Гласувайте за нас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MyPlant</dc:title>
  <dc:creator>Boyko Georgiev</dc:creator>
  <cp:lastModifiedBy>Boyko Georgiev</cp:lastModifiedBy>
  <cp:revision>8</cp:revision>
  <dcterms:created xsi:type="dcterms:W3CDTF">2020-06-07T14:52:27Z</dcterms:created>
  <dcterms:modified xsi:type="dcterms:W3CDTF">2020-06-07T18:07:49Z</dcterms:modified>
</cp:coreProperties>
</file>