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6" r:id="rId3"/>
    <p:sldId id="277" r:id="rId4"/>
    <p:sldId id="278" r:id="rId5"/>
    <p:sldId id="282" r:id="rId6"/>
    <p:sldId id="273" r:id="rId7"/>
    <p:sldId id="274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31 יולי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31 יולי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31 יולי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31 יולי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31 יולי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31 יולי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31 יולי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0E72FE-7621-4DAC-9FF4-826B3C394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70BF9-D646-D943-7BEC-1DB9A81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D7A26-88F2-FC2C-7FD0-1CBA9886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824" y="0"/>
            <a:ext cx="7388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4000" dirty="0">
                <a:latin typeface="Arial (Body)"/>
                <a:cs typeface="+mn-cs"/>
              </a:rPr>
              <a:t> 3.1</a:t>
            </a:r>
            <a:r>
              <a:rPr lang="he-IL" sz="4000" dirty="0">
                <a:latin typeface="Arial (Body)"/>
                <a:cs typeface="+mn-cs"/>
              </a:rPr>
              <a:t>הנחות של רגרסיה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7412-18F3-FBD5-2E78-9AB8E609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רגרסיה לפונקציה ללא איבר חופשי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8DA73F-73F2-4D04-9E23-7D30E638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680" y="1905501"/>
            <a:ext cx="5658640" cy="4191585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2B41115-5EEC-D13F-2D15-25B9CE69B58B}"/>
              </a:ext>
            </a:extLst>
          </p:cNvPr>
          <p:cNvSpPr/>
          <p:nvPr/>
        </p:nvSpPr>
        <p:spPr>
          <a:xfrm>
            <a:off x="5371381" y="3300397"/>
            <a:ext cx="1449238" cy="140179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שימוש בממוצע משוקלל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708CC-FB27-F09D-A9BC-1B60040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DEA2-F523-6A52-EECE-82D7DE56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דוגמה של </a:t>
            </a:r>
            <a:r>
              <a:rPr lang="he-IL" dirty="0" err="1"/>
              <a:t>לינאריזציה</a:t>
            </a:r>
            <a:r>
              <a:rPr lang="he-IL" dirty="0"/>
              <a:t> לא מוצלחת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12B61-F3DC-2708-1717-B19695D6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1" y="1470477"/>
            <a:ext cx="6935168" cy="4725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4CC7D-AEBC-FD56-6F1C-2D80EEB2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31" y="3106592"/>
            <a:ext cx="4515089" cy="32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3644427" y="195333"/>
                <a:ext cx="5272149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427" y="195333"/>
                <a:ext cx="5272149" cy="1938992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B44F68-5AE5-42B5-85B7-BF661512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35" y="2880212"/>
            <a:ext cx="5564705" cy="292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D7110-1615-4EA7-BE54-BDB79A89D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2981813"/>
            <a:ext cx="6251375" cy="2931180"/>
          </a:xfrm>
          <a:prstGeom prst="rect">
            <a:avLst/>
          </a:prstGeom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54228C6-2C0F-9916-0935-816417065667}"/>
              </a:ext>
            </a:extLst>
          </p:cNvPr>
          <p:cNvSpPr/>
          <p:nvPr/>
        </p:nvSpPr>
        <p:spPr>
          <a:xfrm>
            <a:off x="4977442" y="4653280"/>
            <a:ext cx="934720" cy="619760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1591750" y="195333"/>
                <a:ext cx="937750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750" y="195333"/>
                <a:ext cx="9377504" cy="1938992"/>
              </a:xfrm>
              <a:prstGeom prst="rect">
                <a:avLst/>
              </a:prstGeom>
              <a:blipFill>
                <a:blip r:embed="rId2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EFCA50-D64E-C2A9-4C57-1B83FE7D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2602421"/>
            <a:ext cx="52768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83F83-69D6-255B-A6CF-8B2816B6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F9BE-D864-5BE3-D2EF-E3CE8562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7" y="2152472"/>
            <a:ext cx="6601746" cy="25530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149C4F-CF16-875E-1A3F-7023963C2681}"/>
              </a:ext>
            </a:extLst>
          </p:cNvPr>
          <p:cNvCxnSpPr/>
          <p:nvPr/>
        </p:nvCxnSpPr>
        <p:spPr>
          <a:xfrm flipH="1" flipV="1">
            <a:off x="6374921" y="4399472"/>
            <a:ext cx="112143" cy="13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58D205-837A-1752-6BFF-C99A7088D667}"/>
              </a:ext>
            </a:extLst>
          </p:cNvPr>
          <p:cNvCxnSpPr/>
          <p:nvPr/>
        </p:nvCxnSpPr>
        <p:spPr>
          <a:xfrm flipH="1" flipV="1">
            <a:off x="7487728" y="4390845"/>
            <a:ext cx="819510" cy="14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8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EB8AE-1D28-E034-5339-57E1F106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4" y="385381"/>
            <a:ext cx="5390258" cy="559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D177D-7C8B-4150-18E3-96A33BBD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36" y="346897"/>
            <a:ext cx="6208164" cy="57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66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 3.1הנחות של רגרסיה</vt:lpstr>
      <vt:lpstr>רגרסיה לפונקציה ללא איבר חופשי</vt:lpstr>
      <vt:lpstr>שימוש בממוצע משוקלל</vt:lpstr>
      <vt:lpstr>דוגמה של לינאריזציה לא מוצלחת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Evgeny Kolonsky</cp:lastModifiedBy>
  <cp:revision>10</cp:revision>
  <dcterms:created xsi:type="dcterms:W3CDTF">2025-07-30T11:27:38Z</dcterms:created>
  <dcterms:modified xsi:type="dcterms:W3CDTF">2025-08-01T05:24:54Z</dcterms:modified>
</cp:coreProperties>
</file>