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F761-9B29-4B68-96A3-87975B5ED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44FB5-7D9C-4846-AB7D-C5ADD5005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55051-24B6-46D5-9E22-C068999F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6432-D19C-4F4F-96EF-7EB89B20429A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63083-63A2-475B-B12F-773D545D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F84B9-BFA5-4B9E-8D6A-7D8BE2B1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5880-2142-4B1D-BD8B-BA9592C5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7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2582-B396-49F3-BAB5-83FEC3B8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B0D4E-79AF-49BB-9B4B-2F3EDA25F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2B37B-06B8-4E17-A8D1-A1756E22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6432-D19C-4F4F-96EF-7EB89B20429A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F2525-CDDB-43A7-848D-E06B782B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EEA4D-429A-4B08-AEE0-FB076D04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5880-2142-4B1D-BD8B-BA9592C5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8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45296E-BFC9-45D7-BFE3-6A0B84FF3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7FFFC-04B2-4142-BC38-FA0BF81EF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44FB6-6AC0-40FD-8F69-A8D832924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6432-D19C-4F4F-96EF-7EB89B20429A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0D54F-62C3-4494-9BF5-02BEC7137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F8C56-A9E4-4CEE-994E-F73800AC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5880-2142-4B1D-BD8B-BA9592C5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7981B-BB8E-4BD2-9E93-E720BB01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7E3CF-DBCE-4ABE-8A3A-3913BF322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89A18-4373-49E9-99C8-A7A32CEAA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6432-D19C-4F4F-96EF-7EB89B20429A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378FB-726B-486A-8FA6-30013EFCE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4878C-6DAF-4619-8AF2-FE1F75AC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5880-2142-4B1D-BD8B-BA9592C5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7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C148-ED8B-4597-9D8C-4E5CC3A19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B77F3-7474-487E-A6AF-F32D46106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4B1DC-6B43-4A22-A8D3-5C80B905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6432-D19C-4F4F-96EF-7EB89B20429A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ABF45-DBCF-4E8D-8E07-688C2203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AC828-AB60-4275-9443-43581150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5880-2142-4B1D-BD8B-BA9592C5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8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AD52-9E55-4A56-83F8-D820C4187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7B7-6FA6-4FBD-9B6C-0EED5E6E2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5053A-416A-439C-9C18-0DF69A80A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AAC13-D56A-4937-9D42-EF661DA90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6432-D19C-4F4F-96EF-7EB89B20429A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DE40D-B2C6-4646-BFA7-788698999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0448E-28AE-4D2D-A026-5BD3C20A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5880-2142-4B1D-BD8B-BA9592C5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5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C5AB4-D266-4B8B-ACE3-4E7CF01F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7C7BE-3E6C-4543-9BC0-C54D5C625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8FD61-A800-4F5D-A130-346C1FF3B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6DBA9-B19E-4E3B-95A4-0F3438CE4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C8C45-CD3F-4E70-9FBF-E7685E279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A02EC4-C076-4046-AFBB-0FED3191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6432-D19C-4F4F-96EF-7EB89B20429A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B205C5-D682-4D38-BC84-1751DE01E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969550-080E-491A-B70D-A426E530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5880-2142-4B1D-BD8B-BA9592C5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1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D492-FF51-4658-B44C-C9D4E0AA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B46A5-33A9-42AD-8889-5A8483DD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6432-D19C-4F4F-96EF-7EB89B20429A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3A69B-D7CF-4586-89D6-56C94792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C3013-F27E-4F92-B1B4-328EFED29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5880-2142-4B1D-BD8B-BA9592C5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410B0-9F2E-49B4-BB51-5370C0A9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6432-D19C-4F4F-96EF-7EB89B20429A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14860-84D6-4696-A55B-8C44D1BA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BF853-4972-49B0-AD11-EAF735A1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5880-2142-4B1D-BD8B-BA9592C5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13830-77A6-4DB0-99B0-2F3375DCB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E837E-4C88-4C08-B03C-98CDD30E0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19679-379E-47BB-AD54-10A67AFF1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641DB-AA1E-49A3-B271-5C64387A5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6432-D19C-4F4F-96EF-7EB89B20429A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67244-F0C4-4CCD-ABCE-81CC03CAB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53ACC-5250-4D99-9BF4-33163446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5880-2142-4B1D-BD8B-BA9592C5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9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8B741-E379-4863-87FA-FA28300CF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1A0075-7151-415E-BAE0-029763479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65E6A-482A-4EF5-AFF4-2417072EF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560D9-1C89-4FAD-AF8D-261E349F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6432-D19C-4F4F-96EF-7EB89B20429A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4DC40-A423-4186-A5F2-235EA6538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B28E6-1F2E-4DF4-A6D6-310751DE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5880-2142-4B1D-BD8B-BA9592C5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4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A8B7C7-A8BE-4BEA-9B67-D5E989024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B90CD-DC83-441C-A5AC-27559FF0C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8D4A6-A21A-44AC-BDF5-2E2082ADD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46432-D19C-4F4F-96EF-7EB89B20429A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B35E1-DF7C-4DB9-9A77-B5E835A393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4EB4A-E07B-476F-9CDB-24829BC96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75880-2142-4B1D-BD8B-BA9592C58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2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EE83C5-B447-40DF-BBEA-F5183FE70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385" y="0"/>
            <a:ext cx="59512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3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4799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Eugeny Agantaev</dc:creator>
  <cp:lastModifiedBy>Eugeny Agantaev</cp:lastModifiedBy>
  <cp:revision>1</cp:revision>
  <dcterms:created xsi:type="dcterms:W3CDTF">2025-01-15T13:25:33Z</dcterms:created>
  <dcterms:modified xsi:type="dcterms:W3CDTF">2025-01-15T13:26:37Z</dcterms:modified>
</cp:coreProperties>
</file>