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076136299" r:id="rId2"/>
    <p:sldId id="301" r:id="rId3"/>
    <p:sldId id="258" r:id="rId4"/>
    <p:sldId id="260" r:id="rId5"/>
    <p:sldId id="259" r:id="rId6"/>
    <p:sldId id="2076136304" r:id="rId7"/>
    <p:sldId id="207613630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240" autoAdjust="0"/>
  </p:normalViewPr>
  <p:slideViewPr>
    <p:cSldViewPr snapToGrid="0">
      <p:cViewPr varScale="1">
        <p:scale>
          <a:sx n="97" d="100"/>
          <a:sy n="97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08.01.2022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55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962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40586" y="2323923"/>
            <a:ext cx="4689240" cy="22101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Scaling options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for applications and clusters in AKS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3610" y="5007835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27.01.2022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F4373E4-48DF-412B-9CE6-8584724DC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4108" y="2594084"/>
            <a:ext cx="2030226" cy="203022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00CF145-8B2E-4D19-BD37-6393D9FB7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59312" y="1481264"/>
            <a:ext cx="1071426" cy="105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 roadmap:</a:t>
            </a:r>
          </a:p>
          <a:p>
            <a:r>
              <a:rPr lang="en-US" dirty="0"/>
              <a:t>[x] AKS and Kubernetes 101</a:t>
            </a:r>
          </a:p>
          <a:p>
            <a:r>
              <a:rPr lang="en-US" dirty="0"/>
              <a:t>[x] Advanced AKS configuration</a:t>
            </a:r>
          </a:p>
          <a:p>
            <a:r>
              <a:rPr lang="en-US" dirty="0"/>
              <a:t>[x] Implement Immutable AKS Infrastructure on Azure with Bicep</a:t>
            </a:r>
          </a:p>
          <a:p>
            <a:r>
              <a:rPr lang="en-US" dirty="0"/>
              <a:t>[x] GitOps in AKS with Flux</a:t>
            </a:r>
          </a:p>
          <a:p>
            <a:r>
              <a:rPr lang="en-US" b="1" dirty="0"/>
              <a:t>[  ] Scaling options for applications and clusters in AKS</a:t>
            </a:r>
          </a:p>
          <a:p>
            <a:r>
              <a:rPr lang="en-US" dirty="0"/>
              <a:t>[  ] Monitoring options in AKS</a:t>
            </a:r>
          </a:p>
          <a:p>
            <a:r>
              <a:rPr lang="en-US" dirty="0"/>
              <a:t>[  ] Service mesh in AKS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[  ] Security in AKS</a:t>
            </a:r>
          </a:p>
          <a:p>
            <a:endParaRPr lang="en-US" dirty="0"/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 issues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83" y="4618836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DF6DC820-B7C7-4CAC-85F9-66A277898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done with lab,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40" y="4876672"/>
            <a:ext cx="3897978" cy="1226595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07B61BD1-367F-4901-8B0F-609DA9F41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614234" y="2354401"/>
            <a:ext cx="4274710" cy="1522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Labs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00D286B5-A866-4A52-B2B7-86348B377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2" name="Google Shape;56;p13">
            <a:extLst>
              <a:ext uri="{FF2B5EF4-FFF2-40B4-BE49-F238E27FC236}">
                <a16:creationId xmlns:a16="http://schemas.microsoft.com/office/drawing/2014/main" id="{52A88978-0296-4319-A9F7-ADA686966AA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0D26F3E-A5AA-4D05-9399-FBC48A6F1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4108" y="2594084"/>
            <a:ext cx="2030226" cy="203022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A8022D8-8D6B-405D-87DC-7B2872E3B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59312" y="1481264"/>
            <a:ext cx="1071426" cy="105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4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0DFA98A8-5A4D-49E4-832A-BB2FD120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A29C5F4-A042-4CF1-B499-7EC5D0A4F14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1945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7666</TotalTime>
  <Words>247</Words>
  <Application>Microsoft Office PowerPoint</Application>
  <PresentationFormat>Widescreen</PresentationFormat>
  <Paragraphs>40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1_Office Theme</vt:lpstr>
      <vt:lpstr>PowerPoint Presentation</vt:lpstr>
      <vt:lpstr>Infrastructure as Code User Group roadmap</vt:lpstr>
      <vt:lpstr>Practical information</vt:lpstr>
      <vt:lpstr>Microsoft Teams 101</vt:lpstr>
      <vt:lpstr>Practical information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41</cp:revision>
  <dcterms:created xsi:type="dcterms:W3CDTF">2021-09-08T19:49:35Z</dcterms:created>
  <dcterms:modified xsi:type="dcterms:W3CDTF">2022-01-08T21:20:28Z</dcterms:modified>
</cp:coreProperties>
</file>