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076136271" r:id="rId5"/>
    <p:sldId id="2076136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368FE-787D-4FFB-83C9-CD2F288180D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9E398-C770-49DF-AA4E-CED541BF0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attendees of today's workshop are eligible to participate in the Azure Heroes program by Microsoft. </a:t>
            </a:r>
          </a:p>
          <a:p>
            <a:r>
              <a:rPr lang="en-US" dirty="0"/>
              <a:t>To claim your Azure Heroes Builder badge, please follow the instructions on this page: </a:t>
            </a:r>
          </a:p>
          <a:p>
            <a:r>
              <a:rPr lang="en-US" dirty="0"/>
              <a:t>https://beam.enjin.io/claim/4b8c0644ace62654ec57f96c2b106501</a:t>
            </a:r>
          </a:p>
          <a:p>
            <a:endParaRPr lang="en-US" dirty="0"/>
          </a:p>
          <a:p>
            <a:r>
              <a:rPr lang="en-US" dirty="0"/>
              <a:t>To learn more about </a:t>
            </a:r>
            <a:r>
              <a:rPr lang="en-US" dirty="0" err="1"/>
              <a:t>IaC</a:t>
            </a:r>
            <a:r>
              <a:rPr lang="en-US" dirty="0"/>
              <a:t> on Azure, please visit this page: https://aka.ms/AA8j7kg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99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6BC4-423C-4583-B215-EA021A874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838C7-DC35-466C-BBE2-7715BC79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01EA-6A8B-496C-9DCC-063F698B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E3448-5D49-4322-AAE2-9B3949BA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60E1-3315-4CA8-A68F-EA96717A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0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77CE-D6B5-460E-B24E-22DE6B3B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D3355-D2F1-4C61-8E06-7F70B51EE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967E-BC13-4CC8-8667-80A4D544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7F59D-2823-4DC2-A208-9FC718FE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CF80-1ECA-4596-B079-197849F7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F4E40-22E9-4B3B-B503-72882F63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7A82A-017F-4423-BB15-CB0111ACB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9C40-56B6-4966-9AB4-A7E25C56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14F2-3E0E-48F3-8751-3D28394A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0EFC-CD20-4BD1-9D25-34E92E24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5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0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66321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274B-56FD-42EE-B240-5F367C97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6143-8FE6-4F6E-9DCF-4A21A31B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C518-C456-4CB4-A812-1349D7E2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BE0C-543D-4FAD-9798-CBA5DD9F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A197-7DD3-465D-948C-EFEDBB13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503-E884-4301-A506-5C4A4953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31C4-A155-4AE4-963F-9A097F645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D79A-4047-4220-A13C-DDB7FAA8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E66B6-D30C-4374-9529-2E65170E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DE03-7C1C-473F-AEC7-11710554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4D5-09A9-4823-8557-D2F65884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972C-8D2E-4A09-951F-2B970BF52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F4EFC-F5FA-4CD6-BDE4-9019B3932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F7B55-C356-4E0D-951E-67432E8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76FF-D67A-48F9-84DB-38E67416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F4E5C-A790-4EDC-9E66-A078638E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47C4-DF11-44F2-806D-924599BF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508DF-4756-4805-902F-3FAD66C3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D356C-1642-43FA-831D-6D280B295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33B4D-B781-4447-9458-DEEE7AF06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A2C94-DCF1-4D76-B2AA-1300AA7A5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EFBB2-7BFF-459E-BCD3-8091D767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0C96C-BCD3-4B0F-AF65-433C229E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83ADD-AA75-4B3C-89A6-C71C127E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E55E-5EBF-412F-9C2E-43EB46D4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02067-29C4-4C55-B638-999D0CF8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927ED-8A57-4C16-BE69-14DE622F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76148-AA60-45AA-A532-D09F8D37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61F2D-6DDB-4073-9E0C-61DC5B3F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97468-3AC7-4431-A8FD-2888CB4C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6093F-A6E2-4B59-AC96-2C70361B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5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DE6B-C54D-4785-AEE9-1B1C2158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5355-A642-4446-906D-BCD33E3DA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5BE5C-F68C-4F35-B5A6-260C29A11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6817-B802-407A-B611-F09466B9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6D7DB-C35A-4FC2-811F-9F6741A9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04894-28B1-4D88-91B8-F5CDB5E3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1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7851-5131-4144-B0EE-FA33BF52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183A5-D822-43EC-9FCF-5F59CACA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91834-17B5-4D83-817A-A457C0A9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2DE25-4E1A-4EAE-8394-A9DA6FE7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81037-9121-483B-82F1-62240705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C5A79-84B0-4574-A9E5-5192DE56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B9AFB-89AD-4A41-B19F-2471CC61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8CF6-217A-4AD7-8EEA-BD1B0950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513C-78BD-4597-8671-E5B04C4BD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B07C-723D-4196-AD00-A54FD863789C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B47D4-8837-4210-9E3C-798989035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391B-7105-4B3B-99B4-7087CB98A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57FD-8B76-4B54-9613-AEC7154C8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Infrastructure-As-Code-User-Group-Osl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Infrastructure-As-Code-User-Group-Oslo" TargetMode="External"/><Relationship Id="rId2" Type="http://schemas.openxmlformats.org/officeDocument/2006/relationships/hyperlink" Target="https://www.meetup.com/Infrastructure-As-Code-User-Group-Oslo/events/273877976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learn-azure-dev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hyperlink" Target="https://aka.ms/digital-ba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C196-B2C7-41A1-AAEE-5DF630AD4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04A76-15C4-4800-B7FC-1E7C4AAE3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E0EAB-2FC5-474D-BD30-2D4F410B7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6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84A0-919F-4A29-8AEF-843CAB8A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Infrastructure as Code Oslo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0EEFC88-898D-4A03-BED7-70AE90382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20" y="1524891"/>
            <a:ext cx="4517080" cy="2823175"/>
          </a:xfrm>
        </p:spPr>
      </p:pic>
      <p:sp>
        <p:nvSpPr>
          <p:cNvPr id="6" name="Content Placeholder 2">
            <a:hlinkClick r:id="rId3"/>
            <a:extLst>
              <a:ext uri="{FF2B5EF4-FFF2-40B4-BE49-F238E27FC236}">
                <a16:creationId xmlns:a16="http://schemas.microsoft.com/office/drawing/2014/main" id="{9E472A6F-F57D-4DB7-907E-E8C5893F14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318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Started at 2019</a:t>
            </a:r>
          </a:p>
          <a:p>
            <a:endParaRPr lang="en-US" dirty="0"/>
          </a:p>
          <a:p>
            <a:r>
              <a:rPr lang="en-US" dirty="0"/>
              <a:t>All about infrastructure</a:t>
            </a:r>
          </a:p>
          <a:p>
            <a:endParaRPr lang="en-US" dirty="0"/>
          </a:p>
          <a:p>
            <a:r>
              <a:rPr lang="en-US" dirty="0"/>
              <a:t>Infrastructure as Code</a:t>
            </a:r>
          </a:p>
          <a:p>
            <a:endParaRPr lang="en-US" dirty="0"/>
          </a:p>
          <a:p>
            <a:r>
              <a:rPr lang="en-US" dirty="0"/>
              <a:t>If you want to talk, contact 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DE6A6-A399-4955-AA30-C933985A2105}"/>
              </a:ext>
            </a:extLst>
          </p:cNvPr>
          <p:cNvSpPr txBox="1"/>
          <p:nvPr/>
        </p:nvSpPr>
        <p:spPr>
          <a:xfrm>
            <a:off x="639603" y="6176963"/>
            <a:ext cx="651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https://www.meetup.com/Infrastructure-As-Code-User-Group-Oslo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3F2792-A777-4C86-A12C-7F1567333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8672" y="5313879"/>
            <a:ext cx="3133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0614-FC6A-4DF9-A00E-291143E4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E6FE-5133-4A6B-84A6-68A505AD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 workshops – 2 ARM templates and </a:t>
            </a:r>
            <a:r>
              <a:rPr lang="en-US" dirty="0" err="1"/>
              <a:t>Pulumi</a:t>
            </a:r>
            <a:r>
              <a:rPr lang="en-US" dirty="0"/>
              <a:t> introduction</a:t>
            </a:r>
          </a:p>
          <a:p>
            <a:endParaRPr lang="en-US" dirty="0"/>
          </a:p>
          <a:p>
            <a:r>
              <a:rPr lang="en-US" dirty="0"/>
              <a:t>27.10.2020 - </a:t>
            </a:r>
            <a:r>
              <a:rPr lang="en-US" dirty="0">
                <a:hlinkClick r:id="rId2"/>
              </a:rPr>
              <a:t>Workshop #4: Implement immutable infrastructure on Azure with </a:t>
            </a:r>
            <a:r>
              <a:rPr lang="en-US" dirty="0" err="1">
                <a:hlinkClick r:id="rId2"/>
              </a:rPr>
              <a:t>Pulumi</a:t>
            </a:r>
            <a:r>
              <a:rPr lang="en-US" dirty="0">
                <a:hlinkClick r:id="rId2"/>
              </a:rPr>
              <a:t> - Part II</a:t>
            </a:r>
            <a:endParaRPr lang="en-US" dirty="0"/>
          </a:p>
          <a:p>
            <a:endParaRPr lang="en-US" dirty="0"/>
          </a:p>
          <a:p>
            <a:r>
              <a:rPr lang="en-US" dirty="0"/>
              <a:t>November – Terraform 101</a:t>
            </a:r>
          </a:p>
          <a:p>
            <a:endParaRPr lang="en-US" dirty="0"/>
          </a:p>
          <a:p>
            <a:r>
              <a:rPr lang="en-US" dirty="0"/>
              <a:t>December – Implement immutable infrastructure on Azure with Terraform</a:t>
            </a:r>
          </a:p>
          <a:p>
            <a:endParaRPr lang="en-US" dirty="0"/>
          </a:p>
          <a:p>
            <a:r>
              <a:rPr lang="en-US" dirty="0"/>
              <a:t>Want to talk, contact 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A9E7B-F211-4E52-8512-778EB9C79B02}"/>
              </a:ext>
            </a:extLst>
          </p:cNvPr>
          <p:cNvSpPr txBox="1"/>
          <p:nvPr/>
        </p:nvSpPr>
        <p:spPr>
          <a:xfrm>
            <a:off x="838200" y="6306177"/>
            <a:ext cx="651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https://www.meetup.com/Infrastructure-As-Code-User-Group-Oslo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D301327-3F69-421C-9EB1-BD88F7FD4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0706" y="5443093"/>
            <a:ext cx="3133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617A-3D61-4F7B-AEA5-77CA13E7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CEDF-E0C5-4F81-B7B9-6CF1885BF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comments to the YouTube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doesn’t work, write them to the Meetup Event comment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2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69"/>
            <a:ext cx="12192000" cy="2350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endParaRPr lang="en-GB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3304379" y="439883"/>
            <a:ext cx="8817741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377" lvl="1" indent="-457189" defTabSz="914377">
              <a:spcAft>
                <a:spcPts val="1200"/>
              </a:spcAft>
              <a:buFontTx/>
              <a:buAutoNum type="arabicPeriod"/>
            </a:pPr>
            <a:r>
              <a:rPr lang="en-US" sz="2100" b="1" dirty="0">
                <a:solidFill>
                  <a:prstClr val="white"/>
                </a:solidFill>
                <a:latin typeface="Segoe UI"/>
                <a:cs typeface="Segoe UI"/>
              </a:rPr>
              <a:t>Learn how to create your first Azure Application</a:t>
            </a:r>
            <a:br>
              <a:rPr lang="en-US" sz="2100" b="1" dirty="0">
                <a:solidFill>
                  <a:prstClr val="white"/>
                </a:solidFill>
                <a:latin typeface="Segoe UI"/>
                <a:cs typeface="Segoe UI"/>
              </a:rPr>
            </a:br>
            <a:r>
              <a:rPr lang="en-US" sz="2100" b="1" dirty="0">
                <a:solidFill>
                  <a:prstClr val="white"/>
                </a:solidFill>
                <a:latin typeface="Segoe UI"/>
                <a:cs typeface="Segoe UI"/>
              </a:rPr>
              <a:t> </a:t>
            </a:r>
            <a:r>
              <a:rPr lang="en-US" sz="3600" u="sng" dirty="0">
                <a:solidFill>
                  <a:prstClr val="white"/>
                </a:solidFill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https://aka.ms/learn-azure-dev</a:t>
            </a:r>
            <a:br>
              <a:rPr lang="en-US" sz="3600" u="sng" dirty="0">
                <a:solidFill>
                  <a:prstClr val="white"/>
                </a:solidFill>
                <a:latin typeface="Segoe UI"/>
                <a:cs typeface="Segoe UI"/>
              </a:rPr>
            </a:br>
            <a:endParaRPr lang="en-US" sz="3600" u="sng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377" lvl="1" indent="-457189" defTabSz="914377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solidFill>
                  <a:prstClr val="white"/>
                </a:solidFill>
                <a:latin typeface="Segoe UI"/>
                <a:cs typeface="Segoe UI"/>
              </a:rPr>
              <a:t>Get a Learner digital badge of Azure Heroes program</a:t>
            </a:r>
            <a:br>
              <a:rPr lang="fi-FI" sz="2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solidFill>
                  <a:prstClr val="white"/>
                </a:solidFill>
                <a:latin typeface="Segoe UI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377" lvl="1" indent="-457189" defTabSz="914377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Winner of “The best tech question” competition will receive a </a:t>
            </a:r>
            <a:r>
              <a:rPr lang="en-US" sz="2100" b="1" dirty="0" err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swagpack</a:t>
            </a:r>
            <a:r>
              <a:rPr lang="en-US" sz="2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Microsoft to your home address!</a:t>
            </a:r>
          </a:p>
          <a:p>
            <a:pPr marL="457189" lvl="1" defTabSz="914377">
              <a:spcAft>
                <a:spcPts val="1200"/>
              </a:spcAft>
            </a:pPr>
            <a:endParaRPr lang="en-US" sz="2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lvl="1" defTabSz="914377">
              <a:spcAft>
                <a:spcPts val="1200"/>
              </a:spcAft>
            </a:pPr>
            <a:endParaRPr lang="en-GB" sz="21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F3E3910-50E0-4664-8BC4-3764D285B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5" y="544155"/>
            <a:ext cx="2829824" cy="282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3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4" y="4932587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7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3200">
                <a:solidFill>
                  <a:prstClr val="white"/>
                </a:solidFill>
                <a:latin typeface="Calibri" panose="020F0502020204030204"/>
              </a:rPr>
              <a:t>+</a:t>
            </a:r>
            <a:r>
              <a:rPr lang="en-US" sz="2800">
                <a:solidFill>
                  <a:prstClr val="white"/>
                </a:solidFill>
                <a:latin typeface="Calibri" panose="020F0502020204030204"/>
              </a:rPr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3" y="5885860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0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4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2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800">
                <a:solidFill>
                  <a:prstClr val="white"/>
                </a:solidFill>
                <a:latin typeface="Calibri" panose="020F0502020204030204"/>
              </a:rPr>
              <a:t>@</a:t>
            </a:r>
            <a:r>
              <a:rPr lang="en-US" sz="2800" err="1">
                <a:solidFill>
                  <a:prstClr val="white"/>
                </a:solidFill>
                <a:latin typeface="Calibri" panose="020F0502020204030204"/>
              </a:rPr>
              <a:t>MSDevNo</a:t>
            </a:r>
            <a:endParaRPr lang="en-US" sz="28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0401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265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About Infrastructure as Code Oslo</vt:lpstr>
      <vt:lpstr>2020</vt:lpstr>
      <vt:lpstr>Practicalities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14</cp:revision>
  <dcterms:created xsi:type="dcterms:W3CDTF">2020-10-20T16:14:06Z</dcterms:created>
  <dcterms:modified xsi:type="dcterms:W3CDTF">2020-10-21T15:10:35Z</dcterms:modified>
</cp:coreProperties>
</file>