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57" r:id="rId4"/>
    <p:sldId id="258" r:id="rId5"/>
    <p:sldId id="2076136271" r:id="rId6"/>
    <p:sldId id="2076136273" r:id="rId7"/>
    <p:sldId id="2076136301" r:id="rId8"/>
    <p:sldId id="259" r:id="rId9"/>
    <p:sldId id="268" r:id="rId10"/>
    <p:sldId id="2076136284" r:id="rId11"/>
    <p:sldId id="261" r:id="rId12"/>
    <p:sldId id="2076136293" r:id="rId13"/>
    <p:sldId id="262" r:id="rId14"/>
    <p:sldId id="2076136302" r:id="rId15"/>
    <p:sldId id="264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B30DD-6544-436B-B7BE-38F3ADE564A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7944D50-9332-43FE-AE66-841E2AD72A28}">
      <dgm:prSet phldrT="[Text]"/>
      <dgm:spPr/>
      <dgm:t>
        <a:bodyPr/>
        <a:lstStyle/>
        <a:p>
          <a:r>
            <a:rPr lang="en-US" dirty="0"/>
            <a:t>ARM</a:t>
          </a:r>
        </a:p>
      </dgm:t>
    </dgm:pt>
    <dgm:pt modelId="{42A5EE2F-D3B0-42AA-9B53-69ACA26D5842}" type="parTrans" cxnId="{9CA4E3EA-DD0B-4F42-A747-182AD89A501E}">
      <dgm:prSet/>
      <dgm:spPr/>
      <dgm:t>
        <a:bodyPr/>
        <a:lstStyle/>
        <a:p>
          <a:endParaRPr lang="en-US"/>
        </a:p>
      </dgm:t>
    </dgm:pt>
    <dgm:pt modelId="{DE76DB81-7A69-450E-BCAA-9B4A0AD889F7}" type="sibTrans" cxnId="{9CA4E3EA-DD0B-4F42-A747-182AD89A501E}">
      <dgm:prSet/>
      <dgm:spPr/>
      <dgm:t>
        <a:bodyPr/>
        <a:lstStyle/>
        <a:p>
          <a:endParaRPr lang="en-US"/>
        </a:p>
      </dgm:t>
    </dgm:pt>
    <dgm:pt modelId="{6651A235-A9EB-44EF-9EF7-9388D8377FD6}">
      <dgm:prSet phldrT="[Text]"/>
      <dgm:spPr/>
      <dgm:t>
        <a:bodyPr/>
        <a:lstStyle/>
        <a:p>
          <a:r>
            <a:rPr lang="en-US" dirty="0" err="1"/>
            <a:t>az</a:t>
          </a:r>
          <a:r>
            <a:rPr lang="en-US" dirty="0"/>
            <a:t> cli, </a:t>
          </a:r>
        </a:p>
        <a:p>
          <a:r>
            <a:rPr lang="en-US" dirty="0"/>
            <a:t>bash</a:t>
          </a:r>
        </a:p>
      </dgm:t>
    </dgm:pt>
    <dgm:pt modelId="{8060A084-1CCA-4FC5-9C29-3E4C783E1EEC}" type="parTrans" cxnId="{61FDEBCC-2ECD-4D5B-AD38-7EE253764CF1}">
      <dgm:prSet/>
      <dgm:spPr/>
      <dgm:t>
        <a:bodyPr/>
        <a:lstStyle/>
        <a:p>
          <a:endParaRPr lang="en-US"/>
        </a:p>
      </dgm:t>
    </dgm:pt>
    <dgm:pt modelId="{F93F1DD3-254F-4364-80DE-5C78A9BF85D2}" type="sibTrans" cxnId="{61FDEBCC-2ECD-4D5B-AD38-7EE253764CF1}">
      <dgm:prSet/>
      <dgm:spPr/>
      <dgm:t>
        <a:bodyPr/>
        <a:lstStyle/>
        <a:p>
          <a:endParaRPr lang="en-US"/>
        </a:p>
      </dgm:t>
    </dgm:pt>
    <dgm:pt modelId="{7ACC8F20-2458-402D-B6B0-3C8669D0C90B}">
      <dgm:prSet phldrT="[Text]"/>
      <dgm:spPr/>
      <dgm:t>
        <a:bodyPr/>
        <a:lstStyle/>
        <a:p>
          <a:r>
            <a:rPr lang="en-US" dirty="0"/>
            <a:t>ARM rest API with python</a:t>
          </a:r>
        </a:p>
      </dgm:t>
    </dgm:pt>
    <dgm:pt modelId="{5BB236F9-D7F9-40CB-9190-1BD8109055CE}" type="parTrans" cxnId="{41866924-6D69-4BFE-B3DC-AC3EF43DDE57}">
      <dgm:prSet/>
      <dgm:spPr/>
      <dgm:t>
        <a:bodyPr/>
        <a:lstStyle/>
        <a:p>
          <a:endParaRPr lang="en-US"/>
        </a:p>
      </dgm:t>
    </dgm:pt>
    <dgm:pt modelId="{017D2666-35AC-4504-B1FB-1D05A88E9402}" type="sibTrans" cxnId="{41866924-6D69-4BFE-B3DC-AC3EF43DDE57}">
      <dgm:prSet/>
      <dgm:spPr/>
      <dgm:t>
        <a:bodyPr/>
        <a:lstStyle/>
        <a:p>
          <a:endParaRPr lang="en-US"/>
        </a:p>
      </dgm:t>
    </dgm:pt>
    <dgm:pt modelId="{63AF17BB-6E3C-4DCB-9CEB-F12F53575D65}" type="pres">
      <dgm:prSet presAssocID="{293B30DD-6544-436B-B7BE-38F3ADE564A7}" presName="Name0" presStyleCnt="0">
        <dgm:presLayoutVars>
          <dgm:dir/>
          <dgm:animLvl val="lvl"/>
          <dgm:resizeHandles val="exact"/>
        </dgm:presLayoutVars>
      </dgm:prSet>
      <dgm:spPr/>
    </dgm:pt>
    <dgm:pt modelId="{37538010-D358-4A7C-8FA3-411F8090BFFB}" type="pres">
      <dgm:prSet presAssocID="{A7944D50-9332-43FE-AE66-841E2AD72A2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88B6AC5-532F-4CFA-8537-5515A1E59EAC}" type="pres">
      <dgm:prSet presAssocID="{DE76DB81-7A69-450E-BCAA-9B4A0AD889F7}" presName="parTxOnlySpace" presStyleCnt="0"/>
      <dgm:spPr/>
    </dgm:pt>
    <dgm:pt modelId="{F01924F7-D438-4F2E-A553-818F56F916ED}" type="pres">
      <dgm:prSet presAssocID="{6651A235-A9EB-44EF-9EF7-9388D8377FD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809E3EA-37F3-4289-9DD7-2B2AFA306BB0}" type="pres">
      <dgm:prSet presAssocID="{F93F1DD3-254F-4364-80DE-5C78A9BF85D2}" presName="parTxOnlySpace" presStyleCnt="0"/>
      <dgm:spPr/>
    </dgm:pt>
    <dgm:pt modelId="{9FB0C22A-9721-406F-9ECC-B97CFCF691A1}" type="pres">
      <dgm:prSet presAssocID="{7ACC8F20-2458-402D-B6B0-3C8669D0C9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89F8D07-8697-4107-8F69-A0BD48C143FD}" type="presOf" srcId="{6651A235-A9EB-44EF-9EF7-9388D8377FD6}" destId="{F01924F7-D438-4F2E-A553-818F56F916ED}" srcOrd="0" destOrd="0" presId="urn:microsoft.com/office/officeart/2005/8/layout/chevron1"/>
    <dgm:cxn modelId="{BD73620E-E781-4CC6-BB79-128E6DE49EAD}" type="presOf" srcId="{A7944D50-9332-43FE-AE66-841E2AD72A28}" destId="{37538010-D358-4A7C-8FA3-411F8090BFFB}" srcOrd="0" destOrd="0" presId="urn:microsoft.com/office/officeart/2005/8/layout/chevron1"/>
    <dgm:cxn modelId="{DF615D10-1AC1-4195-93C6-0B3EE4DA685A}" type="presOf" srcId="{7ACC8F20-2458-402D-B6B0-3C8669D0C90B}" destId="{9FB0C22A-9721-406F-9ECC-B97CFCF691A1}" srcOrd="0" destOrd="0" presId="urn:microsoft.com/office/officeart/2005/8/layout/chevron1"/>
    <dgm:cxn modelId="{41866924-6D69-4BFE-B3DC-AC3EF43DDE57}" srcId="{293B30DD-6544-436B-B7BE-38F3ADE564A7}" destId="{7ACC8F20-2458-402D-B6B0-3C8669D0C90B}" srcOrd="2" destOrd="0" parTransId="{5BB236F9-D7F9-40CB-9190-1BD8109055CE}" sibTransId="{017D2666-35AC-4504-B1FB-1D05A88E9402}"/>
    <dgm:cxn modelId="{812728A9-A088-4872-84CF-A468E1F25FF4}" type="presOf" srcId="{293B30DD-6544-436B-B7BE-38F3ADE564A7}" destId="{63AF17BB-6E3C-4DCB-9CEB-F12F53575D65}" srcOrd="0" destOrd="0" presId="urn:microsoft.com/office/officeart/2005/8/layout/chevron1"/>
    <dgm:cxn modelId="{61FDEBCC-2ECD-4D5B-AD38-7EE253764CF1}" srcId="{293B30DD-6544-436B-B7BE-38F3ADE564A7}" destId="{6651A235-A9EB-44EF-9EF7-9388D8377FD6}" srcOrd="1" destOrd="0" parTransId="{8060A084-1CCA-4FC5-9C29-3E4C783E1EEC}" sibTransId="{F93F1DD3-254F-4364-80DE-5C78A9BF85D2}"/>
    <dgm:cxn modelId="{9CA4E3EA-DD0B-4F42-A747-182AD89A501E}" srcId="{293B30DD-6544-436B-B7BE-38F3ADE564A7}" destId="{A7944D50-9332-43FE-AE66-841E2AD72A28}" srcOrd="0" destOrd="0" parTransId="{42A5EE2F-D3B0-42AA-9B53-69ACA26D5842}" sibTransId="{DE76DB81-7A69-450E-BCAA-9B4A0AD889F7}"/>
    <dgm:cxn modelId="{38624113-3A71-49C8-BD4E-2C461209FE9E}" type="presParOf" srcId="{63AF17BB-6E3C-4DCB-9CEB-F12F53575D65}" destId="{37538010-D358-4A7C-8FA3-411F8090BFFB}" srcOrd="0" destOrd="0" presId="urn:microsoft.com/office/officeart/2005/8/layout/chevron1"/>
    <dgm:cxn modelId="{D5CC4C76-3058-486F-A115-6D2EB97E69CA}" type="presParOf" srcId="{63AF17BB-6E3C-4DCB-9CEB-F12F53575D65}" destId="{888B6AC5-532F-4CFA-8537-5515A1E59EAC}" srcOrd="1" destOrd="0" presId="urn:microsoft.com/office/officeart/2005/8/layout/chevron1"/>
    <dgm:cxn modelId="{999C4CCC-5C35-4211-B7B6-0EFAAE52D297}" type="presParOf" srcId="{63AF17BB-6E3C-4DCB-9CEB-F12F53575D65}" destId="{F01924F7-D438-4F2E-A553-818F56F916ED}" srcOrd="2" destOrd="0" presId="urn:microsoft.com/office/officeart/2005/8/layout/chevron1"/>
    <dgm:cxn modelId="{61B767BD-899E-4DA4-83DE-0B230539C9E4}" type="presParOf" srcId="{63AF17BB-6E3C-4DCB-9CEB-F12F53575D65}" destId="{F809E3EA-37F3-4289-9DD7-2B2AFA306BB0}" srcOrd="3" destOrd="0" presId="urn:microsoft.com/office/officeart/2005/8/layout/chevron1"/>
    <dgm:cxn modelId="{DB839BCE-CB19-4725-94F1-453610E3EECF}" type="presParOf" srcId="{63AF17BB-6E3C-4DCB-9CEB-F12F53575D65}" destId="{9FB0C22A-9721-406F-9ECC-B97CFCF691A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3B30DD-6544-436B-B7BE-38F3ADE564A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7944D50-9332-43FE-AE66-841E2AD72A28}">
      <dgm:prSet phldrT="[Text]" custT="1"/>
      <dgm:spPr/>
      <dgm:t>
        <a:bodyPr/>
        <a:lstStyle/>
        <a:p>
          <a:r>
            <a:rPr lang="en-US" sz="3000" dirty="0"/>
            <a:t>ARM</a:t>
          </a:r>
        </a:p>
      </dgm:t>
    </dgm:pt>
    <dgm:pt modelId="{42A5EE2F-D3B0-42AA-9B53-69ACA26D5842}" type="parTrans" cxnId="{9CA4E3EA-DD0B-4F42-A747-182AD89A501E}">
      <dgm:prSet/>
      <dgm:spPr/>
      <dgm:t>
        <a:bodyPr/>
        <a:lstStyle/>
        <a:p>
          <a:endParaRPr lang="en-US"/>
        </a:p>
      </dgm:t>
    </dgm:pt>
    <dgm:pt modelId="{DE76DB81-7A69-450E-BCAA-9B4A0AD889F7}" type="sibTrans" cxnId="{9CA4E3EA-DD0B-4F42-A747-182AD89A501E}">
      <dgm:prSet/>
      <dgm:spPr/>
      <dgm:t>
        <a:bodyPr/>
        <a:lstStyle/>
        <a:p>
          <a:endParaRPr lang="en-US"/>
        </a:p>
      </dgm:t>
    </dgm:pt>
    <dgm:pt modelId="{6651A235-A9EB-44EF-9EF7-9388D8377FD6}">
      <dgm:prSet phldrT="[Text]" custT="1"/>
      <dgm:spPr/>
      <dgm:t>
        <a:bodyPr/>
        <a:lstStyle/>
        <a:p>
          <a:r>
            <a:rPr lang="en-US" sz="3000" dirty="0" err="1"/>
            <a:t>az</a:t>
          </a:r>
          <a:r>
            <a:rPr lang="en-US" sz="3000" dirty="0"/>
            <a:t> cli, bash</a:t>
          </a:r>
        </a:p>
      </dgm:t>
    </dgm:pt>
    <dgm:pt modelId="{8060A084-1CCA-4FC5-9C29-3E4C783E1EEC}" type="parTrans" cxnId="{61FDEBCC-2ECD-4D5B-AD38-7EE253764CF1}">
      <dgm:prSet/>
      <dgm:spPr/>
      <dgm:t>
        <a:bodyPr/>
        <a:lstStyle/>
        <a:p>
          <a:endParaRPr lang="en-US"/>
        </a:p>
      </dgm:t>
    </dgm:pt>
    <dgm:pt modelId="{F93F1DD3-254F-4364-80DE-5C78A9BF85D2}" type="sibTrans" cxnId="{61FDEBCC-2ECD-4D5B-AD38-7EE253764CF1}">
      <dgm:prSet/>
      <dgm:spPr/>
      <dgm:t>
        <a:bodyPr/>
        <a:lstStyle/>
        <a:p>
          <a:endParaRPr lang="en-US"/>
        </a:p>
      </dgm:t>
    </dgm:pt>
    <dgm:pt modelId="{7ACC8F20-2458-402D-B6B0-3C8669D0C90B}">
      <dgm:prSet phldrT="[Text]"/>
      <dgm:spPr/>
      <dgm:t>
        <a:bodyPr/>
        <a:lstStyle/>
        <a:p>
          <a:r>
            <a:rPr lang="en-US" dirty="0"/>
            <a:t>Generate ARM with </a:t>
          </a:r>
          <a:br>
            <a:rPr lang="en-US" dirty="0"/>
          </a:br>
          <a:r>
            <a:rPr lang="en-US" dirty="0"/>
            <a:t>F#, C#, Python</a:t>
          </a:r>
        </a:p>
      </dgm:t>
    </dgm:pt>
    <dgm:pt modelId="{5BB236F9-D7F9-40CB-9190-1BD8109055CE}" type="parTrans" cxnId="{41866924-6D69-4BFE-B3DC-AC3EF43DDE57}">
      <dgm:prSet/>
      <dgm:spPr/>
      <dgm:t>
        <a:bodyPr/>
        <a:lstStyle/>
        <a:p>
          <a:endParaRPr lang="en-US"/>
        </a:p>
      </dgm:t>
    </dgm:pt>
    <dgm:pt modelId="{017D2666-35AC-4504-B1FB-1D05A88E9402}" type="sibTrans" cxnId="{41866924-6D69-4BFE-B3DC-AC3EF43DDE57}">
      <dgm:prSet/>
      <dgm:spPr/>
      <dgm:t>
        <a:bodyPr/>
        <a:lstStyle/>
        <a:p>
          <a:endParaRPr lang="en-US"/>
        </a:p>
      </dgm:t>
    </dgm:pt>
    <dgm:pt modelId="{63AF17BB-6E3C-4DCB-9CEB-F12F53575D65}" type="pres">
      <dgm:prSet presAssocID="{293B30DD-6544-436B-B7BE-38F3ADE564A7}" presName="Name0" presStyleCnt="0">
        <dgm:presLayoutVars>
          <dgm:dir/>
          <dgm:animLvl val="lvl"/>
          <dgm:resizeHandles val="exact"/>
        </dgm:presLayoutVars>
      </dgm:prSet>
      <dgm:spPr/>
    </dgm:pt>
    <dgm:pt modelId="{37538010-D358-4A7C-8FA3-411F8090BFFB}" type="pres">
      <dgm:prSet presAssocID="{A7944D50-9332-43FE-AE66-841E2AD72A2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88B6AC5-532F-4CFA-8537-5515A1E59EAC}" type="pres">
      <dgm:prSet presAssocID="{DE76DB81-7A69-450E-BCAA-9B4A0AD889F7}" presName="parTxOnlySpace" presStyleCnt="0"/>
      <dgm:spPr/>
    </dgm:pt>
    <dgm:pt modelId="{F01924F7-D438-4F2E-A553-818F56F916ED}" type="pres">
      <dgm:prSet presAssocID="{6651A235-A9EB-44EF-9EF7-9388D8377FD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809E3EA-37F3-4289-9DD7-2B2AFA306BB0}" type="pres">
      <dgm:prSet presAssocID="{F93F1DD3-254F-4364-80DE-5C78A9BF85D2}" presName="parTxOnlySpace" presStyleCnt="0"/>
      <dgm:spPr/>
    </dgm:pt>
    <dgm:pt modelId="{9FB0C22A-9721-406F-9ECC-B97CFCF691A1}" type="pres">
      <dgm:prSet presAssocID="{7ACC8F20-2458-402D-B6B0-3C8669D0C9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89F8D07-8697-4107-8F69-A0BD48C143FD}" type="presOf" srcId="{6651A235-A9EB-44EF-9EF7-9388D8377FD6}" destId="{F01924F7-D438-4F2E-A553-818F56F916ED}" srcOrd="0" destOrd="0" presId="urn:microsoft.com/office/officeart/2005/8/layout/chevron1"/>
    <dgm:cxn modelId="{BD73620E-E781-4CC6-BB79-128E6DE49EAD}" type="presOf" srcId="{A7944D50-9332-43FE-AE66-841E2AD72A28}" destId="{37538010-D358-4A7C-8FA3-411F8090BFFB}" srcOrd="0" destOrd="0" presId="urn:microsoft.com/office/officeart/2005/8/layout/chevron1"/>
    <dgm:cxn modelId="{DF615D10-1AC1-4195-93C6-0B3EE4DA685A}" type="presOf" srcId="{7ACC8F20-2458-402D-B6B0-3C8669D0C90B}" destId="{9FB0C22A-9721-406F-9ECC-B97CFCF691A1}" srcOrd="0" destOrd="0" presId="urn:microsoft.com/office/officeart/2005/8/layout/chevron1"/>
    <dgm:cxn modelId="{41866924-6D69-4BFE-B3DC-AC3EF43DDE57}" srcId="{293B30DD-6544-436B-B7BE-38F3ADE564A7}" destId="{7ACC8F20-2458-402D-B6B0-3C8669D0C90B}" srcOrd="2" destOrd="0" parTransId="{5BB236F9-D7F9-40CB-9190-1BD8109055CE}" sibTransId="{017D2666-35AC-4504-B1FB-1D05A88E9402}"/>
    <dgm:cxn modelId="{812728A9-A088-4872-84CF-A468E1F25FF4}" type="presOf" srcId="{293B30DD-6544-436B-B7BE-38F3ADE564A7}" destId="{63AF17BB-6E3C-4DCB-9CEB-F12F53575D65}" srcOrd="0" destOrd="0" presId="urn:microsoft.com/office/officeart/2005/8/layout/chevron1"/>
    <dgm:cxn modelId="{61FDEBCC-2ECD-4D5B-AD38-7EE253764CF1}" srcId="{293B30DD-6544-436B-B7BE-38F3ADE564A7}" destId="{6651A235-A9EB-44EF-9EF7-9388D8377FD6}" srcOrd="1" destOrd="0" parTransId="{8060A084-1CCA-4FC5-9C29-3E4C783E1EEC}" sibTransId="{F93F1DD3-254F-4364-80DE-5C78A9BF85D2}"/>
    <dgm:cxn modelId="{9CA4E3EA-DD0B-4F42-A747-182AD89A501E}" srcId="{293B30DD-6544-436B-B7BE-38F3ADE564A7}" destId="{A7944D50-9332-43FE-AE66-841E2AD72A28}" srcOrd="0" destOrd="0" parTransId="{42A5EE2F-D3B0-42AA-9B53-69ACA26D5842}" sibTransId="{DE76DB81-7A69-450E-BCAA-9B4A0AD889F7}"/>
    <dgm:cxn modelId="{38624113-3A71-49C8-BD4E-2C461209FE9E}" type="presParOf" srcId="{63AF17BB-6E3C-4DCB-9CEB-F12F53575D65}" destId="{37538010-D358-4A7C-8FA3-411F8090BFFB}" srcOrd="0" destOrd="0" presId="urn:microsoft.com/office/officeart/2005/8/layout/chevron1"/>
    <dgm:cxn modelId="{D5CC4C76-3058-486F-A115-6D2EB97E69CA}" type="presParOf" srcId="{63AF17BB-6E3C-4DCB-9CEB-F12F53575D65}" destId="{888B6AC5-532F-4CFA-8537-5515A1E59EAC}" srcOrd="1" destOrd="0" presId="urn:microsoft.com/office/officeart/2005/8/layout/chevron1"/>
    <dgm:cxn modelId="{999C4CCC-5C35-4211-B7B6-0EFAAE52D297}" type="presParOf" srcId="{63AF17BB-6E3C-4DCB-9CEB-F12F53575D65}" destId="{F01924F7-D438-4F2E-A553-818F56F916ED}" srcOrd="2" destOrd="0" presId="urn:microsoft.com/office/officeart/2005/8/layout/chevron1"/>
    <dgm:cxn modelId="{61B767BD-899E-4DA4-83DE-0B230539C9E4}" type="presParOf" srcId="{63AF17BB-6E3C-4DCB-9CEB-F12F53575D65}" destId="{F809E3EA-37F3-4289-9DD7-2B2AFA306BB0}" srcOrd="3" destOrd="0" presId="urn:microsoft.com/office/officeart/2005/8/layout/chevron1"/>
    <dgm:cxn modelId="{DB839BCE-CB19-4725-94F1-453610E3EECF}" type="presParOf" srcId="{63AF17BB-6E3C-4DCB-9CEB-F12F53575D65}" destId="{9FB0C22A-9721-406F-9ECC-B97CFCF691A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3B30DD-6544-436B-B7BE-38F3ADE564A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7944D50-9332-43FE-AE66-841E2AD72A28}">
      <dgm:prSet phldrT="[Text]"/>
      <dgm:spPr/>
      <dgm:t>
        <a:bodyPr/>
        <a:lstStyle/>
        <a:p>
          <a:r>
            <a:rPr lang="en-US" dirty="0"/>
            <a:t>ARM</a:t>
          </a:r>
        </a:p>
      </dgm:t>
    </dgm:pt>
    <dgm:pt modelId="{42A5EE2F-D3B0-42AA-9B53-69ACA26D5842}" type="parTrans" cxnId="{9CA4E3EA-DD0B-4F42-A747-182AD89A501E}">
      <dgm:prSet/>
      <dgm:spPr/>
      <dgm:t>
        <a:bodyPr/>
        <a:lstStyle/>
        <a:p>
          <a:endParaRPr lang="en-US"/>
        </a:p>
      </dgm:t>
    </dgm:pt>
    <dgm:pt modelId="{DE76DB81-7A69-450E-BCAA-9B4A0AD889F7}" type="sibTrans" cxnId="{9CA4E3EA-DD0B-4F42-A747-182AD89A501E}">
      <dgm:prSet/>
      <dgm:spPr/>
      <dgm:t>
        <a:bodyPr/>
        <a:lstStyle/>
        <a:p>
          <a:endParaRPr lang="en-US"/>
        </a:p>
      </dgm:t>
    </dgm:pt>
    <dgm:pt modelId="{6651A235-A9EB-44EF-9EF7-9388D8377FD6}">
      <dgm:prSet phldrT="[Text]"/>
      <dgm:spPr/>
      <dgm:t>
        <a:bodyPr/>
        <a:lstStyle/>
        <a:p>
          <a:r>
            <a:rPr lang="en-US" dirty="0" err="1"/>
            <a:t>az</a:t>
          </a:r>
          <a:r>
            <a:rPr lang="en-US" dirty="0"/>
            <a:t> cli, bash</a:t>
          </a:r>
        </a:p>
      </dgm:t>
    </dgm:pt>
    <dgm:pt modelId="{8060A084-1CCA-4FC5-9C29-3E4C783E1EEC}" type="parTrans" cxnId="{61FDEBCC-2ECD-4D5B-AD38-7EE253764CF1}">
      <dgm:prSet/>
      <dgm:spPr/>
      <dgm:t>
        <a:bodyPr/>
        <a:lstStyle/>
        <a:p>
          <a:endParaRPr lang="en-US"/>
        </a:p>
      </dgm:t>
    </dgm:pt>
    <dgm:pt modelId="{F93F1DD3-254F-4364-80DE-5C78A9BF85D2}" type="sibTrans" cxnId="{61FDEBCC-2ECD-4D5B-AD38-7EE253764CF1}">
      <dgm:prSet/>
      <dgm:spPr/>
      <dgm:t>
        <a:bodyPr/>
        <a:lstStyle/>
        <a:p>
          <a:endParaRPr lang="en-US"/>
        </a:p>
      </dgm:t>
    </dgm:pt>
    <dgm:pt modelId="{7ACC8F20-2458-402D-B6B0-3C8669D0C90B}">
      <dgm:prSet phldrT="[Text]"/>
      <dgm:spPr/>
      <dgm:t>
        <a:bodyPr/>
        <a:lstStyle/>
        <a:p>
          <a:r>
            <a:rPr lang="en-US" dirty="0"/>
            <a:t>Terraform</a:t>
          </a:r>
        </a:p>
        <a:p>
          <a:r>
            <a:rPr lang="en-US"/>
            <a:t>Pulumi</a:t>
          </a:r>
          <a:endParaRPr lang="en-US" dirty="0"/>
        </a:p>
      </dgm:t>
    </dgm:pt>
    <dgm:pt modelId="{5BB236F9-D7F9-40CB-9190-1BD8109055CE}" type="parTrans" cxnId="{41866924-6D69-4BFE-B3DC-AC3EF43DDE57}">
      <dgm:prSet/>
      <dgm:spPr/>
      <dgm:t>
        <a:bodyPr/>
        <a:lstStyle/>
        <a:p>
          <a:endParaRPr lang="en-US"/>
        </a:p>
      </dgm:t>
    </dgm:pt>
    <dgm:pt modelId="{017D2666-35AC-4504-B1FB-1D05A88E9402}" type="sibTrans" cxnId="{41866924-6D69-4BFE-B3DC-AC3EF43DDE57}">
      <dgm:prSet/>
      <dgm:spPr/>
      <dgm:t>
        <a:bodyPr/>
        <a:lstStyle/>
        <a:p>
          <a:endParaRPr lang="en-US"/>
        </a:p>
      </dgm:t>
    </dgm:pt>
    <dgm:pt modelId="{63AF17BB-6E3C-4DCB-9CEB-F12F53575D65}" type="pres">
      <dgm:prSet presAssocID="{293B30DD-6544-436B-B7BE-38F3ADE564A7}" presName="Name0" presStyleCnt="0">
        <dgm:presLayoutVars>
          <dgm:dir/>
          <dgm:animLvl val="lvl"/>
          <dgm:resizeHandles val="exact"/>
        </dgm:presLayoutVars>
      </dgm:prSet>
      <dgm:spPr/>
    </dgm:pt>
    <dgm:pt modelId="{37538010-D358-4A7C-8FA3-411F8090BFFB}" type="pres">
      <dgm:prSet presAssocID="{A7944D50-9332-43FE-AE66-841E2AD72A2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88B6AC5-532F-4CFA-8537-5515A1E59EAC}" type="pres">
      <dgm:prSet presAssocID="{DE76DB81-7A69-450E-BCAA-9B4A0AD889F7}" presName="parTxOnlySpace" presStyleCnt="0"/>
      <dgm:spPr/>
    </dgm:pt>
    <dgm:pt modelId="{F01924F7-D438-4F2E-A553-818F56F916ED}" type="pres">
      <dgm:prSet presAssocID="{6651A235-A9EB-44EF-9EF7-9388D8377FD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809E3EA-37F3-4289-9DD7-2B2AFA306BB0}" type="pres">
      <dgm:prSet presAssocID="{F93F1DD3-254F-4364-80DE-5C78A9BF85D2}" presName="parTxOnlySpace" presStyleCnt="0"/>
      <dgm:spPr/>
    </dgm:pt>
    <dgm:pt modelId="{9FB0C22A-9721-406F-9ECC-B97CFCF691A1}" type="pres">
      <dgm:prSet presAssocID="{7ACC8F20-2458-402D-B6B0-3C8669D0C9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89F8D07-8697-4107-8F69-A0BD48C143FD}" type="presOf" srcId="{6651A235-A9EB-44EF-9EF7-9388D8377FD6}" destId="{F01924F7-D438-4F2E-A553-818F56F916ED}" srcOrd="0" destOrd="0" presId="urn:microsoft.com/office/officeart/2005/8/layout/chevron1"/>
    <dgm:cxn modelId="{BD73620E-E781-4CC6-BB79-128E6DE49EAD}" type="presOf" srcId="{A7944D50-9332-43FE-AE66-841E2AD72A28}" destId="{37538010-D358-4A7C-8FA3-411F8090BFFB}" srcOrd="0" destOrd="0" presId="urn:microsoft.com/office/officeart/2005/8/layout/chevron1"/>
    <dgm:cxn modelId="{DF615D10-1AC1-4195-93C6-0B3EE4DA685A}" type="presOf" srcId="{7ACC8F20-2458-402D-B6B0-3C8669D0C90B}" destId="{9FB0C22A-9721-406F-9ECC-B97CFCF691A1}" srcOrd="0" destOrd="0" presId="urn:microsoft.com/office/officeart/2005/8/layout/chevron1"/>
    <dgm:cxn modelId="{41866924-6D69-4BFE-B3DC-AC3EF43DDE57}" srcId="{293B30DD-6544-436B-B7BE-38F3ADE564A7}" destId="{7ACC8F20-2458-402D-B6B0-3C8669D0C90B}" srcOrd="2" destOrd="0" parTransId="{5BB236F9-D7F9-40CB-9190-1BD8109055CE}" sibTransId="{017D2666-35AC-4504-B1FB-1D05A88E9402}"/>
    <dgm:cxn modelId="{812728A9-A088-4872-84CF-A468E1F25FF4}" type="presOf" srcId="{293B30DD-6544-436B-B7BE-38F3ADE564A7}" destId="{63AF17BB-6E3C-4DCB-9CEB-F12F53575D65}" srcOrd="0" destOrd="0" presId="urn:microsoft.com/office/officeart/2005/8/layout/chevron1"/>
    <dgm:cxn modelId="{61FDEBCC-2ECD-4D5B-AD38-7EE253764CF1}" srcId="{293B30DD-6544-436B-B7BE-38F3ADE564A7}" destId="{6651A235-A9EB-44EF-9EF7-9388D8377FD6}" srcOrd="1" destOrd="0" parTransId="{8060A084-1CCA-4FC5-9C29-3E4C783E1EEC}" sibTransId="{F93F1DD3-254F-4364-80DE-5C78A9BF85D2}"/>
    <dgm:cxn modelId="{9CA4E3EA-DD0B-4F42-A747-182AD89A501E}" srcId="{293B30DD-6544-436B-B7BE-38F3ADE564A7}" destId="{A7944D50-9332-43FE-AE66-841E2AD72A28}" srcOrd="0" destOrd="0" parTransId="{42A5EE2F-D3B0-42AA-9B53-69ACA26D5842}" sibTransId="{DE76DB81-7A69-450E-BCAA-9B4A0AD889F7}"/>
    <dgm:cxn modelId="{38624113-3A71-49C8-BD4E-2C461209FE9E}" type="presParOf" srcId="{63AF17BB-6E3C-4DCB-9CEB-F12F53575D65}" destId="{37538010-D358-4A7C-8FA3-411F8090BFFB}" srcOrd="0" destOrd="0" presId="urn:microsoft.com/office/officeart/2005/8/layout/chevron1"/>
    <dgm:cxn modelId="{D5CC4C76-3058-486F-A115-6D2EB97E69CA}" type="presParOf" srcId="{63AF17BB-6E3C-4DCB-9CEB-F12F53575D65}" destId="{888B6AC5-532F-4CFA-8537-5515A1E59EAC}" srcOrd="1" destOrd="0" presId="urn:microsoft.com/office/officeart/2005/8/layout/chevron1"/>
    <dgm:cxn modelId="{999C4CCC-5C35-4211-B7B6-0EFAAE52D297}" type="presParOf" srcId="{63AF17BB-6E3C-4DCB-9CEB-F12F53575D65}" destId="{F01924F7-D438-4F2E-A553-818F56F916ED}" srcOrd="2" destOrd="0" presId="urn:microsoft.com/office/officeart/2005/8/layout/chevron1"/>
    <dgm:cxn modelId="{61B767BD-899E-4DA4-83DE-0B230539C9E4}" type="presParOf" srcId="{63AF17BB-6E3C-4DCB-9CEB-F12F53575D65}" destId="{F809E3EA-37F3-4289-9DD7-2B2AFA306BB0}" srcOrd="3" destOrd="0" presId="urn:microsoft.com/office/officeart/2005/8/layout/chevron1"/>
    <dgm:cxn modelId="{DB839BCE-CB19-4725-94F1-453610E3EECF}" type="presParOf" srcId="{63AF17BB-6E3C-4DCB-9CEB-F12F53575D65}" destId="{9FB0C22A-9721-406F-9ECC-B97CFCF691A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38010-D358-4A7C-8FA3-411F8090BFFB}">
      <dsp:nvSpPr>
        <dsp:cNvPr id="0" name=""/>
        <dsp:cNvSpPr/>
      </dsp:nvSpPr>
      <dsp:spPr>
        <a:xfrm>
          <a:off x="2381" y="82550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ARM</a:t>
          </a:r>
        </a:p>
      </dsp:txBody>
      <dsp:txXfrm>
        <a:off x="582612" y="82550"/>
        <a:ext cx="1740694" cy="1160462"/>
      </dsp:txXfrm>
    </dsp:sp>
    <dsp:sp modelId="{F01924F7-D438-4F2E-A553-818F56F916ED}">
      <dsp:nvSpPr>
        <dsp:cNvPr id="0" name=""/>
        <dsp:cNvSpPr/>
      </dsp:nvSpPr>
      <dsp:spPr>
        <a:xfrm>
          <a:off x="2613421" y="82550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az</a:t>
          </a:r>
          <a:r>
            <a:rPr lang="en-US" sz="2600" kern="1200" dirty="0"/>
            <a:t> cli,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bash</a:t>
          </a:r>
        </a:p>
      </dsp:txBody>
      <dsp:txXfrm>
        <a:off x="3193652" y="82550"/>
        <a:ext cx="1740694" cy="1160462"/>
      </dsp:txXfrm>
    </dsp:sp>
    <dsp:sp modelId="{9FB0C22A-9721-406F-9ECC-B97CFCF691A1}">
      <dsp:nvSpPr>
        <dsp:cNvPr id="0" name=""/>
        <dsp:cNvSpPr/>
      </dsp:nvSpPr>
      <dsp:spPr>
        <a:xfrm>
          <a:off x="5224462" y="82550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ARM rest API with python</a:t>
          </a:r>
        </a:p>
      </dsp:txBody>
      <dsp:txXfrm>
        <a:off x="5804693" y="82550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38010-D358-4A7C-8FA3-411F8090BFFB}">
      <dsp:nvSpPr>
        <dsp:cNvPr id="0" name=""/>
        <dsp:cNvSpPr/>
      </dsp:nvSpPr>
      <dsp:spPr>
        <a:xfrm>
          <a:off x="2381" y="82550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ARM</a:t>
          </a:r>
        </a:p>
      </dsp:txBody>
      <dsp:txXfrm>
        <a:off x="582612" y="82550"/>
        <a:ext cx="1740694" cy="1160462"/>
      </dsp:txXfrm>
    </dsp:sp>
    <dsp:sp modelId="{F01924F7-D438-4F2E-A553-818F56F916ED}">
      <dsp:nvSpPr>
        <dsp:cNvPr id="0" name=""/>
        <dsp:cNvSpPr/>
      </dsp:nvSpPr>
      <dsp:spPr>
        <a:xfrm>
          <a:off x="2613421" y="82550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az</a:t>
          </a:r>
          <a:r>
            <a:rPr lang="en-US" sz="3000" kern="1200" dirty="0"/>
            <a:t> cli, bash</a:t>
          </a:r>
        </a:p>
      </dsp:txBody>
      <dsp:txXfrm>
        <a:off x="3193652" y="82550"/>
        <a:ext cx="1740694" cy="1160462"/>
      </dsp:txXfrm>
    </dsp:sp>
    <dsp:sp modelId="{9FB0C22A-9721-406F-9ECC-B97CFCF691A1}">
      <dsp:nvSpPr>
        <dsp:cNvPr id="0" name=""/>
        <dsp:cNvSpPr/>
      </dsp:nvSpPr>
      <dsp:spPr>
        <a:xfrm>
          <a:off x="5224462" y="82550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Generate ARM with </a:t>
          </a:r>
          <a:br>
            <a:rPr lang="en-US" sz="2100" kern="1200" dirty="0"/>
          </a:br>
          <a:r>
            <a:rPr lang="en-US" sz="2100" kern="1200" dirty="0"/>
            <a:t>F#, C#, Python</a:t>
          </a:r>
        </a:p>
      </dsp:txBody>
      <dsp:txXfrm>
        <a:off x="5804693" y="82550"/>
        <a:ext cx="1740694" cy="1160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38010-D358-4A7C-8FA3-411F8090BFFB}">
      <dsp:nvSpPr>
        <dsp:cNvPr id="0" name=""/>
        <dsp:cNvSpPr/>
      </dsp:nvSpPr>
      <dsp:spPr>
        <a:xfrm>
          <a:off x="2381" y="82550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ARM</a:t>
          </a:r>
        </a:p>
      </dsp:txBody>
      <dsp:txXfrm>
        <a:off x="582612" y="82550"/>
        <a:ext cx="1740694" cy="1160462"/>
      </dsp:txXfrm>
    </dsp:sp>
    <dsp:sp modelId="{F01924F7-D438-4F2E-A553-818F56F916ED}">
      <dsp:nvSpPr>
        <dsp:cNvPr id="0" name=""/>
        <dsp:cNvSpPr/>
      </dsp:nvSpPr>
      <dsp:spPr>
        <a:xfrm>
          <a:off x="2613421" y="82550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az</a:t>
          </a:r>
          <a:r>
            <a:rPr lang="en-US" sz="3000" kern="1200" dirty="0"/>
            <a:t> cli, bash</a:t>
          </a:r>
        </a:p>
      </dsp:txBody>
      <dsp:txXfrm>
        <a:off x="3193652" y="82550"/>
        <a:ext cx="1740694" cy="1160462"/>
      </dsp:txXfrm>
    </dsp:sp>
    <dsp:sp modelId="{9FB0C22A-9721-406F-9ECC-B97CFCF691A1}">
      <dsp:nvSpPr>
        <dsp:cNvPr id="0" name=""/>
        <dsp:cNvSpPr/>
      </dsp:nvSpPr>
      <dsp:spPr>
        <a:xfrm>
          <a:off x="5224462" y="82550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Terraform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Pulumi</a:t>
          </a:r>
          <a:endParaRPr lang="en-US" sz="3000" kern="1200" dirty="0"/>
        </a:p>
      </dsp:txBody>
      <dsp:txXfrm>
        <a:off x="5804693" y="82550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0C41-24AC-4285-BF84-7FEAF704F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BC2B9-4E65-4A89-9CD2-A9213974C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9BDA3-FE63-4AB1-A037-C5D287E3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498-FC36-4AA5-9F19-93D3FD82E8B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651B-6058-4E5C-B684-B789E3A1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1B34-B464-4939-909E-7D7493A2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EAB8-B430-4ED1-A619-8499C5D8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CF27-703D-41D9-B34E-41E96128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F5BFB-861E-4E6C-B807-58CF09DE4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E8558-9E0B-4B11-A699-5BA83A0D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498-FC36-4AA5-9F19-93D3FD82E8B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75D31-6F46-4B52-8842-3D1D9361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7B8E8-F118-4BBC-9534-0F0F8991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EAB8-B430-4ED1-A619-8499C5D8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2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ED6DE-217C-4180-9183-0BD40E4A0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2A01C-BED1-47FF-B41C-0C95DACCE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4025-5028-4054-BCFE-481911B4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498-FC36-4AA5-9F19-93D3FD82E8B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261-4E40-4F64-AD8D-F6876977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B139E-B5C8-438D-AF82-3580CF4B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EAB8-B430-4ED1-A619-8499C5D8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40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635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C647-AE37-4A57-9FF7-64B0ECAA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B3A7-FB8C-4C83-85D9-9F748624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B7FBE-CEBB-4D2A-8A80-F4FA742E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498-FC36-4AA5-9F19-93D3FD82E8B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A758-09D5-4573-980D-9C1E5576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591BF-4BB8-4D41-9A3E-234B5432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EAB8-B430-4ED1-A619-8499C5D8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0B62-5CCF-48F7-8ED5-1D88383D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088AC-F7DD-4D0F-9DF9-8CA810E25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0DEE-8E43-478A-99FF-98D950C7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498-FC36-4AA5-9F19-93D3FD82E8B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9DA4-109A-4646-8968-B79567BA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BB5D-4C70-43BC-9C84-A96A6EFD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EAB8-B430-4ED1-A619-8499C5D8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0271-2F2F-4D3D-8D13-A589E6E3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F28F-0D76-4534-882E-CADDDD767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4C34D-93C0-4113-B5F1-8FB8B9B13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04A6-7656-46B6-953E-5600C82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498-FC36-4AA5-9F19-93D3FD82E8B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F47CE-D058-4C5C-9A30-DC084084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9D79-DABA-4BB3-A0FF-B4595B7A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EAB8-B430-4ED1-A619-8499C5D8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D7B5-5622-4D42-820F-3B7DF56A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FEC80-AF5D-42C5-A380-35A286A0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E0887-BB7F-4C6E-B369-9305FA881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C79BE-38ED-4B10-BFE8-1F4B8DBED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18977-2264-492F-BF40-96D083B6B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93233-C48A-4FE6-8BD8-04F3A4E5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498-FC36-4AA5-9F19-93D3FD82E8B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910B0-6497-45BC-9100-8D48FD97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9A855-3F5A-4038-B03B-C3F3CEF3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EAB8-B430-4ED1-A619-8499C5D8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6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549B-731E-476C-962E-38FFA411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1F10C-EFED-4FC5-BD29-116BD60A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498-FC36-4AA5-9F19-93D3FD82E8B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2B1C0-CB6F-4CD5-90B4-931C37E1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ED127-08B7-4C10-9921-7A594DA3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EAB8-B430-4ED1-A619-8499C5D8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5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28373-3C90-41E5-9156-CE3510A9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498-FC36-4AA5-9F19-93D3FD82E8B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51F46-E85F-4626-B17B-F08E90DB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3A82D-8F0E-4075-B3B8-AF235D83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EAB8-B430-4ED1-A619-8499C5D8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7589-5CDC-40B5-9FFB-CCA793C3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75A4-3B2A-4441-9DD7-DE5C455B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99677-171A-49F3-96DF-B24203FB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ED713-160D-497C-B838-1C3EA3EA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498-FC36-4AA5-9F19-93D3FD82E8B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AC592-3770-48AE-A5EE-4462FF19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3938A-17FC-4B70-8900-8BCEC4C6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EAB8-B430-4ED1-A619-8499C5D8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5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CD63-B83D-43BA-B6D4-60E24674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7F79E-4275-4968-9FA6-02252D751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276E4-415B-4FD6-88DF-6EAC7F37E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81969-FAE8-480A-AF97-00632BF7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498-FC36-4AA5-9F19-93D3FD82E8B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2E66E-1B63-4EDD-9F59-47BA262C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6BDE7-F153-4F78-BE05-E0B91F16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EAB8-B430-4ED1-A619-8499C5D8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D2C5A-789B-49AD-A952-A918498F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409C-3DB6-49FC-952F-F94E22A89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42E5-7A35-40EF-BBFA-851CE9CB7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8498-FC36-4AA5-9F19-93D3FD82E8B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90DE-1863-4473-A9DD-59A89919D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43A4-2C95-49D1-9F1F-51581E823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EAB8-B430-4ED1-A619-8499C5D8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5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05CBC9-86B5-4D8B-A9FD-B1100514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5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4131-6F00-4976-BA03-5A8A3EC5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 DSL tools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08518A-3AB4-4B26-95DE-47E2E0C68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80" y="4607735"/>
            <a:ext cx="2579077" cy="11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zure Bicep Roadmap Q4'20 Into 2021 | Build5Nines">
            <a:extLst>
              <a:ext uri="{FF2B5EF4-FFF2-40B4-BE49-F238E27FC236}">
                <a16:creationId xmlns:a16="http://schemas.microsoft.com/office/drawing/2014/main" id="{CDAFB622-64B7-4095-A626-8367F9A3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96" y="1974963"/>
            <a:ext cx="1970649" cy="110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mponents of an ARM Template | Benefits of ARM Templates –  Techtrainingpoint">
            <a:extLst>
              <a:ext uri="{FF2B5EF4-FFF2-40B4-BE49-F238E27FC236}">
                <a16:creationId xmlns:a16="http://schemas.microsoft.com/office/drawing/2014/main" id="{1F6DAD53-F394-441A-9BCB-4E1A7E78A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689" y="2872561"/>
            <a:ext cx="2686192" cy="139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C90A84-299A-490A-A9B1-3875C8F41575}"/>
              </a:ext>
            </a:extLst>
          </p:cNvPr>
          <p:cNvCxnSpPr>
            <a:cxnSpLocks/>
          </p:cNvCxnSpPr>
          <p:nvPr/>
        </p:nvCxnSpPr>
        <p:spPr>
          <a:xfrm>
            <a:off x="3835791" y="2682240"/>
            <a:ext cx="1397391" cy="65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2F1DEC-20AE-430B-89BA-00D395335921}"/>
              </a:ext>
            </a:extLst>
          </p:cNvPr>
          <p:cNvCxnSpPr>
            <a:cxnSpLocks/>
          </p:cNvCxnSpPr>
          <p:nvPr/>
        </p:nvCxnSpPr>
        <p:spPr>
          <a:xfrm flipV="1">
            <a:off x="4042118" y="4222785"/>
            <a:ext cx="1191064" cy="76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29CB23-39B7-4FB0-9F7E-03DBC1610F7E}"/>
              </a:ext>
            </a:extLst>
          </p:cNvPr>
          <p:cNvSpPr/>
          <p:nvPr/>
        </p:nvSpPr>
        <p:spPr>
          <a:xfrm>
            <a:off x="8215211" y="1462702"/>
            <a:ext cx="2799153" cy="14487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 grown tools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F#, C#, Python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9A064-A9CD-4EDE-95E3-77498DC3BD4E}"/>
              </a:ext>
            </a:extLst>
          </p:cNvPr>
          <p:cNvCxnSpPr/>
          <p:nvPr/>
        </p:nvCxnSpPr>
        <p:spPr>
          <a:xfrm flipH="1">
            <a:off x="6929252" y="2461453"/>
            <a:ext cx="1235034" cy="7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7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8C67-8714-4EE9-9076-B23DE547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Farmer introduction</a:t>
            </a: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5222A03-F38D-4D1A-A02B-014B4A51B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486" y="6169297"/>
            <a:ext cx="384856" cy="538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65D8C-4298-4474-9F14-D293B04DD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04" y="2299100"/>
            <a:ext cx="8283658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5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D737-0126-4C9D-BC55-E1815C70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6086E1-49F7-44A3-B491-9C9AAF273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975" y="2976705"/>
            <a:ext cx="4077355" cy="24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EF08E0-19E9-419B-A673-EB12E20E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0" y="2151529"/>
            <a:ext cx="7441035" cy="446462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4D855A-716D-4A7B-8A94-835CE413C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830" y="260629"/>
            <a:ext cx="2274726" cy="9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84DC2-9665-4D73-9D55-E2E9233F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6688"/>
            <a:ext cx="10515600" cy="644841"/>
          </a:xfrm>
        </p:spPr>
        <p:txBody>
          <a:bodyPr/>
          <a:lstStyle/>
          <a:p>
            <a:r>
              <a:rPr lang="nb-NO" b="0" i="0" dirty="0">
                <a:effectLst/>
                <a:latin typeface="-apple-system"/>
              </a:rPr>
              <a:t>ARM DSL tool </a:t>
            </a:r>
            <a:r>
              <a:rPr lang="en-US" b="0" i="0" dirty="0">
                <a:solidFill>
                  <a:srgbClr val="212121"/>
                </a:solidFill>
                <a:effectLst/>
                <a:latin typeface="Graphik Meetup"/>
              </a:rPr>
              <a:t> (F#) to author and deploy ARM templates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8588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7DA2-320A-4F2F-A1F1-57263100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090A-7A4E-47F8-B919-617B0315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6118A60-6A14-4006-A600-42A2D10B3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486" y="6169297"/>
            <a:ext cx="384856" cy="5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D737-0126-4C9D-BC55-E1815C70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architecture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4D855A-716D-4A7B-8A94-835CE413C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830" y="260629"/>
            <a:ext cx="2274726" cy="9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Chevron 2">
            <a:extLst>
              <a:ext uri="{FF2B5EF4-FFF2-40B4-BE49-F238E27FC236}">
                <a16:creationId xmlns:a16="http://schemas.microsoft.com/office/drawing/2014/main" id="{4E852967-EFC2-434B-ABE8-469EAD7A5045}"/>
              </a:ext>
            </a:extLst>
          </p:cNvPr>
          <p:cNvSpPr/>
          <p:nvPr/>
        </p:nvSpPr>
        <p:spPr>
          <a:xfrm>
            <a:off x="762248" y="1535037"/>
            <a:ext cx="2520000" cy="1080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Builders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DD1BDAB-9196-499E-8ACD-970F7FC16676}"/>
              </a:ext>
            </a:extLst>
          </p:cNvPr>
          <p:cNvSpPr/>
          <p:nvPr/>
        </p:nvSpPr>
        <p:spPr>
          <a:xfrm>
            <a:off x="3030391" y="1671374"/>
            <a:ext cx="2160000" cy="7920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50B7E88-39FB-4FC0-90D9-DEC259C7CBE4}"/>
              </a:ext>
            </a:extLst>
          </p:cNvPr>
          <p:cNvSpPr/>
          <p:nvPr/>
        </p:nvSpPr>
        <p:spPr>
          <a:xfrm>
            <a:off x="771579" y="2810847"/>
            <a:ext cx="2520000" cy="1080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resources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F44C291-43B1-4E4D-8A24-C5DE6FDF4F98}"/>
              </a:ext>
            </a:extLst>
          </p:cNvPr>
          <p:cNvSpPr/>
          <p:nvPr/>
        </p:nvSpPr>
        <p:spPr>
          <a:xfrm>
            <a:off x="3063562" y="2958320"/>
            <a:ext cx="2160000" cy="7920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Farm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065710C9-35CC-453F-AE33-4DC42D86C83D}"/>
              </a:ext>
            </a:extLst>
          </p:cNvPr>
          <p:cNvSpPr/>
          <p:nvPr/>
        </p:nvSpPr>
        <p:spPr>
          <a:xfrm>
            <a:off x="771579" y="4086657"/>
            <a:ext cx="2520000" cy="1080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In-memory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resources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794B5163-C713-412D-8246-6367683FEB9F}"/>
              </a:ext>
            </a:extLst>
          </p:cNvPr>
          <p:cNvSpPr/>
          <p:nvPr/>
        </p:nvSpPr>
        <p:spPr>
          <a:xfrm>
            <a:off x="740678" y="5362467"/>
            <a:ext cx="2520000" cy="1080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Emit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08AD4C9A-BEEF-42C0-8E27-5F7120E9087E}"/>
              </a:ext>
            </a:extLst>
          </p:cNvPr>
          <p:cNvSpPr/>
          <p:nvPr/>
        </p:nvSpPr>
        <p:spPr>
          <a:xfrm>
            <a:off x="3063562" y="5502994"/>
            <a:ext cx="2160000" cy="7920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ARM templates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3" name="Arrow: Chevron 52">
            <a:extLst>
              <a:ext uri="{FF2B5EF4-FFF2-40B4-BE49-F238E27FC236}">
                <a16:creationId xmlns:a16="http://schemas.microsoft.com/office/drawing/2014/main" id="{993DD1BF-6A5E-40C5-A2D2-1552D1A9581C}"/>
              </a:ext>
            </a:extLst>
          </p:cNvPr>
          <p:cNvSpPr/>
          <p:nvPr/>
        </p:nvSpPr>
        <p:spPr>
          <a:xfrm>
            <a:off x="5016000" y="2939006"/>
            <a:ext cx="2160000" cy="7920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Storage Account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CCEDC459-7A74-4422-8463-F148EC7BCA55}"/>
              </a:ext>
            </a:extLst>
          </p:cNvPr>
          <p:cNvSpPr/>
          <p:nvPr/>
        </p:nvSpPr>
        <p:spPr>
          <a:xfrm>
            <a:off x="5016000" y="5502994"/>
            <a:ext cx="2160000" cy="7920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Deploy to Azure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D65DC14C-2E2D-4208-B2A2-75614D480AAC}"/>
              </a:ext>
            </a:extLst>
          </p:cNvPr>
          <p:cNvSpPr/>
          <p:nvPr/>
        </p:nvSpPr>
        <p:spPr>
          <a:xfrm>
            <a:off x="6968440" y="2939006"/>
            <a:ext cx="2160000" cy="7920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5E9A4F31-C86A-414F-A5F5-1A66ED3DF910}"/>
              </a:ext>
            </a:extLst>
          </p:cNvPr>
          <p:cNvSpPr/>
          <p:nvPr/>
        </p:nvSpPr>
        <p:spPr>
          <a:xfrm>
            <a:off x="8920880" y="2958320"/>
            <a:ext cx="2160000" cy="7920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Insight</a:t>
            </a:r>
            <a:endParaRPr lang="LID4096" dirty="0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9252DEF-5F5A-4B28-BE77-4C038863A714}"/>
              </a:ext>
            </a:extLst>
          </p:cNvPr>
          <p:cNvGrpSpPr/>
          <p:nvPr/>
        </p:nvGrpSpPr>
        <p:grpSpPr>
          <a:xfrm>
            <a:off x="3030391" y="4225952"/>
            <a:ext cx="6131218" cy="796705"/>
            <a:chOff x="3030391" y="4225952"/>
            <a:chExt cx="6131218" cy="796705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5EAE74C0-3FD2-4433-9B88-EBE0E3A5BEE3}"/>
                </a:ext>
              </a:extLst>
            </p:cNvPr>
            <p:cNvSpPr/>
            <p:nvPr/>
          </p:nvSpPr>
          <p:spPr>
            <a:xfrm>
              <a:off x="3030391" y="4230657"/>
              <a:ext cx="2160000" cy="792000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Resources</a:t>
              </a:r>
              <a:endParaRPr lang="LID4096" dirty="0">
                <a:solidFill>
                  <a:schemeClr val="bg1"/>
                </a:solidFill>
              </a:endParaRPr>
            </a:p>
          </p:txBody>
        </p:sp>
        <p:sp>
          <p:nvSpPr>
            <p:cNvPr id="55" name="Arrow: Chevron 54">
              <a:extLst>
                <a:ext uri="{FF2B5EF4-FFF2-40B4-BE49-F238E27FC236}">
                  <a16:creationId xmlns:a16="http://schemas.microsoft.com/office/drawing/2014/main" id="{F6B77BB5-A3EE-4E54-86A1-65861F408289}"/>
                </a:ext>
              </a:extLst>
            </p:cNvPr>
            <p:cNvSpPr/>
            <p:nvPr/>
          </p:nvSpPr>
          <p:spPr>
            <a:xfrm>
              <a:off x="5016000" y="4230657"/>
              <a:ext cx="2160000" cy="792000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Secure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parameters</a:t>
              </a:r>
              <a:endParaRPr lang="LID4096" dirty="0">
                <a:solidFill>
                  <a:schemeClr val="bg1"/>
                </a:solidFill>
              </a:endParaRP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CE734E82-66F7-47C3-906E-81B589B8A633}"/>
                </a:ext>
              </a:extLst>
            </p:cNvPr>
            <p:cNvSpPr/>
            <p:nvPr/>
          </p:nvSpPr>
          <p:spPr>
            <a:xfrm>
              <a:off x="7001609" y="4225952"/>
              <a:ext cx="2160000" cy="792000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Outputs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14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12E2E7D-CF07-449E-A4A0-549D2E7835EC}"/>
              </a:ext>
            </a:extLst>
          </p:cNvPr>
          <p:cNvSpPr/>
          <p:nvPr/>
        </p:nvSpPr>
        <p:spPr>
          <a:xfrm>
            <a:off x="2965306" y="4484536"/>
            <a:ext cx="6135492" cy="2175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CI/CD tools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8B3AC-439F-4977-8369-48BB298F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7B00-7374-4045-9B24-B62811FF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54490"/>
            <a:ext cx="10256520" cy="5403510"/>
          </a:xfrm>
        </p:spPr>
        <p:txBody>
          <a:bodyPr>
            <a:normAutofit/>
          </a:bodyPr>
          <a:lstStyle/>
          <a:p>
            <a:r>
              <a:rPr lang="en-US" dirty="0"/>
              <a:t>I don’t care about ARM template, just deploy!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already have deployment strategy for ARM templates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D26A8D-A21D-4AEF-8601-65E510F40CD4}"/>
              </a:ext>
            </a:extLst>
          </p:cNvPr>
          <p:cNvSpPr/>
          <p:nvPr/>
        </p:nvSpPr>
        <p:spPr>
          <a:xfrm>
            <a:off x="829355" y="4971155"/>
            <a:ext cx="1650691" cy="667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77CAC0-3860-4945-B270-FF9CBCF457F3}"/>
              </a:ext>
            </a:extLst>
          </p:cNvPr>
          <p:cNvSpPr/>
          <p:nvPr/>
        </p:nvSpPr>
        <p:spPr>
          <a:xfrm>
            <a:off x="3091202" y="4971155"/>
            <a:ext cx="1650691" cy="667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  <a:p>
            <a:pPr algn="ctr"/>
            <a:r>
              <a:rPr lang="en-US" dirty="0"/>
              <a:t>CI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6B1304-BF4D-487B-B4E7-1D8056B7266C}"/>
              </a:ext>
            </a:extLst>
          </p:cNvPr>
          <p:cNvSpPr/>
          <p:nvPr/>
        </p:nvSpPr>
        <p:spPr>
          <a:xfrm>
            <a:off x="5085124" y="5639065"/>
            <a:ext cx="1650691" cy="667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B97E6C-F915-42FD-BC03-65E08538A8E9}"/>
              </a:ext>
            </a:extLst>
          </p:cNvPr>
          <p:cNvSpPr/>
          <p:nvPr/>
        </p:nvSpPr>
        <p:spPr>
          <a:xfrm>
            <a:off x="7260601" y="4971155"/>
            <a:ext cx="1650691" cy="667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  <a:p>
            <a:pPr algn="ctr"/>
            <a:r>
              <a:rPr lang="en-US" dirty="0"/>
              <a:t>CD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A5EE20-BB94-44B3-9E4D-69DAE5870D7C}"/>
              </a:ext>
            </a:extLst>
          </p:cNvPr>
          <p:cNvSpPr/>
          <p:nvPr/>
        </p:nvSpPr>
        <p:spPr>
          <a:xfrm>
            <a:off x="9444029" y="4971155"/>
            <a:ext cx="1650691" cy="667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16D6E4-FD5A-4277-9290-C5A52F9ED953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480046" y="5305110"/>
            <a:ext cx="61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1287DA-699D-4E03-954A-0B2B593219DB}"/>
              </a:ext>
            </a:extLst>
          </p:cNvPr>
          <p:cNvCxnSpPr>
            <a:endCxn id="16" idx="0"/>
          </p:cNvCxnSpPr>
          <p:nvPr/>
        </p:nvCxnSpPr>
        <p:spPr>
          <a:xfrm>
            <a:off x="4741893" y="5305110"/>
            <a:ext cx="1168577" cy="33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F21554-D79A-4344-AC54-454D173363F5}"/>
              </a:ext>
            </a:extLst>
          </p:cNvPr>
          <p:cNvCxnSpPr/>
          <p:nvPr/>
        </p:nvCxnSpPr>
        <p:spPr>
          <a:xfrm flipH="1">
            <a:off x="6225540" y="5388077"/>
            <a:ext cx="995535" cy="25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D28002-E526-4FCD-A6C2-6BE9A3488569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8911292" y="5305110"/>
            <a:ext cx="53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144715-F924-4C56-BD4C-45419D80D333}"/>
              </a:ext>
            </a:extLst>
          </p:cNvPr>
          <p:cNvGrpSpPr/>
          <p:nvPr/>
        </p:nvGrpSpPr>
        <p:grpSpPr>
          <a:xfrm>
            <a:off x="829355" y="1933844"/>
            <a:ext cx="10265365" cy="1913556"/>
            <a:chOff x="829355" y="2160693"/>
            <a:chExt cx="10265365" cy="19135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E1739-D78C-47AB-B5CF-2D3F4BB1B2DC}"/>
                </a:ext>
              </a:extLst>
            </p:cNvPr>
            <p:cNvSpPr/>
            <p:nvPr/>
          </p:nvSpPr>
          <p:spPr>
            <a:xfrm>
              <a:off x="2965306" y="2160693"/>
              <a:ext cx="6135492" cy="19135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CI/CD tools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DC22503-EBA6-403B-824D-274DFD5CBAA9}"/>
                </a:ext>
              </a:extLst>
            </p:cNvPr>
            <p:cNvSpPr/>
            <p:nvPr/>
          </p:nvSpPr>
          <p:spPr>
            <a:xfrm>
              <a:off x="829355" y="2647311"/>
              <a:ext cx="1650691" cy="6679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67F7E17-E166-490A-BB5C-FCFFB6644B5A}"/>
                </a:ext>
              </a:extLst>
            </p:cNvPr>
            <p:cNvSpPr/>
            <p:nvPr/>
          </p:nvSpPr>
          <p:spPr>
            <a:xfrm>
              <a:off x="5112954" y="2647311"/>
              <a:ext cx="1650691" cy="6679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</a:t>
              </a:r>
            </a:p>
            <a:p>
              <a:pPr algn="ctr"/>
              <a:r>
                <a:rPr lang="en-US" dirty="0"/>
                <a:t>CI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283708C-2F57-4DB8-AF0A-59B83964DF49}"/>
                </a:ext>
              </a:extLst>
            </p:cNvPr>
            <p:cNvSpPr/>
            <p:nvPr/>
          </p:nvSpPr>
          <p:spPr>
            <a:xfrm>
              <a:off x="9444029" y="2647311"/>
              <a:ext cx="1650691" cy="6679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A2DE058-572B-4FF1-AFF3-9271554FCDD5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>
              <a:off x="2480046" y="2981266"/>
              <a:ext cx="2632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2BA2804-EC33-4422-9B3C-1E35C75A63DF}"/>
                </a:ext>
              </a:extLst>
            </p:cNvPr>
            <p:cNvCxnSpPr>
              <a:cxnSpLocks/>
              <a:stCxn id="32" idx="3"/>
              <a:endCxn id="35" idx="1"/>
            </p:cNvCxnSpPr>
            <p:nvPr/>
          </p:nvCxnSpPr>
          <p:spPr>
            <a:xfrm>
              <a:off x="6763645" y="2981266"/>
              <a:ext cx="26803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47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7DA2-320A-4F2F-A1F1-57263100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090A-7A4E-47F8-B919-617B0315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6118A60-6A14-4006-A600-42A2D10B3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486" y="6169297"/>
            <a:ext cx="384856" cy="5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8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D658E2-1ABE-43F8-A52E-61A3D51691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9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FC33-3157-4E91-AA95-563DADE9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6DAB-010B-4EE3-AC1E-A3A3777C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Consultant at Konsulentselskapet Ensō AS</a:t>
            </a:r>
          </a:p>
          <a:p>
            <a:r>
              <a:rPr lang="en-US" dirty="0"/>
              <a:t>Developer and Architect with 20++ years of experience  </a:t>
            </a:r>
          </a:p>
          <a:p>
            <a:r>
              <a:rPr lang="en-US" dirty="0"/>
              <a:t>Last 6++ years focus on Infra on Azure</a:t>
            </a:r>
          </a:p>
          <a:p>
            <a:r>
              <a:rPr lang="en-US" dirty="0"/>
              <a:t>Azure MVP</a:t>
            </a:r>
          </a:p>
          <a:p>
            <a:r>
              <a:rPr lang="en-US" dirty="0"/>
              <a:t>Infrastructure as Code User Group Oslo</a:t>
            </a:r>
          </a:p>
          <a:p>
            <a:r>
              <a:rPr lang="en-US" dirty="0"/>
              <a:t>Board member of NNUG User Group</a:t>
            </a:r>
          </a:p>
          <a:p>
            <a:r>
              <a:rPr lang="en-US" dirty="0"/>
              <a:t>Love automation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340CBF-0C7D-4DCC-9866-85BB3146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676" y="2698841"/>
            <a:ext cx="926984" cy="14603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D84DA66-73D4-44C1-BD1B-7EFB324F1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7813" y="504031"/>
            <a:ext cx="3133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9B1C-7FDB-4CCD-98DA-C5F71889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170D-1397-4F48-8ACF-F3C2FE97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A3A3872-8043-47FC-9842-81E3ECA7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486" y="6169297"/>
            <a:ext cx="384856" cy="5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922-99C7-4B51-B553-BBB8D1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B6AC-E14D-4CDD-B4BE-857F47A5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F0A593C-22C2-4CF9-9A33-2A5F16A0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486" y="6169297"/>
            <a:ext cx="384856" cy="5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8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4131-6F00-4976-BA03-5A8A3EC5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IaC on Azure</a:t>
            </a:r>
          </a:p>
        </p:txBody>
      </p:sp>
      <p:pic>
        <p:nvPicPr>
          <p:cNvPr id="2052" name="Picture 4" descr="GitHub - pulumi/pulumi: Pulumi - Modern Infrastructure as Code. Any cloud,  any language 🚀">
            <a:extLst>
              <a:ext uri="{FF2B5EF4-FFF2-40B4-BE49-F238E27FC236}">
                <a16:creationId xmlns:a16="http://schemas.microsoft.com/office/drawing/2014/main" id="{AFF30C28-A9C0-4A2F-A1C5-7A4EDA445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561" y="4869880"/>
            <a:ext cx="1394753" cy="139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08518A-3AB4-4B26-95DE-47E2E0C68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83" y="5280766"/>
            <a:ext cx="2579077" cy="11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viders - Terraform by HashiCorp">
            <a:extLst>
              <a:ext uri="{FF2B5EF4-FFF2-40B4-BE49-F238E27FC236}">
                <a16:creationId xmlns:a16="http://schemas.microsoft.com/office/drawing/2014/main" id="{B7C9E517-1F65-45C5-8269-46F6AF797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30" y="1175896"/>
            <a:ext cx="1760108" cy="176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zure Bicep Roadmap Q4'20 Into 2021 | Build5Nines">
            <a:extLst>
              <a:ext uri="{FF2B5EF4-FFF2-40B4-BE49-F238E27FC236}">
                <a16:creationId xmlns:a16="http://schemas.microsoft.com/office/drawing/2014/main" id="{CDAFB622-64B7-4095-A626-8367F9A3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42" y="5096960"/>
            <a:ext cx="1970649" cy="110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mponents of an ARM Template | Benefits of ARM Templates –  Techtrainingpoint">
            <a:extLst>
              <a:ext uri="{FF2B5EF4-FFF2-40B4-BE49-F238E27FC236}">
                <a16:creationId xmlns:a16="http://schemas.microsoft.com/office/drawing/2014/main" id="{1F6DAD53-F394-441A-9BCB-4E1A7E78A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78" y="3139330"/>
            <a:ext cx="2686192" cy="139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ow to query Azure resources using the Azure CLI | Argon Systems">
            <a:extLst>
              <a:ext uri="{FF2B5EF4-FFF2-40B4-BE49-F238E27FC236}">
                <a16:creationId xmlns:a16="http://schemas.microsoft.com/office/drawing/2014/main" id="{3E75A089-F2AE-4122-AA94-13379A45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3" y="1577234"/>
            <a:ext cx="1709700" cy="95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owerShell PKI Module - PKI Solutions Inc.">
            <a:extLst>
              <a:ext uri="{FF2B5EF4-FFF2-40B4-BE49-F238E27FC236}">
                <a16:creationId xmlns:a16="http://schemas.microsoft.com/office/drawing/2014/main" id="{BF6DFD8F-8BE6-4D7E-B9DC-F1E23498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570" y="1083178"/>
            <a:ext cx="1490459" cy="14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zure SDK Blog">
            <a:extLst>
              <a:ext uri="{FF2B5EF4-FFF2-40B4-BE49-F238E27FC236}">
                <a16:creationId xmlns:a16="http://schemas.microsoft.com/office/drawing/2014/main" id="{9EC85DBD-9190-4AFB-A42F-3B38E4DE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528" y="2824383"/>
            <a:ext cx="1709700" cy="17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1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2834-B4CA-4905-A4BE-8DAE3AE4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Unified Management API</a:t>
            </a:r>
          </a:p>
        </p:txBody>
      </p:sp>
      <p:pic>
        <p:nvPicPr>
          <p:cNvPr id="1026" name="Picture 2" descr="Resource Manager request model">
            <a:extLst>
              <a:ext uri="{FF2B5EF4-FFF2-40B4-BE49-F238E27FC236}">
                <a16:creationId xmlns:a16="http://schemas.microsoft.com/office/drawing/2014/main" id="{E8FECB78-0D33-42E8-A3F6-5413ABA5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74" y="1432847"/>
            <a:ext cx="9566210" cy="503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97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4131-6F00-4976-BA03-5A8A3EC5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IaC on Azure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4983CF-1947-4DDF-8699-A2A6248657CD}"/>
              </a:ext>
            </a:extLst>
          </p:cNvPr>
          <p:cNvGrpSpPr/>
          <p:nvPr/>
        </p:nvGrpSpPr>
        <p:grpSpPr>
          <a:xfrm>
            <a:off x="7033747" y="2006995"/>
            <a:ext cx="4613945" cy="4019483"/>
            <a:chOff x="7033747" y="2006995"/>
            <a:chExt cx="4613945" cy="401948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26F475-B226-4DC8-8DE4-8CA715076DBE}"/>
                </a:ext>
              </a:extLst>
            </p:cNvPr>
            <p:cNvSpPr/>
            <p:nvPr/>
          </p:nvSpPr>
          <p:spPr>
            <a:xfrm>
              <a:off x="7033747" y="2006995"/>
              <a:ext cx="4613945" cy="401948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Desired state configuration (declarative)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pic>
          <p:nvPicPr>
            <p:cNvPr id="2052" name="Picture 4" descr="GitHub - pulumi/pulumi: Pulumi - Modern Infrastructure as Code. Any cloud,  any language 🚀">
              <a:extLst>
                <a:ext uri="{FF2B5EF4-FFF2-40B4-BE49-F238E27FC236}">
                  <a16:creationId xmlns:a16="http://schemas.microsoft.com/office/drawing/2014/main" id="{AFF30C28-A9C0-4A2F-A1C5-7A4EDA445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0948" y="2769509"/>
              <a:ext cx="829900" cy="82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Providers - Terraform by HashiCorp">
              <a:extLst>
                <a:ext uri="{FF2B5EF4-FFF2-40B4-BE49-F238E27FC236}">
                  <a16:creationId xmlns:a16="http://schemas.microsoft.com/office/drawing/2014/main" id="{B7C9E517-1F65-45C5-8269-46F6AF797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6546" y="2613160"/>
              <a:ext cx="1057559" cy="1057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680139-3754-404D-A135-1173D80AA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0040" y="2647108"/>
              <a:ext cx="1028571" cy="90476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BC98BB-47D1-454B-A650-492DFCFC6725}"/>
              </a:ext>
            </a:extLst>
          </p:cNvPr>
          <p:cNvGrpSpPr/>
          <p:nvPr/>
        </p:nvGrpSpPr>
        <p:grpSpPr>
          <a:xfrm>
            <a:off x="246037" y="2066548"/>
            <a:ext cx="4613945" cy="4019483"/>
            <a:chOff x="246037" y="2066548"/>
            <a:chExt cx="4613945" cy="40194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E876843-3919-438B-9B9F-67EC4AD9F6F5}"/>
                </a:ext>
              </a:extLst>
            </p:cNvPr>
            <p:cNvSpPr/>
            <p:nvPr/>
          </p:nvSpPr>
          <p:spPr>
            <a:xfrm>
              <a:off x="246037" y="2066548"/>
              <a:ext cx="4613945" cy="401948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SDK and scripting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pic>
          <p:nvPicPr>
            <p:cNvPr id="2062" name="Picture 14" descr="How to query Azure resources using the Azure CLI | Argon Systems">
              <a:extLst>
                <a:ext uri="{FF2B5EF4-FFF2-40B4-BE49-F238E27FC236}">
                  <a16:creationId xmlns:a16="http://schemas.microsoft.com/office/drawing/2014/main" id="{3E75A089-F2AE-4122-AA94-13379A452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871" y="2925857"/>
              <a:ext cx="1330110" cy="744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PowerShell PKI Module - PKI Solutions Inc.">
              <a:extLst>
                <a:ext uri="{FF2B5EF4-FFF2-40B4-BE49-F238E27FC236}">
                  <a16:creationId xmlns:a16="http://schemas.microsoft.com/office/drawing/2014/main" id="{BF6DFD8F-8BE6-4D7E-B9DC-F1E234983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051" y="2833404"/>
              <a:ext cx="957433" cy="957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Azure SDK Blog">
              <a:extLst>
                <a:ext uri="{FF2B5EF4-FFF2-40B4-BE49-F238E27FC236}">
                  <a16:creationId xmlns:a16="http://schemas.microsoft.com/office/drawing/2014/main" id="{9EC85DBD-9190-4AFB-A42F-3B38E4DE3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476" y="2769509"/>
              <a:ext cx="1085225" cy="108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69FD929-7035-419E-885E-D47237EE0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161" y="4448369"/>
            <a:ext cx="4426294" cy="9574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C277C9-A65F-478B-898F-0BB50D2E28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4678" y="4416410"/>
            <a:ext cx="4432082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2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56DF-3F8C-4450-ADE6-C5C002F5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IaC</a:t>
            </a:r>
            <a:r>
              <a:rPr lang="en-US" dirty="0"/>
              <a:t> story at Vipps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5C3D86B-0A65-4487-8A80-046FC92D9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486" y="6169297"/>
            <a:ext cx="384856" cy="53879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4F7BA4-F440-425C-9BE7-E634AE2C8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341853"/>
              </p:ext>
            </p:extLst>
          </p:nvPr>
        </p:nvGraphicFramePr>
        <p:xfrm>
          <a:off x="838200" y="1690688"/>
          <a:ext cx="81280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2BA4F4F-6E84-418E-A51C-72C8E1A47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526890"/>
              </p:ext>
            </p:extLst>
          </p:nvPr>
        </p:nvGraphicFramePr>
        <p:xfrm>
          <a:off x="838200" y="3250468"/>
          <a:ext cx="81280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A70A396-094D-42AC-8325-9831CAC20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372357"/>
              </p:ext>
            </p:extLst>
          </p:nvPr>
        </p:nvGraphicFramePr>
        <p:xfrm>
          <a:off x="838200" y="4843734"/>
          <a:ext cx="81280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92995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35B1-7970-4EF5-B566-F17C475D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ARM templates?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7AC7-6302-47AB-BACB-E410F66E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Authoring</a:t>
            </a:r>
          </a:p>
          <a:p>
            <a:endParaRPr lang="en-US" dirty="0"/>
          </a:p>
          <a:p>
            <a:r>
              <a:rPr lang="en-US" dirty="0"/>
              <a:t>Lack of programming concepts like if-then, loops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/>
              <a:t>Json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9E0D447-6619-40BD-8DB6-A10BBD26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486" y="6169297"/>
            <a:ext cx="384856" cy="5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8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216</Words>
  <Application>Microsoft Office PowerPoint</Application>
  <PresentationFormat>Widescreen</PresentationFormat>
  <Paragraphs>82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Graphik Meetup</vt:lpstr>
      <vt:lpstr>Office Theme</vt:lpstr>
      <vt:lpstr>PowerPoint Presentation</vt:lpstr>
      <vt:lpstr>About me</vt:lpstr>
      <vt:lpstr>What is Infrastructure as Code?</vt:lpstr>
      <vt:lpstr>Why Infrastructure as Code?</vt:lpstr>
      <vt:lpstr>IaC on Azure</vt:lpstr>
      <vt:lpstr>Unified Management API</vt:lpstr>
      <vt:lpstr>IaC on Azure</vt:lpstr>
      <vt:lpstr>IaC story at Vipps</vt:lpstr>
      <vt:lpstr>What’s wrong with ARM templates?</vt:lpstr>
      <vt:lpstr>ARM DSL tools</vt:lpstr>
      <vt:lpstr>Farmer introduction</vt:lpstr>
      <vt:lpstr>Farmer</vt:lpstr>
      <vt:lpstr>Demo</vt:lpstr>
      <vt:lpstr>Farmer architecture</vt:lpstr>
      <vt:lpstr>Deployment strategy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22</cp:revision>
  <dcterms:created xsi:type="dcterms:W3CDTF">2020-10-18T19:05:27Z</dcterms:created>
  <dcterms:modified xsi:type="dcterms:W3CDTF">2020-10-21T14:36:51Z</dcterms:modified>
</cp:coreProperties>
</file>