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0"/>
  </p:notesMasterIdLst>
  <p:sldIdLst>
    <p:sldId id="2076136299" r:id="rId3"/>
    <p:sldId id="2076136271" r:id="rId4"/>
    <p:sldId id="301" r:id="rId5"/>
    <p:sldId id="2076136325" r:id="rId6"/>
    <p:sldId id="260" r:id="rId7"/>
    <p:sldId id="259" r:id="rId8"/>
    <p:sldId id="207613630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1702" autoAdjust="0"/>
  </p:normalViewPr>
  <p:slideViewPr>
    <p:cSldViewPr snapToGrid="0">
      <p:cViewPr varScale="1">
        <p:scale>
          <a:sx n="70" d="100"/>
          <a:sy n="70" d="100"/>
        </p:scale>
        <p:origin x="1075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10.01.2023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sdevn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Our </a:t>
            </a:r>
            <a:r>
              <a:rPr lang="en-US" b="0" i="0" dirty="0" err="1">
                <a:effectLst/>
                <a:latin typeface="-apple-system"/>
              </a:rPr>
              <a:t>usergroup</a:t>
            </a:r>
            <a:r>
              <a:rPr lang="en-US" b="0" i="0" dirty="0">
                <a:effectLst/>
                <a:latin typeface="-apple-system"/>
              </a:rPr>
              <a:t> partners with Microsoft Norway</a:t>
            </a:r>
          </a:p>
          <a:p>
            <a:endParaRPr lang="ru-RU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On this slide you’ll find a link to the documentation about AKS monitoring, and a link to claim your digital badge of the Azure Heroes program. </a:t>
            </a:r>
            <a:endParaRPr lang="ru-RU" b="0" i="0" dirty="0">
              <a:effectLst/>
              <a:latin typeface="-apple-system"/>
            </a:endParaRPr>
          </a:p>
          <a:p>
            <a:endParaRPr lang="ru-RU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Also, Microsoft Norway has a tech twitter account where they announce their own and community-driven events for the developers – please follow @MSDevNo to stay updated.</a:t>
            </a:r>
            <a:endParaRPr lang="ru-RU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-apple-system"/>
              </a:rPr>
              <a:t>Follow </a:t>
            </a:r>
            <a:r>
              <a:rPr lang="en-US" i="0" dirty="0">
                <a:effectLst/>
                <a:latin typeface="-apple-system"/>
                <a:hlinkClick r:id="rId3"/>
              </a:rPr>
              <a:t>https://twitter.com/msdevno</a:t>
            </a:r>
            <a:r>
              <a:rPr lang="en-US" b="0" i="0" dirty="0">
                <a:effectLst/>
                <a:latin typeface="-apple-system"/>
              </a:rPr>
              <a:t> to not miss the events for the developers – to learn about Azure and to gather more Azure Heroes badges!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4205-15B8-4AD6-BD95-32FD75688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61FD4-AF65-4A40-8800-FCA623A6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8C38-3968-4B27-BF83-E80EA7BB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7907-9FFD-4DD5-82F7-FEA9FCD1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D1DE-B579-480D-98D7-D257891A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58C6-6455-4520-BD71-B3B1C81F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A53-3716-4C30-A8FE-5F242F3F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524D-2BDE-476A-AA17-C7168A15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77B96-EA80-4B5E-8582-589355E1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1BCB-04F2-4982-B570-0E58AFC6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6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52EC-9E81-4F62-BD2D-FB47A23F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26BF2-7149-4821-9076-E3BEAFBC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9C9C-839F-45A6-93E1-8C86D594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F439-6A01-4043-9114-8C1DAB9A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141DC-5FB4-4E2D-9722-5A7757C3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4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E370-0552-4F3B-BE3E-9066D0D9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7923-E6E5-4440-9393-A7E90F372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9273-E78F-426E-BD6C-DB54B8BBF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636E1-D932-47E6-BC50-BD8D89B2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68264-394F-44C5-BE95-177F7747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51EEA-A666-4303-AAE1-AF9C8FD0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4742-E26F-4A1D-B508-1835FCD9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C1E1-517D-42B9-A038-BBC03B85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71543-9F04-41B8-84C7-5C8BDBD7D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E4780-8B90-44E8-9960-5237E641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10A75-8291-4D85-9BE0-7BF376C3D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DE4DB-5AB1-479B-B338-22CC1004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4A2F0-C723-4EF0-8ABC-9C9B0B71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267FD-4149-4ABE-8BB0-865BD8FE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5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8A40-E5AA-4E0C-A8CB-BA70A555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1EADD-661B-4B12-B38C-C3F7D344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538A-6075-466E-8985-9D326113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65950-EA35-44B6-9D87-FFCBBFFB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E6B81-80A2-4EF5-BE94-7F6CB147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822FA-5F1F-4B8C-AD26-F530AB7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53EC3-7704-4DED-95A0-C3A65860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CEA8-5F85-4B18-A0A5-04532761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2FDE-27F5-4EF0-9F71-883CE2058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63720-1932-4113-B117-EB5D10BBD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6273E-D8C2-49CD-A398-EA8ABA1C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F38F6-BA93-4982-A6EF-CB35B02A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585C1-9E97-439B-B5E9-6BB45B82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C79D-C617-4359-B268-AE5759BB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7E28F-1E71-44B2-ACA4-9DE5071F0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975A9-805A-4C56-8036-CFAB2EADA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82707-FBE5-4252-9B46-147A19F2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5951-87E7-4434-9A93-C61A2F60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2A10F-A3FD-4967-AC9A-FC3482F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98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4B7-ACDA-476B-8FB9-C653357D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98DA0-D07A-4300-AE5C-D376CF1E4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41A1-2706-4786-BDF1-C4A23447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2E87-042C-4C73-884E-BCF32440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8792-8713-4B3C-9352-61EC18CC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F05EA-6782-433C-93C8-F205E2D8A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D5C8C-3F03-49A1-8059-762B3EA01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B7FE1-2DC7-4BE1-86EB-A5F93E72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3DDC-8971-45CA-B9BA-D2634193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842E-B5AF-43AD-AD82-236A7806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1450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77254-A1C0-40BA-AF8B-CF386549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D04C7-8AB5-47C7-91E2-66E04278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1411-FCAF-4728-B841-AC6E81E61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AB5B-4346-459D-931C-E62CFA88430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5D8E-48D3-4B58-BE94-06EC322F4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845C-3F98-44ED-A922-9C43F62BD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EE4F-70FB-4E90-9ED9-DD9C68DC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88985" y="1904818"/>
            <a:ext cx="5265251" cy="2799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Automate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workload provisioning with Azure DevOps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3610" y="500783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25.01.2023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6D3057-55C8-53A3-AC76-3F857080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107" y="2469047"/>
            <a:ext cx="2238037" cy="139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350621E-53C5-2465-FB09-7DA4C64BE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02" y="1361072"/>
            <a:ext cx="1284593" cy="128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86F6E9-2F6A-8272-7BD4-C0B44F8F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812" y="4156415"/>
            <a:ext cx="1267206" cy="126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Guide</a:t>
            </a:r>
            <a:r>
              <a:rPr kumimoji="0" lang="ru-RU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 monitoring AKS </a:t>
            </a:r>
            <a:r>
              <a:rPr kumimoji="0" lang="en-US" sz="2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using Azure Monitor:</a:t>
            </a:r>
            <a:br>
              <a:rPr kumimoji="0" lang="fi-FI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https://aka.ms/azure-aks</a:t>
            </a:r>
            <a:b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36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Get your next Learner digital badge of Azure Heroes program</a:t>
            </a:r>
            <a:br>
              <a:rPr kumimoji="0" lang="fi-FI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https://aka.ms/azure-heroes-badge</a:t>
            </a:r>
            <a:b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36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Win a cool Microsoft backpack!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GB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Don’t forget to add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Azure skill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 post the latest announces about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free events for the developers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MSDevNo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[x] Implement Immutable AKS Infrastructure on Azure with Bicep</a:t>
            </a:r>
          </a:p>
          <a:p>
            <a:r>
              <a:rPr lang="en-US" dirty="0"/>
              <a:t>[x] GitOps in AKS with Flux</a:t>
            </a:r>
          </a:p>
          <a:p>
            <a:r>
              <a:rPr lang="en-US" dirty="0"/>
              <a:t>[x] Scaling options for applications and clusters in AKS</a:t>
            </a:r>
          </a:p>
          <a:p>
            <a:r>
              <a:rPr lang="en-US" b="1" dirty="0"/>
              <a:t>[  ]</a:t>
            </a:r>
            <a:r>
              <a:rPr lang="en-US" dirty="0"/>
              <a:t> </a:t>
            </a:r>
            <a:r>
              <a:rPr lang="en-US" b="1" dirty="0"/>
              <a:t>Monitoring options in AKS</a:t>
            </a:r>
          </a:p>
          <a:p>
            <a:r>
              <a:rPr lang="en-US" dirty="0"/>
              <a:t>[  ] Azure Landing Zones 101 (Not 100% decided yet)</a:t>
            </a:r>
          </a:p>
          <a:p>
            <a:r>
              <a:rPr lang="en-US" dirty="0"/>
              <a:t>[  ] Service mesh in AKS with linkerd</a:t>
            </a:r>
          </a:p>
          <a:p>
            <a:r>
              <a:rPr lang="en-US" dirty="0"/>
              <a:t>[  ] Security in AKS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 			“regular” events (work in progress)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ARM)</a:t>
            </a:r>
          </a:p>
          <a:p>
            <a:r>
              <a:rPr lang="en-US" dirty="0"/>
              <a:t>AKS workshops</a:t>
            </a:r>
          </a:p>
          <a:p>
            <a:r>
              <a:rPr lang="en-US" dirty="0"/>
              <a:t>Azure Cloud Adaptation Framework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215" y="5151069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9245</TotalTime>
  <Words>438</Words>
  <Application>Microsoft Office PowerPoint</Application>
  <PresentationFormat>Widescreen</PresentationFormat>
  <Paragraphs>58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Comic Sans MS</vt:lpstr>
      <vt:lpstr>JetBrains Mono</vt:lpstr>
      <vt:lpstr>Segoe UI</vt:lpstr>
      <vt:lpstr>1_Office Theme</vt:lpstr>
      <vt:lpstr>Office Theme</vt:lpstr>
      <vt:lpstr>PowerPoint Presentation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157</cp:revision>
  <dcterms:created xsi:type="dcterms:W3CDTF">2021-09-08T19:49:35Z</dcterms:created>
  <dcterms:modified xsi:type="dcterms:W3CDTF">2023-01-10T22:24:23Z</dcterms:modified>
</cp:coreProperties>
</file>