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076136299" r:id="rId2"/>
    <p:sldId id="301" r:id="rId3"/>
    <p:sldId id="2076136325" r:id="rId4"/>
    <p:sldId id="260" r:id="rId5"/>
    <p:sldId id="259" r:id="rId6"/>
    <p:sldId id="2076136302" r:id="rId7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87324" autoAdjust="0"/>
  </p:normalViewPr>
  <p:slideViewPr>
    <p:cSldViewPr snapToGrid="0">
      <p:cViewPr varScale="1">
        <p:scale>
          <a:sx n="99" d="100"/>
          <a:sy n="99" d="100"/>
        </p:scale>
        <p:origin x="1026" y="84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CB77B-8C2F-499B-AE9C-A56E6D14A93C}" type="datetimeFigureOut">
              <a:rPr lang="nb-NO" smtClean="0"/>
              <a:t>23.04.2023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A52E1-8A48-429C-8A5A-7D4445DBC12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4778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A560F4-8102-4EC4-BB24-179BCBD2EB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9730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fd950372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fd950372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796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fd950372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fd950372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9217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A560F4-8102-4EC4-BB24-179BCBD2EB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9227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5B05E-8C55-4E3D-87AF-0BE07E65D3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D8F83-E11B-44EB-A75F-0EFBFC162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DBE56-69B1-4AD1-A3A9-9A4916C72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D8DAD-A041-4C95-8E1F-3CFF3CA14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CF05E-7091-442F-8B56-1F36A93D1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14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CEAB0-F2C2-4FBE-AFAD-6B5212234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BA780-10C0-4F70-A0D1-B53136B2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EF692-F52E-4077-BDBD-D10760D06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6BCC3-7E99-4491-BB6D-B5A02E4ED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B861E-BEF2-4FBB-B8C3-DDD363DD3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76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10351-1056-45BF-80ED-FB2AFEAB75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E463D-0C20-45A1-BAA1-A33BCE0BA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18BC4-1FBE-4ED6-B83E-363176703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FDFE6-A4EB-484B-9BCF-DFD93DD4E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8714F-37B7-4F0A-8C14-EE7B35051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18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82467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400BE-3C68-4679-AB73-34CD27E8B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6816D-8F3C-4ED2-9406-B7794103A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FDB5F-4ADD-42AF-B8DA-02FA0C8DF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0CF7A-56AB-4910-BA8F-ED6F6A3E1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5FA5E-8C0A-455A-A8D5-9E6DDEF86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57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8EDF8-CE44-4B51-8433-132B98B0E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31ED0-C0E4-4B37-AC49-0BE925C56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61188-0C17-48C0-BFC6-B0F7583F1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7DCA3-F8FE-4A60-B204-2F7455A7F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49576-B3BC-4688-9FD1-BD85BA109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97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7346E-3FAE-4FD4-90FE-7B06EAFA3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D9574-A827-4B3F-B385-EFBA0FDC7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ADFAC-66BE-4303-BFC1-54C34F12E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21C22-0A60-4A0C-90C4-EC0A5D4D4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00CB1-DD84-428C-8FE4-49AAFDEF2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87ACD-AA51-4BDD-8AA3-B3F07062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825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F057D-2A7F-4469-A699-A21DD6985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C04CE-6F7A-4403-ADBB-F949A12A5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C958FC-2FB0-4B7A-A8AE-77B7B2CCF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CBBAC-E054-4E99-A8F0-D0ACFCA38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E7065C-6641-440E-A5E3-F5BC08363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0726D5-E86B-41CA-9570-B52AF6437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8E487-7F4C-4BFA-8B3B-4A4C1C755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C0F434-81EE-4206-9E0A-83DB47B4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65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96A86-51DF-4F57-826C-04372D92C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BCBCEB-6F83-49D9-86C6-732AFB337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873546-0610-47AF-A571-EA5262334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C86CA-C3D3-407D-BADC-82882A42B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15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294C46-F0DD-4F57-8A11-095BA9801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F11992-1285-4B63-9653-C4DE19A52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82736-DE48-4560-B3A0-F8B6C1146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92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6352D-1F38-4344-907A-FEB99510F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08CB7-2A98-4948-82B5-EF924ACE6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7E24E-BAF7-48F1-A04E-9B92F4DFB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E31D7-538E-4CF9-B549-4A3A0038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AB9163-D6A8-4C3A-8BCE-275E151D8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7A0D7-3C98-4F8A-8053-8F7A3D36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41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FF957-B711-4991-8E4D-20BAA7468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E82E31-E2A6-41B5-AC9E-CCE7FE8F4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278B72-739A-4E15-9198-1B88D76D1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25B6A-7B94-48EF-A7B7-A55144141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40DE5-E1C5-46F0-8191-6AC9194FA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97576-4183-4532-AC43-3C749D50C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19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FDF9FE-18B1-4772-844B-D880F06D1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C7DE2-AA30-4BE4-BC7F-D13D9009F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4AE12-7B7F-4F60-BBAC-88B7880A6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8D40F-0E01-46E3-A0A3-09B1E418DDBF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5E7D0-3B7A-48E2-BBCC-6D8CDD5A8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75E22-47B2-4AA9-890F-3ABD3F7E9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76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evgeny@enso.no" TargetMode="External"/><Relationship Id="rId2" Type="http://schemas.openxmlformats.org/officeDocument/2006/relationships/hyperlink" Target="https://borzenin.com/workshops/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6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63C2D82-D4FA-4A37-BB01-1E7B21E4F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5199" y="634058"/>
            <a:ext cx="1128382" cy="847206"/>
            <a:chOff x="5307830" y="325570"/>
            <a:chExt cx="1128382" cy="847206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C94E7FEF-0CE9-4AC2-94BB-02230C6DC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EB546CC0-C1BC-48D2-8DA9-4B6028316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258891" y="3711157"/>
            <a:ext cx="6100094" cy="12586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Working with </a:t>
            </a:r>
            <a:r>
              <a:rPr kumimoji="0" lang="en-US" sz="3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Azure Container Apps</a:t>
            </a:r>
            <a:endParaRPr kumimoji="0" lang="en-US" sz="3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BD2BFF02-DF78-4F07-B176-52514E131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62174" y="1653645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DB06EAB-7D8C-403A-86C5-B5FD79A1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2865" y="634058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Google Shape;55;p13">
            <a:extLst>
              <a:ext uri="{FF2B5EF4-FFF2-40B4-BE49-F238E27FC236}">
                <a16:creationId xmlns:a16="http://schemas.microsoft.com/office/drawing/2014/main" id="{F6E61504-9462-4F2B-BF6D-31CBE01EBD3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488924" y="5601215"/>
            <a:ext cx="5924212" cy="10396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000" dirty="0">
                <a:latin typeface="Comic Sans MS" panose="030F0702030302020204" pitchFamily="66" charset="0"/>
              </a:rPr>
              <a:t>Infrastructure as Code User Group Oslo</a:t>
            </a:r>
            <a:endParaRPr lang="en-US" sz="2000" dirty="0">
              <a:latin typeface="Comic Sans MS" panose="030F0702030302020204" pitchFamily="66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000">
                <a:latin typeface="Comic Sans MS" panose="030F0702030302020204" pitchFamily="66" charset="0"/>
              </a:rPr>
              <a:t>30.05.2023</a:t>
            </a:r>
            <a:endParaRPr lang="en-US" sz="2000" dirty="0">
              <a:latin typeface="Comic Sans MS" panose="030F0702030302020204" pitchFamily="66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Comic Sans MS" panose="030F0702030302020204" pitchFamily="66" charset="0"/>
              </a:rPr>
              <a:t>w</a:t>
            </a:r>
            <a:r>
              <a:rPr lang="en" sz="2000" dirty="0">
                <a:latin typeface="Comic Sans MS" panose="030F0702030302020204" pitchFamily="66" charset="0"/>
              </a:rPr>
              <a:t>ith Evgeny Borzenin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pic>
        <p:nvPicPr>
          <p:cNvPr id="12" name="Graphic 4">
            <a:extLst>
              <a:ext uri="{FF2B5EF4-FFF2-40B4-BE49-F238E27FC236}">
                <a16:creationId xmlns:a16="http://schemas.microsoft.com/office/drawing/2014/main" id="{EDCA261C-CB9C-438E-83DA-373119F69A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5137" y="6121057"/>
            <a:ext cx="1718444" cy="574556"/>
          </a:xfrm>
          <a:prstGeom prst="rect">
            <a:avLst/>
          </a:prstGeom>
        </p:spPr>
      </p:pic>
      <p:pic>
        <p:nvPicPr>
          <p:cNvPr id="13" name="Google Shape;56;p13">
            <a:extLst>
              <a:ext uri="{FF2B5EF4-FFF2-40B4-BE49-F238E27FC236}">
                <a16:creationId xmlns:a16="http://schemas.microsoft.com/office/drawing/2014/main" id="{5D6A8592-4B29-429E-A8AC-240C35AA1049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zure Container Apps Logo PNG Vector (PDF) Free Download">
            <a:extLst>
              <a:ext uri="{FF2B5EF4-FFF2-40B4-BE49-F238E27FC236}">
                <a16:creationId xmlns:a16="http://schemas.microsoft.com/office/drawing/2014/main" id="{C92BE873-7F29-11D5-7169-5138B17A5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5336" y="2658900"/>
            <a:ext cx="2104513" cy="210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AzureFunBytes - Getting started with Bicep - Azure DevOps Blog">
            <a:extLst>
              <a:ext uri="{FF2B5EF4-FFF2-40B4-BE49-F238E27FC236}">
                <a16:creationId xmlns:a16="http://schemas.microsoft.com/office/drawing/2014/main" id="{254CDD7F-CECB-C113-9F8A-1A2FD430B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936" y="1119364"/>
            <a:ext cx="1741076" cy="174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10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45236-91F1-45E7-A9D1-02CAD7660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as Code User Group roadmap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017F3-C631-4BCA-8424-F9041D0AF2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en-US" dirty="0" err="1"/>
              <a:t>IaC</a:t>
            </a:r>
            <a:r>
              <a:rPr lang="en-US" dirty="0"/>
              <a:t> workshops roadmap:</a:t>
            </a:r>
          </a:p>
          <a:p>
            <a:r>
              <a:rPr lang="en-US" dirty="0"/>
              <a:t>[x] 2021-2022 - AKS workshops 6 out of 8</a:t>
            </a:r>
          </a:p>
          <a:p>
            <a:r>
              <a:rPr lang="en-US" dirty="0"/>
              <a:t>[x] Automate workload provisioning with Azure DevOps</a:t>
            </a:r>
          </a:p>
          <a:p>
            <a:r>
              <a:rPr lang="en-US" dirty="0"/>
              <a:t>[x] Load-balancing options on Azure</a:t>
            </a:r>
          </a:p>
          <a:p>
            <a:r>
              <a:rPr lang="en-US" dirty="0"/>
              <a:t>[x] Automate DNS and certificates management on Azure</a:t>
            </a:r>
          </a:p>
          <a:p>
            <a:r>
              <a:rPr lang="en-US" dirty="0"/>
              <a:t>[  ] Working with Azure Container Apps</a:t>
            </a:r>
          </a:p>
          <a:p>
            <a:r>
              <a:rPr lang="en-US" dirty="0"/>
              <a:t>[  ] Azure Landing Zones 101</a:t>
            </a:r>
          </a:p>
          <a:p>
            <a:r>
              <a:rPr lang="en-US" dirty="0"/>
              <a:t>[  ] Azure API Management 101</a:t>
            </a:r>
          </a:p>
          <a:p>
            <a:r>
              <a:rPr lang="en-US" dirty="0"/>
              <a:t>[  ] Security in AKS</a:t>
            </a:r>
          </a:p>
          <a:p>
            <a:r>
              <a:rPr lang="en-US" dirty="0"/>
              <a:t>“regular” events - very unlikely </a:t>
            </a:r>
            <a:r>
              <a:rPr lang="en-US" dirty="0">
                <a:sym typeface="Wingdings" panose="05000000000000000000" pitchFamily="2" charset="2"/>
              </a:rPr>
              <a:t>, but ping me if you have interesting topic to present</a:t>
            </a:r>
            <a:endParaRPr lang="en-US" dirty="0"/>
          </a:p>
          <a:p>
            <a:pPr marL="152396" indent="0">
              <a:buNone/>
            </a:pPr>
            <a:endParaRPr lang="en-US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DC728A7C-EC78-437E-8CC7-5217F4BA2FA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047615" y="5810596"/>
            <a:ext cx="1144385" cy="1047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CF8C3B79-94E3-44D5-A894-72B7750A75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5137" y="6121057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258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45236-91F1-45E7-A9D1-02CAD7660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Workshops in your organization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017F3-C631-4BCA-8424-F9041D0AF2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Infrastructure as Code (Bicep, ARM, Azure Landing Zones, Automation with Azure DevOps or  GitHub Actions)</a:t>
            </a:r>
          </a:p>
          <a:p>
            <a:r>
              <a:rPr lang="en-US" dirty="0"/>
              <a:t>AKS workshops</a:t>
            </a:r>
          </a:p>
          <a:p>
            <a:r>
              <a:rPr lang="en-US" dirty="0"/>
              <a:t>Workshops can be adapted for your organization use-case</a:t>
            </a:r>
          </a:p>
          <a:p>
            <a:r>
              <a:rPr lang="en-US" dirty="0"/>
              <a:t>List of past workshops: </a:t>
            </a:r>
            <a:r>
              <a:rPr lang="en-US" dirty="0">
                <a:hlinkClick r:id="rId2"/>
              </a:rPr>
              <a:t>https://borzenin.com/workshops/</a:t>
            </a:r>
            <a:endParaRPr lang="en-US" dirty="0"/>
          </a:p>
          <a:p>
            <a:endParaRPr lang="en-US" dirty="0"/>
          </a:p>
          <a:p>
            <a:r>
              <a:rPr lang="en-US" dirty="0"/>
              <a:t>Commercial offer from Enso AS</a:t>
            </a:r>
          </a:p>
          <a:p>
            <a:r>
              <a:rPr lang="en-US" dirty="0"/>
              <a:t>Contact me at </a:t>
            </a:r>
            <a:r>
              <a:rPr lang="en-US" dirty="0">
                <a:hlinkClick r:id="rId3"/>
              </a:rPr>
              <a:t>evgeny@enso.no</a:t>
            </a:r>
            <a:r>
              <a:rPr lang="en-US" dirty="0"/>
              <a:t> if any interest</a:t>
            </a:r>
          </a:p>
          <a:p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DC728A7C-EC78-437E-8CC7-5217F4BA2FA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47615" y="5810596"/>
            <a:ext cx="1144385" cy="1047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CF8C3B79-94E3-44D5-A894-72B7750A75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5137" y="6121057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130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nb-NO" dirty="0"/>
              <a:t>Microsoft Teams 101</a:t>
            </a:r>
            <a:endParaRPr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80990" indent="-380990">
              <a:spcAft>
                <a:spcPts val="2133"/>
              </a:spcAft>
            </a:pPr>
            <a:r>
              <a:rPr lang="en-US" dirty="0"/>
              <a:t>Mute your mic (but don’t forget to unmute when you speak)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Feel free to use video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«Rise your hand» if you need some attention</a:t>
            </a:r>
          </a:p>
          <a:p>
            <a:pPr marL="380990" indent="-380990">
              <a:spcAft>
                <a:spcPts val="2133"/>
              </a:spcAft>
            </a:pPr>
            <a:endParaRPr lang="en-US" dirty="0"/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Conversation/chat</a:t>
            </a:r>
          </a:p>
          <a:p>
            <a:pPr marL="380990" indent="-380990">
              <a:spcAft>
                <a:spcPts val="2133"/>
              </a:spcAft>
            </a:pPr>
            <a:endParaRPr lang="en-US" dirty="0"/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Share screen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FDAD15-0133-42CB-B22E-5EA0CBAB6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5890" y="4262932"/>
            <a:ext cx="3637396" cy="8190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84819E-A625-40F0-BCDC-E2DFEF111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1028" y="5813713"/>
            <a:ext cx="3447472" cy="702531"/>
          </a:xfrm>
          <a:prstGeom prst="rect">
            <a:avLst/>
          </a:prstGeom>
        </p:spPr>
      </p:pic>
      <p:pic>
        <p:nvPicPr>
          <p:cNvPr id="7" name="Google Shape;56;p13">
            <a:extLst>
              <a:ext uri="{FF2B5EF4-FFF2-40B4-BE49-F238E27FC236}">
                <a16:creationId xmlns:a16="http://schemas.microsoft.com/office/drawing/2014/main" id="{C7C3329F-2340-4248-9990-99A2AC41C156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11F3FE-AAEC-40BB-BF0A-BE959E3116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5486" y="3111921"/>
            <a:ext cx="4320914" cy="769687"/>
          </a:xfrm>
          <a:prstGeom prst="rect">
            <a:avLst/>
          </a:prstGeom>
        </p:spPr>
      </p:pic>
      <p:pic>
        <p:nvPicPr>
          <p:cNvPr id="8" name="Graphic 4">
            <a:extLst>
              <a:ext uri="{FF2B5EF4-FFF2-40B4-BE49-F238E27FC236}">
                <a16:creationId xmlns:a16="http://schemas.microsoft.com/office/drawing/2014/main" id="{DF6DC820-B7C7-4CAC-85F9-66A277898D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5137" y="6121057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844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nb-NO" dirty="0"/>
              <a:t>Practical information</a:t>
            </a:r>
            <a:endParaRPr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80990" indent="-380990">
              <a:spcAft>
                <a:spcPts val="2133"/>
              </a:spcAft>
            </a:pPr>
            <a:r>
              <a:rPr lang="en-US" dirty="0"/>
              <a:t>Use the same naming conventions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When you done working with lab, post to the Conversation channel </a:t>
            </a:r>
          </a:p>
          <a:p>
            <a:pPr marL="0" indent="0">
              <a:spcAft>
                <a:spcPts val="2133"/>
              </a:spcAft>
              <a:buNone/>
            </a:pPr>
            <a:r>
              <a:rPr lang="en-US" dirty="0"/>
              <a:t>	lab-01 (lab-02, lab-03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Feel free to contribute to the labs content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Feel free to left your comments on workshop main page  </a:t>
            </a:r>
          </a:p>
        </p:txBody>
      </p:sp>
      <p:pic>
        <p:nvPicPr>
          <p:cNvPr id="5" name="Google Shape;56;p13">
            <a:extLst>
              <a:ext uri="{FF2B5EF4-FFF2-40B4-BE49-F238E27FC236}">
                <a16:creationId xmlns:a16="http://schemas.microsoft.com/office/drawing/2014/main" id="{81B3B5C5-01A2-434D-A011-DC806F05B87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raphic 4">
            <a:extLst>
              <a:ext uri="{FF2B5EF4-FFF2-40B4-BE49-F238E27FC236}">
                <a16:creationId xmlns:a16="http://schemas.microsoft.com/office/drawing/2014/main" id="{07B61BD1-367F-4901-8B0F-609DA9F41A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5137" y="6121057"/>
            <a:ext cx="1718444" cy="5745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FE8D7B-5343-4BD4-A317-8541FBEC53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0835" y="5192595"/>
            <a:ext cx="3810330" cy="89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40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AD4C39-42D6-45D1-9E0D-E17B5050B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915" y="1014786"/>
            <a:ext cx="6527731" cy="4684974"/>
          </a:xfrm>
          <a:prstGeom prst="rect">
            <a:avLst/>
          </a:prstGeom>
        </p:spPr>
      </p:pic>
      <p:pic>
        <p:nvPicPr>
          <p:cNvPr id="4" name="Graphic 4">
            <a:extLst>
              <a:ext uri="{FF2B5EF4-FFF2-40B4-BE49-F238E27FC236}">
                <a16:creationId xmlns:a16="http://schemas.microsoft.com/office/drawing/2014/main" id="{0DFA98A8-5A4D-49E4-832A-BB2FD120FB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5137" y="6121057"/>
            <a:ext cx="1718444" cy="574556"/>
          </a:xfrm>
          <a:prstGeom prst="rect">
            <a:avLst/>
          </a:prstGeom>
        </p:spPr>
      </p:pic>
      <p:pic>
        <p:nvPicPr>
          <p:cNvPr id="5" name="Google Shape;56;p13">
            <a:extLst>
              <a:ext uri="{FF2B5EF4-FFF2-40B4-BE49-F238E27FC236}">
                <a16:creationId xmlns:a16="http://schemas.microsoft.com/office/drawing/2014/main" id="{0A29C5F4-A042-4CF1-B499-7EC5D0A4F145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019455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10696</TotalTime>
  <Words>252</Words>
  <Application>Microsoft Office PowerPoint</Application>
  <PresentationFormat>Widescreen</PresentationFormat>
  <Paragraphs>42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Comic Sans MS</vt:lpstr>
      <vt:lpstr>JetBrains Mono</vt:lpstr>
      <vt:lpstr>1_Office Theme</vt:lpstr>
      <vt:lpstr>PowerPoint Presentation</vt:lpstr>
      <vt:lpstr>Infrastructure as Code User Group roadmap</vt:lpstr>
      <vt:lpstr>Workshops in your organization</vt:lpstr>
      <vt:lpstr>Microsoft Teams 101</vt:lpstr>
      <vt:lpstr>Practical information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Evgeny Borzenin</dc:creator>
  <cp:lastModifiedBy>Evgeny Borzenin</cp:lastModifiedBy>
  <cp:revision>419</cp:revision>
  <dcterms:created xsi:type="dcterms:W3CDTF">2021-09-08T19:49:35Z</dcterms:created>
  <dcterms:modified xsi:type="dcterms:W3CDTF">2023-04-23T20:02:19Z</dcterms:modified>
</cp:coreProperties>
</file>