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791" autoAdjust="0"/>
  </p:normalViewPr>
  <p:slideViewPr>
    <p:cSldViewPr snapToGrid="0">
      <p:cViewPr varScale="1">
        <p:scale>
          <a:sx n="96" d="100"/>
          <a:sy n="96" d="100"/>
        </p:scale>
        <p:origin x="103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01.03.2023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326720" y="2436028"/>
            <a:ext cx="6100094" cy="2799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Automate DNS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and Certificate management on Azure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with Azure DevOps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30.03.2023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66C177-C58D-3308-D823-F3552D70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77" y="1513739"/>
            <a:ext cx="2001097" cy="1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B20DDBC-8CC0-CE10-5795-14F88AD77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4103" y="3145602"/>
            <a:ext cx="1040736" cy="104073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54CF67-AB00-2BF9-B1CF-DAE755D3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0670" y="3352452"/>
            <a:ext cx="966711" cy="966711"/>
          </a:xfrm>
          <a:prstGeom prst="rect">
            <a:avLst/>
          </a:prstGeom>
        </p:spPr>
      </p:pic>
      <p:pic>
        <p:nvPicPr>
          <p:cNvPr id="1026" name="Picture 2" descr="@letsencrypt">
            <a:extLst>
              <a:ext uri="{FF2B5EF4-FFF2-40B4-BE49-F238E27FC236}">
                <a16:creationId xmlns:a16="http://schemas.microsoft.com/office/drawing/2014/main" id="{B0A3BBD8-199B-241D-BAD8-024EF57C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13" y="1927459"/>
            <a:ext cx="1558685" cy="155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D88B0B-E29C-1AF2-FF44-F153F6BE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27" y="3976940"/>
            <a:ext cx="1694256" cy="15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b="1" dirty="0"/>
              <a:t>[  ] Automate DNS and certificates management on Azure</a:t>
            </a:r>
          </a:p>
          <a:p>
            <a:r>
              <a:rPr lang="en-US" dirty="0"/>
              <a:t>[  ] Working with Azure Landing Zones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Automation with Azure DevOps and  GitHub Actions)</a:t>
            </a:r>
          </a:p>
          <a:p>
            <a:r>
              <a:rPr lang="en-US" dirty="0"/>
              <a:t>AKS workshops 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10468</TotalTime>
  <Words>253</Words>
  <Application>Microsoft Office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365</cp:revision>
  <dcterms:created xsi:type="dcterms:W3CDTF">2021-09-08T19:49:35Z</dcterms:created>
  <dcterms:modified xsi:type="dcterms:W3CDTF">2023-03-01T17:43:49Z</dcterms:modified>
</cp:coreProperties>
</file>