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076136299" r:id="rId2"/>
    <p:sldId id="301" r:id="rId3"/>
    <p:sldId id="2076136325" r:id="rId4"/>
    <p:sldId id="260" r:id="rId5"/>
    <p:sldId id="259" r:id="rId6"/>
    <p:sldId id="207613630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874" autoAdjust="0"/>
  </p:normalViewPr>
  <p:slideViewPr>
    <p:cSldViewPr snapToGrid="0">
      <p:cViewPr varScale="1">
        <p:scale>
          <a:sx n="92" d="100"/>
          <a:sy n="92" d="100"/>
        </p:scale>
        <p:origin x="48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01.02.2023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88985" y="1904818"/>
            <a:ext cx="5265251" cy="2799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Load-Balancing Options on Azure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3610" y="500783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28.02.2023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BB497EF-D4DF-62BB-C8C1-C53FC9B0A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390" y="3927835"/>
            <a:ext cx="1080000" cy="108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82C0B1B-C741-D798-B81D-F013A8CE4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7550" y="2087000"/>
            <a:ext cx="1080000" cy="108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6C5C307-C16D-E428-1011-B80E2DC707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7542" y="3304596"/>
            <a:ext cx="1080000" cy="108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8BA5372-0211-E712-0FB0-5F3961DEFF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6000" y="15434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b="1" dirty="0"/>
              <a:t>[  ] Load-balancing options on Azure</a:t>
            </a:r>
          </a:p>
          <a:p>
            <a:r>
              <a:rPr lang="en-US" dirty="0"/>
              <a:t>[  ] Working with Azure Container Apps</a:t>
            </a:r>
          </a:p>
          <a:p>
            <a:r>
              <a:rPr lang="en-US" dirty="0"/>
              <a:t>[  ] Azure API Management 101</a:t>
            </a:r>
          </a:p>
          <a:p>
            <a:r>
              <a:rPr lang="en-US" dirty="0"/>
              <a:t>[  ] Azure Networking 101</a:t>
            </a:r>
          </a:p>
          <a:p>
            <a:r>
              <a:rPr lang="en-US" dirty="0"/>
              <a:t>[  ] Security in AKS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Automation with Azure DevOps and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</a:t>
            </a:r>
            <a:r>
              <a:rPr lang="en-US"/>
              <a:t>left your comments </a:t>
            </a:r>
            <a:r>
              <a:rPr lang="en-US" dirty="0"/>
              <a:t>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215" y="5151069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9443</TotalTime>
  <Words>240</Words>
  <Application>Microsoft Office PowerPoint</Application>
  <PresentationFormat>Widescreen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270</cp:revision>
  <dcterms:created xsi:type="dcterms:W3CDTF">2021-09-08T19:49:35Z</dcterms:created>
  <dcterms:modified xsi:type="dcterms:W3CDTF">2023-02-01T21:03:21Z</dcterms:modified>
</cp:coreProperties>
</file>