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notesMasterIdLst>
    <p:notesMasterId r:id="rId12"/>
  </p:notesMasterIdLst>
  <p:sldIdLst>
    <p:sldId id="268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597" autoAdjust="0"/>
  </p:normalViewPr>
  <p:slideViewPr>
    <p:cSldViewPr>
      <p:cViewPr>
        <p:scale>
          <a:sx n="100" d="100"/>
          <a:sy n="100" d="100"/>
        </p:scale>
        <p:origin x="-110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5BE6-AB82-4C79-8D40-C9E93013EC60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16CFB-1805-493A-B577-C60751029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9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16CFB-1805-493A-B577-C60751029C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7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94CC15-27CF-437C-BC61-5CF5DE39470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D3021B-DC53-444A-98CE-EB204AF1FF1D}" type="datetimeFigureOut">
              <a:rPr lang="ru-RU" smtClean="0"/>
              <a:t>12.05.2019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3"/>
            <a:ext cx="6236169" cy="63501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1400" b="1" cap="all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творческого социально-значимого проекта «Дети поют и играют для детей»</a:t>
            </a:r>
            <a:endParaRPr lang="ru-RU" sz="1400" b="1" cap="all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1031"/>
              </p:ext>
            </p:extLst>
          </p:nvPr>
        </p:nvGraphicFramePr>
        <p:xfrm>
          <a:off x="1043608" y="764704"/>
          <a:ext cx="7488831" cy="6008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8831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 марта 2016 г., в Государственном автономном учреждении здравоохранения «Детская республиканская клиническая больница Министерства здравоохранения Республики Татарстан» г. Казани реализуется социально-значимый творческий проект «Дети поют и играют для детей</a:t>
                      </a: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».</a:t>
                      </a:r>
                    </a:p>
                  </a:txBody>
                  <a:tcPr marL="68580" marR="68580" marT="0" marB="0"/>
                </a:tc>
              </a:tr>
              <a:tr h="472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 рамках внеурочной деятельности участники проекта представляют ребятам интересную и познавательную программу – тематические занимательные концерты, знакомя детей</a:t>
                      </a:r>
                      <a:r>
                        <a:rPr lang="ru-RU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(учащихся 1 – 11 классов </a:t>
                      </a:r>
                      <a:r>
                        <a:rPr lang="ru-RU" sz="900" b="1" kern="1200" baseline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республики), </a:t>
                      </a:r>
                      <a:r>
                        <a:rPr lang="ru-RU" sz="900" b="1" kern="120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находящихся </a:t>
                      </a: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 краткосрочном и (или) длительном лечении с живой музыкой. 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1871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cap="all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Ресурсное </a:t>
                      </a:r>
                      <a:r>
                        <a:rPr lang="ru-RU" sz="1000" cap="all" dirty="0" err="1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обеспечениЕ</a:t>
                      </a:r>
                      <a:r>
                        <a:rPr lang="ru-RU" sz="1000" cap="all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ПРОЕКТА</a:t>
                      </a:r>
                      <a:r>
                        <a:rPr lang="ru-RU" sz="1000" cap="all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5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ru-RU" sz="9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Временные ресурсы: 3 года (с 01.03.2016 – 30.06.2019 гг.).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Материально-технические ресурсы: музыкальные инструменты, мультимедийное оборудование, аудитории – холлы лечебных отделений Детской республиканской клинической больницы.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Кадровые ресурсы: в реализации проекта принимают участие учащиеся 5 – 9 классов МБОУ «Лицей № 35» г. Казани, родители обучающихся, которые заинтересованы участием своих детей в данном проекте. Организатором, куратором и координатором проекта «Дети поют и играют для детей» является учитель музыки высшей квалификационной категории МБОУ «Лицей № 35» - Е.М. Ильичев.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Финансовые ресурсы: Привлечения целевых финансовых средств на реализацию данного проекта не требуется. Музыкальные инструменты заимствованы у самих участников проекта. ДРКБ находится в шаговой доступности от образовательного учреждения. Нет необходимости в финансировании проезда участникам проекта. 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936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cap="all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Механизмы реализации</a:t>
                      </a:r>
                      <a:r>
                        <a:rPr lang="ru-RU" sz="1000" cap="all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проекта: </a:t>
                      </a: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900" cap="none" normalizeH="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Метод актуализации эстетического чувства. 2. Метод взаимного творческого сопряжения. 3. Метод погружения в художественно-исторический контекст. 4. Метод последовательного осознания авторского замысла. 5. Метод художественного объяснения. 6. Метод музыкального обобщения. 7. Метод размышления о музыке. 8. Метод моделирования художественно-творческого процесса.  9. Метод художественного объяснения. 10. Метод художественного воплощения идеи. </a:t>
                      </a:r>
                    </a:p>
                  </a:txBody>
                  <a:tcPr marL="68580" marR="68580" marT="0" marB="0"/>
                </a:tc>
              </a:tr>
              <a:tr h="1981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cap="all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Контроль достигнутого положительного эффекта: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cap="non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</a:t>
                      </a:r>
                      <a:r>
                        <a:rPr lang="ru-RU" sz="900" b="1" kern="1200" cap="none" baseline="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</a:t>
                      </a: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богащение духовного мира обучающихся на основе присвоения художественного опыта человечества.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cap="non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</a:t>
                      </a:r>
                      <a:r>
                        <a:rPr lang="ru-RU" sz="900" b="1" kern="1200" cap="none" baseline="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</a:t>
                      </a: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азвитие устойчивой потребности в общении с миром искусства в собственной внеурочной</a:t>
                      </a:r>
                      <a:r>
                        <a:rPr lang="ru-RU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деятельности.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Расширение сферы познавательных интересов, гармоничное интеллектуально-творческое развитие.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ru-RU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Р</a:t>
                      </a:r>
                      <a:r>
                        <a:rPr lang="ru-RU" sz="900" b="1" kern="120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азвитие общих музыкальных способностей обучающихся, а также образного, ассоциативного и художественного мышления, фантазии и творческого воображения, внимания, памяти, в том числе зрительной, слуховой; эмоционально-ценностного отношения к явлениям жизни и искусства на основе восприятия и анализа музыкальных образов.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cap="none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САМОЕ</a:t>
                      </a:r>
                      <a:r>
                        <a:rPr lang="ru-RU" sz="900" b="1" kern="1200" cap="none" baseline="0" dirty="0" smtClean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ГЛАВНОЕ и ВАЖНОЕ – формирование чувства гуманизма! Огромное желание ребят, - всех участников данного проекта, выступать перед детьми с ограниченными возможностями здоровья от чистого сердца, с благодарностью, доброжелательностью, взаимопониманием, сочувствием и состраданием, - толерантностью, чего очень нелегко достичь, добиться в учащихся подросткового возраста сегодня! </a:t>
                      </a:r>
                      <a:endParaRPr lang="ru-RU" sz="900" cap="none" baseline="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1558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38193"/>
              </p:ext>
            </p:extLst>
          </p:nvPr>
        </p:nvGraphicFramePr>
        <p:xfrm>
          <a:off x="1259632" y="1340769"/>
          <a:ext cx="7416824" cy="5040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655"/>
                <a:gridCol w="2994757"/>
                <a:gridCol w="881107"/>
                <a:gridCol w="2827305"/>
              </a:tblGrid>
              <a:tr h="1103628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смеха.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мультфильмов.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авиации и космонавтики.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танца.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01.04.2019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06.04.2019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12.04.2019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29.04.2019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из советских мультфильмов.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космосе А.Н.Пахмутовой в исполнении участников проекта.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Хореографическая постановка «Вальс цветов» из мультфильма «Щелкунчик» в исполнении участников проекта.</a:t>
                      </a:r>
                    </a:p>
                  </a:txBody>
                  <a:tcPr marL="49131" marR="49131" marT="0" marB="0"/>
                </a:tc>
              </a:tr>
              <a:tr h="1554111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Победы!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медицинских сестер.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музеев.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08.05.2019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12.05.2019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18.05.2019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военных лет в исполнении ребят сольно, в ансамбле. Музыкальные композиции военных лет на аккордеоне, баяне, гитаре.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Поздравление сотрудников лечебного учреждения.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Значение музеев в жизни каждого из нас. Беседа руководителя проекта со зрителями и слушателями. </a:t>
                      </a:r>
                    </a:p>
                  </a:txBody>
                  <a:tcPr marL="49131" marR="49131" marT="0" marB="0"/>
                </a:tc>
              </a:tr>
              <a:tr h="238282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июня – Международный день защиты детей.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215 лет со дня рождения русского композитора М.И. Глинки.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01.06.2019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11.06.2019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«Песни для нашего детства» из репертуара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Е.Крылатова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В.Шаинского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Г.Гладкова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М.И.Глинка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основоположник русской классической оперы в России. Ретроспектива творчества композитора в рассказе руководителя проекта. Романс «Я помню чудное мгновенье» в исполнении старшего участника проекта. «Камаринская» - фантазия на две русские темы в исполнении учащихся на музыкальных инструментах. </a:t>
                      </a:r>
                    </a:p>
                  </a:txBody>
                  <a:tcPr marL="49131" marR="491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25562"/>
              </p:ext>
            </p:extLst>
          </p:nvPr>
        </p:nvGraphicFramePr>
        <p:xfrm>
          <a:off x="1259633" y="1268760"/>
          <a:ext cx="7416824" cy="5089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655"/>
                <a:gridCol w="3056564"/>
                <a:gridCol w="819300"/>
                <a:gridCol w="2827305"/>
              </a:tblGrid>
              <a:tr h="45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2015 – 2016 учебный год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 марта 2016 года – разработка </a:t>
                      </a:r>
                      <a:r>
                        <a:rPr lang="ru-RU" sz="1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содержания</a:t>
                      </a:r>
                      <a:r>
                        <a:rPr lang="ru-RU" sz="10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проекта</a:t>
                      </a:r>
                      <a:r>
                        <a:rPr lang="ru-RU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Первое </a:t>
                      </a:r>
                      <a:r>
                        <a:rPr lang="ru-RU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выступление </a:t>
                      </a:r>
                      <a:r>
                        <a:rPr lang="ru-RU" sz="100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03.03.2016 </a:t>
                      </a:r>
                      <a:r>
                        <a:rPr lang="ru-RU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г. </a:t>
                      </a:r>
                    </a:p>
                  </a:txBody>
                  <a:tcPr marL="49131" marR="4913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marL="45720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9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защиты детей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01.06.2016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«Дружба начинается с улыбки»  исполнение песен из репертуара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Е.Крылатова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В.Шаинского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Г.Гладкова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учащимися проекта. </a:t>
                      </a:r>
                    </a:p>
                  </a:txBody>
                  <a:tcPr marL="49131" marR="49131" marT="0" marB="0"/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№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п/п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Примерная тематика </a:t>
                      </a:r>
                      <a:r>
                        <a:rPr lang="ru-RU" sz="9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внеурочного мероприятия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Календарь</a:t>
                      </a:r>
                      <a:r>
                        <a:rPr lang="ru-RU" sz="900" b="1" baseline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событий</a:t>
                      </a:r>
                      <a:endParaRPr lang="ru-RU" sz="9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Содержание</a:t>
                      </a:r>
                      <a:r>
                        <a:rPr lang="ru-RU" sz="900" b="1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и формы проведения</a:t>
                      </a:r>
                      <a:endParaRPr lang="ru-RU" sz="9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</a:tr>
              <a:tr h="21290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 – 2017 учебный год</a:t>
                      </a:r>
                    </a:p>
                  </a:txBody>
                  <a:tcPr marL="49131" marR="4913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2803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знаний.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110 лет со дня рождения Д.Д. Шостаковича – русского композитора, педагога, пианиста, классика мировой музыкальной культуры </a:t>
                      </a: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XX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века.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01.09.2016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25.09.2016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школе из репертуара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Е.Доги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В.Мурадели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Г.Струве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В.Шаинского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Д.Кабалевского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Рассказ-беседа учителя о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Д.Шостаковиче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 «Глупый мышонок» - музыка из мультфильма «Сказка о глупом мышонке» в исполнении учащегося на музыкальном инструменте. </a:t>
                      </a:r>
                    </a:p>
                  </a:txBody>
                  <a:tcPr marL="49131" marR="49131" marT="0" marB="0"/>
                </a:tc>
              </a:tr>
              <a:tr h="14401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Музыки.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Учителя.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205 лет со дня рождения венгерского композитора, пианиста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Ференца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Листа.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01.10.2016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05.10.2016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22.10.2016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Беседа учителя со слушателями об уникальном звуковом виде искусства – музыке. Значение музыки в жизни человека. Исполнение музыкальных произведений учащимися на разных инструментах. Песни ко Дню Учителя в исполнении ребят. Краткий рассказ руководителя проекта о жизни и творчестве композитора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Ф.Листа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</a:p>
                  </a:txBody>
                  <a:tcPr marL="49131" marR="49131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толерантности.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Матери в России.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16.11.2016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29.11.2016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«Маме» в исполнении участников проекта (как сольно, так и в ансамбле). </a:t>
                      </a:r>
                    </a:p>
                  </a:txBody>
                  <a:tcPr marL="49131" marR="491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0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52789"/>
              </p:ext>
            </p:extLst>
          </p:nvPr>
        </p:nvGraphicFramePr>
        <p:xfrm>
          <a:off x="1259631" y="1268761"/>
          <a:ext cx="7488832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582"/>
                <a:gridCol w="2987481"/>
                <a:gridCol w="926014"/>
                <a:gridCol w="2854755"/>
              </a:tblGrid>
              <a:tr h="10455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инвалидов.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«Новогоднее путешествие». 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03.12.2016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20.12.2016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доброте, милосердии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Новогоднее представление «Новый год шагает по планете…».</a:t>
                      </a:r>
                    </a:p>
                  </a:txBody>
                  <a:tcPr marL="60469" marR="60469" marT="0" marB="0"/>
                </a:tc>
              </a:tr>
              <a:tr h="13932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Год Экологии в России.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220 лет со дня рождения австрийского композитора Франца Шуберта.  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31.01.2017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Ансамблевое исполнение песен А.Н.Пахмутовой «Просьба» на слова Н.Добронравова; «Родные места», Ю. Антонова на слова М. Пляцковского.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Краткий рассказ участника проекта о композиторе Франце Шуберте. Исполнение «Вечерней серенады» учащимся на флейте.</a:t>
                      </a:r>
                    </a:p>
                  </a:txBody>
                  <a:tcPr marL="60469" marR="60469" marT="0" marB="0"/>
                </a:tc>
              </a:tr>
              <a:tr h="131129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140 лет со дня премьеры балета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П.И.Чайковского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«Лебединое озеро».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225 лет со дня рождения итальянского композитора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Джоакино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Антонио Россини.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10.02.2017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28.02.2017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Краткий рассказ-беседа учителя о балете П.И.Чайковского. Ансамблевое акапелльное исполнение яркого  музыкального фрагмента из данного балета учащимися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Видео-ретроспектива жизни и творчества Д.Россини руководителем. </a:t>
                      </a:r>
                    </a:p>
                  </a:txBody>
                  <a:tcPr marL="60469" marR="60469" marT="0" marB="0"/>
                </a:tc>
              </a:tr>
              <a:tr h="136248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женский день 8 Марта.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счастья.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театра.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07.03.2017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20.03.2017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27.03.2017</a:t>
                      </a:r>
                    </a:p>
                  </a:txBody>
                  <a:tcPr marL="60469" marR="604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к 8 Марта в исполнении участников проекта. Лирические композиции из кинофильмов на саксофоне, гитаре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Беседа куратора проекта со зрителями: Значение театра в жизни человека. </a:t>
                      </a:r>
                    </a:p>
                  </a:txBody>
                  <a:tcPr marL="60469" marR="6046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22427"/>
              </p:ext>
            </p:extLst>
          </p:nvPr>
        </p:nvGraphicFramePr>
        <p:xfrm>
          <a:off x="1259631" y="1268760"/>
          <a:ext cx="7488833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583"/>
                <a:gridCol w="3060187"/>
                <a:gridCol w="853309"/>
                <a:gridCol w="2854754"/>
              </a:tblGrid>
              <a:tr h="19184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смеха.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мультфильмов.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авиации и космонавтики.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 лет со дня рождения композитора Василия Павловича Соловьева-Седого.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танца. 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01.04.2017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06.04.2017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12.04.2017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25.04.2007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29.04.2017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из советских мультфильмов.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космосе А.Н.Пахмутовой в исполнении участников проекта.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Эти песни звучат как легенды – творчество В.П. Соловьева-Седого (исполнение ярких и незабываемых песен композитора ребятами проекта).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Хореографическая постановка «Вальс цветов» из мультфильма «Щелкунчик» в исполнении участников проекта. </a:t>
                      </a:r>
                    </a:p>
                  </a:txBody>
                  <a:tcPr marL="56150" marR="56150" marT="0" marB="0"/>
                </a:tc>
              </a:tr>
              <a:tr h="17744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Победы!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медицинских сестер.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музеев.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105 лет со дня рождения русского поэта-песенника Льва Ивановича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Ошанина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08.05.2017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12.05.2017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18.05.2017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30.05.2017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военных лет в исполнении ребят сольно, в ансамбле. Музыкальные композиции на баяне и гитаре. Поздравление сотрудников лечебного учреждения.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Значение музеев в жизни каждого из нас. Песня Л.Ошанина: «Эх, дороги» в исполнении участников проекта. Краткий обзор творчества Л.Ошанина руководителем проекта.  </a:t>
                      </a:r>
                    </a:p>
                  </a:txBody>
                  <a:tcPr marL="56150" marR="56150" marT="0" marB="0"/>
                </a:tc>
              </a:tr>
              <a:tr h="14195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защиты детей.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родителей.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медицинского работника.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балалайки – международный праздник музыкантов-народников. 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01.06.2017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01.06.2017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14.06.2017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23.06.2017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«Песни из детства» из репертуара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Е.Крылатова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В.Шаинского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Г.Гладкова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Поздравление сотрудников лечебного учреждения.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Представление участника на балалайке. Его рассказ об инструменте. Исполнение: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А.Данилов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«Коробейники», «Калинушка». </a:t>
                      </a:r>
                    </a:p>
                  </a:txBody>
                  <a:tcPr marL="56150" marR="561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8593"/>
              </p:ext>
            </p:extLst>
          </p:nvPr>
        </p:nvGraphicFramePr>
        <p:xfrm>
          <a:off x="1259632" y="1268761"/>
          <a:ext cx="7416823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654"/>
                <a:gridCol w="3056564"/>
                <a:gridCol w="819301"/>
                <a:gridCol w="2827304"/>
              </a:tblGrid>
              <a:tr h="25202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6150" marR="5615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2017 – 2018 учебный год</a:t>
                      </a:r>
                    </a:p>
                  </a:txBody>
                  <a:tcPr marL="56150" marR="5615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сентября – День знаний. 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01.09.2017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школе из репертуара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Е.Доги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В.Мурадели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В.Шаинсого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Г.Струве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Д.Кабалевского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исполнении участников проекта. </a:t>
                      </a:r>
                    </a:p>
                  </a:txBody>
                  <a:tcPr marL="56150" marR="56150" marT="0" marB="0"/>
                </a:tc>
              </a:tr>
              <a:tr h="18002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музыки.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врача.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Учителя.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235 лет со дня рождения итальянского композитора, скрипача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Никколо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Паганини. 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01.10.2017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02.10.2017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05.10.2017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27.10.2017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Беседа учителя со слушателями об уникальном звуковом виде искусства – музыке. Значение музыки в жизни человека. Поздравление сотрудников лечебного учреждения и учителей.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«Моя душа – скрипка». Краткий рассказ участника о композиторе, об инструменте композитора (скрипке). Исполнение двух разнохарактерных произведений учащимся на скрипке. </a:t>
                      </a:r>
                    </a:p>
                  </a:txBody>
                  <a:tcPr marL="56150" marR="56150" marT="0" marB="0"/>
                </a:tc>
              </a:tr>
              <a:tr h="162018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 лет общероссийскому государственному каналу «Культура».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толерантности.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телевидения.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матери России. 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01.11.2017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16.11.2017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21.11.2017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27.11.2017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Телевидение в нашей жизни. Беседа куратора проекта со зрителями (слушателями). Экскурс значимых и интересных телепередач телеканала Россия «Культура» для нас, зрителей.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Исполнение песен ко дню Матери в исполнении участников проекта как сольно, так и в ансамбле. </a:t>
                      </a:r>
                    </a:p>
                  </a:txBody>
                  <a:tcPr marL="56150" marR="56150" marT="0" marB="0"/>
                </a:tc>
              </a:tr>
              <a:tr h="72008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инвалидов.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«Новогоднее путешествие».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03.12.2017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25.12.2017</a:t>
                      </a:r>
                    </a:p>
                  </a:txBody>
                  <a:tcPr marL="56150" marR="561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доброте, милосердии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Новогоднее представление «Новый год приходит в каждый дом».</a:t>
                      </a:r>
                    </a:p>
                  </a:txBody>
                  <a:tcPr marL="56150" marR="561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223"/>
              </p:ext>
            </p:extLst>
          </p:nvPr>
        </p:nvGraphicFramePr>
        <p:xfrm>
          <a:off x="1259632" y="1196753"/>
          <a:ext cx="7455988" cy="532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422"/>
                <a:gridCol w="3026993"/>
                <a:gridCol w="869339"/>
                <a:gridCol w="2842234"/>
              </a:tblGrid>
              <a:tr h="14737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80 лет со дня рождения русского актера, певца, композитора В. Высоцкого.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90 лет со дня рождения Э.С. Колмановского, русского композитора.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творчества и вдохновения. </a:t>
                      </a: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25.01.2018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09.01.2018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17.01.2018</a:t>
                      </a: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Краткая ретроспектива творчества В.Высоцкого и исполнение песен композитора на гитаре старшими участниками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Проникновенное и трогательное ансамблевое исполнение песен  Э.Колмановского в исполнении ребят: «Алеша»; «Вальс о вальсе». </a:t>
                      </a:r>
                    </a:p>
                  </a:txBody>
                  <a:tcPr marL="52406" marR="52406" marT="0" marB="0"/>
                </a:tc>
              </a:tr>
              <a:tr h="262829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115 лет со дня рождения М.И.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Блантера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русского композитора.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145 лет со дня рождения Ф.И. Шаляпина, русского певца.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205 лет со дня рождения А.С. Даргомыжского, русского композитора. </a:t>
                      </a: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10.02.2018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13.02.2018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14.02.2018</a:t>
                      </a: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Композитор-песенник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М.И.Блантер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рассказ участника о жизни и творчестве композитора. Исполнение песен «Катюша», «В лесу прифронтовом», «Моя любимая» учащимися на музыкальных инструментах.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 жизни и творчестве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Ф.И.Шаляпина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беседе-рассказе слушателей  знакомит руководитель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Романс «Мне грустно» в исполнении учащегося проекта как визитная карточка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А.С.Даргомыжского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Творчество композитора в обзоре участников проекта. </a:t>
                      </a:r>
                    </a:p>
                  </a:txBody>
                  <a:tcPr marL="52406" marR="52406" marT="0" marB="0"/>
                </a:tc>
              </a:tr>
              <a:tr h="122653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340 лет со дня рождения Антонио Вивальди, дирижера, композитора, скрипача.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театра. </a:t>
                      </a: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04.03.2018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27.03.2018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2406" marR="524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Скрипач-виртуоз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А.Вивальди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рассказе-обзоре участника проекта. Представление музыкального инструмента и игра на скрипке.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«Театры Казани как зрелищный вид искусства» в беседе руководителя проекта со слушателями и зрителями. </a:t>
                      </a:r>
                    </a:p>
                  </a:txBody>
                  <a:tcPr marL="52406" marR="524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37371"/>
              </p:ext>
            </p:extLst>
          </p:nvPr>
        </p:nvGraphicFramePr>
        <p:xfrm>
          <a:off x="1259631" y="1196752"/>
          <a:ext cx="7488833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583"/>
                <a:gridCol w="2987480"/>
                <a:gridCol w="926015"/>
                <a:gridCol w="2854755"/>
              </a:tblGrid>
              <a:tr h="188613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110 лет со дня рождения русского композитора В.И.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Мурадели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авиации и космонавтики. 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подснежника.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06.04.2018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12.04.2018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19.04.2018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Композитор-песенник В.И.Мурадели.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Представление композитора учащимися проекта и песней «Жди меня». Краткий обзор жизни и творчества композитора участниками проекта. Песни о космосе А.Н.Пахмутовой в исполнении участников проекта. Исполнение музыкального произведения «Апрель» («Подснежник»), фортепианный цикл «Времена года» П.И.Чайковского на флейте. </a:t>
                      </a:r>
                    </a:p>
                  </a:txBody>
                  <a:tcPr marL="49131" marR="49131" marT="0" marB="0"/>
                </a:tc>
              </a:tr>
              <a:tr h="157024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105 лет со дня рождения русского композитора Н.В. Богословского.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22.05.2018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Песня «Темная ночь» в исполнении участников проекта под гитарный аккомпанемент ребят – представление композитора Н.В.Богословского. Краткий рассказ-презентация о композиторе руководителем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Песня «Любимый город» под аккомпанемент баяна и вокальный ансамбль участников проекта. </a:t>
                      </a:r>
                    </a:p>
                  </a:txBody>
                  <a:tcPr marL="49131" marR="49131" marT="0" marB="0"/>
                </a:tc>
              </a:tr>
              <a:tr h="172819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105 лет со дня рождения русского композитора Т.Н. Хренникова.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гармонии.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Памятная дата России: День памяти и скорби – день начала Великой Отечественной войны.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10.06.2018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18.06.2018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22.06.2018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Песня «Московские окна»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Т.Н.Хренникова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исполнении участников проекта. А также «Песня о дружбе» из к/ф «Верные друзья» в исполнении на гитаре участником проекта. Рассказ-экскурс руководителя проекта о жизни и творчестве композитора.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Ансамблевое исполнение песен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Я.Френкеля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«Журавли», А. Новикова «Эх, дороги». </a:t>
                      </a:r>
                    </a:p>
                  </a:txBody>
                  <a:tcPr marL="49131" marR="491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11628"/>
              </p:ext>
            </p:extLst>
          </p:nvPr>
        </p:nvGraphicFramePr>
        <p:xfrm>
          <a:off x="1259632" y="1268761"/>
          <a:ext cx="7416823" cy="5053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655"/>
                <a:gridCol w="3056564"/>
                <a:gridCol w="819300"/>
                <a:gridCol w="2827304"/>
              </a:tblGrid>
              <a:tr h="21602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2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2018 – </a:t>
                      </a:r>
                      <a:r>
                        <a:rPr lang="ru-RU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2019 учебный год</a:t>
                      </a:r>
                    </a:p>
                  </a:txBody>
                  <a:tcPr marL="49131" marR="4913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632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ru-RU" sz="9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знаний.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120 лет со дня рождения американского композитора Джорджа Гершвина.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01.09.2018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26.09.2018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школе из репертуара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Е.Доги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В.Мурадели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Г.Струве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В.Шаинского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Д.Кабалевского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Колыбельная из оперы «Порги и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Бесс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» - визитная карточка американского композитора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Д.Гершвина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Исполнение «Колыбельной» на саксофоне участником проекта. Обзор жизни и творчества композитора участниками проекта. </a:t>
                      </a:r>
                    </a:p>
                  </a:txBody>
                  <a:tcPr marL="49131" marR="49131" marT="0" marB="0"/>
                </a:tc>
              </a:tr>
              <a:tr h="1359239"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социального педагога.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205 лет со дня рождения итальянского композитора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Д.Верди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180 лет со дня рождения Жоржа Бизе, французского композитора и пианиста.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02.10.2018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10.10.2018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90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25.10.2018</a:t>
                      </a:r>
                      <a:endParaRPr lang="ru-RU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Поздравление сотрудников лечебного учреждения песнями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«Хабанера» из оперы «Кармен»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Ж.Бизе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в исполнении учащихся на баяне, флейте, гитаре – представление композитора. Краткий обзор его жизни и творчества руководителем проекта. </a:t>
                      </a:r>
                    </a:p>
                  </a:txBody>
                  <a:tcPr marL="49131" marR="49131" marT="0" marB="0"/>
                </a:tc>
              </a:tr>
              <a:tr h="1815279"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185 лет со дня рождения русского композитора А.П. Бородина.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Всемирный день доброты.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толерантности.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памяти татарского композитора Р.М.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Яхина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- 25 лет со дня смерти.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День Матери в России. 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12.11.2018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13.11.2018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16.11.2018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23.11.2018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25.11.2018</a:t>
                      </a:r>
                    </a:p>
                  </a:txBody>
                  <a:tcPr marL="49131" marR="491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«Химик и композитор» -  в чем же состоялся А.П. Бородин? Краткий обзор творчества композитора. Исполнение романса «Для берегов отчизны дальней» в исполнении старших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Торжественная песня – Гимн Республики Татарстан. Слушание в записи. Обзор творчества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Р.Яхина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участниками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«Маме» в исполнении ребят. </a:t>
                      </a:r>
                    </a:p>
                  </a:txBody>
                  <a:tcPr marL="49131" marR="491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04320" cy="5133316"/>
          </a:xfrm>
        </p:spPr>
        <p:txBody>
          <a:bodyPr/>
          <a:lstStyle/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64161" cy="9495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Содержание творческого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социально-значимого проекта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«Дети поют и играют для детей»</a:t>
            </a:r>
            <a:endParaRPr lang="ru-RU" sz="20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72911"/>
              </p:ext>
            </p:extLst>
          </p:nvPr>
        </p:nvGraphicFramePr>
        <p:xfrm>
          <a:off x="1259632" y="1268760"/>
          <a:ext cx="7488831" cy="5132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582"/>
                <a:gridCol w="3023834"/>
                <a:gridCol w="889660"/>
                <a:gridCol w="2854755"/>
              </a:tblGrid>
              <a:tr h="649151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инвалидов.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Новогодние путешествие.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03.12.2018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20.12.2018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Песни о доброте, милосердии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Новогоднее представление «Новый год шагает по планете».</a:t>
                      </a:r>
                    </a:p>
                  </a:txBody>
                  <a:tcPr marL="44920" marR="44920" marT="0" marB="0"/>
                </a:tc>
              </a:tr>
              <a:tr h="146059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105 лет со дня рождения татарского композитора Ф.З.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Яруллина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75-летие полного снятия блокады г. Ленинграда. 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01.01.2019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27.01.2019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Рассказ-беседа о Ф.З. Яруллине.  Исполнение романса «Не пой красавица» и «Лирической песни» в исполнении участников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Музыкальная тема на флейте и блок флейте из балета «Шурале» в исполнении учащихся проекта.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«Песни, опаленные войной». Исполнение нескольких военных песен участниками проекта. </a:t>
                      </a:r>
                    </a:p>
                  </a:txBody>
                  <a:tcPr marL="44920" marR="44920" marT="0" marB="0"/>
                </a:tc>
              </a:tr>
              <a:tr h="575761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лет со дня вывода советских войск из республики Афганистан. 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15.02.2019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Исполнение ряда афганских песен под гитару старшими участниками проекта.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44920" marR="44920" marT="0" marB="0"/>
                </a:tc>
              </a:tr>
              <a:tr h="2446983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175 лет со дня рождения русского композитора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Н.А.Римского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-Корсакова.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180 лет со дня рождения русского композитора М.П. Мусоргского.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Международный день театра.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170 лет со времени премьеры оперы «Евгений Онегин». 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18.03.2019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21.03.2019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27.03.2019</a:t>
                      </a:r>
                    </a:p>
                  </a:txBody>
                  <a:tcPr marL="44920" marR="449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«Два могучих корабля» русской музыки –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Н.А.Римский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-Корсаков и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М.П.Мусоргский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Краткий экскурс жизни и творчества композиторов руководителем проекта. Исполнение произведений учащимися на баяне, флейте, скрипке известных музыкальных тем из опер-сказок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Н.А.Римского-Корсакого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Исполнение произведения из вокального цикла «Детская» </a:t>
                      </a:r>
                      <a:r>
                        <a:rPr lang="ru-RU" sz="9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М.П.Мусоргского</a:t>
                      </a: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Год театра в России – 2019 год. Театральная жизнь Казани и России в кратком обзоре руководителя проекта. Юбилейная дата премьеры оперы «Евгений Онегин» в значимый Год Театра – 2019 г. </a:t>
                      </a:r>
                    </a:p>
                  </a:txBody>
                  <a:tcPr marL="44920" marR="4492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TM01859868[[fn=Термический]]</Template>
  <TotalTime>174</TotalTime>
  <Words>2567</Words>
  <Application>Microsoft Office PowerPoint</Application>
  <PresentationFormat>Экран (4:3)</PresentationFormat>
  <Paragraphs>347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Thermal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Мой</dc:creator>
  <cp:lastModifiedBy>Мой</cp:lastModifiedBy>
  <cp:revision>147</cp:revision>
  <dcterms:created xsi:type="dcterms:W3CDTF">2019-04-07T10:38:34Z</dcterms:created>
  <dcterms:modified xsi:type="dcterms:W3CDTF">2019-05-12T19:36:21Z</dcterms:modified>
</cp:coreProperties>
</file>