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5/27/16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5/27/16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5/27/16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Ta1|&lt; D^t^2Me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Model Selection 4 the Ad Placement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Clean the data</a:t>
            </a:r>
          </a:p>
          <a:p>
            <a:r>
              <a:rPr lang="en-US" dirty="0" smtClean="0"/>
              <a:t>2. Fit models:</a:t>
            </a:r>
          </a:p>
          <a:p>
            <a:pPr lvl="1"/>
            <a:r>
              <a:rPr lang="en-US" dirty="0" smtClean="0"/>
              <a:t>Logistic Regression</a:t>
            </a:r>
            <a:endParaRPr lang="en-US" dirty="0"/>
          </a:p>
          <a:p>
            <a:pPr lvl="1"/>
            <a:r>
              <a:rPr lang="en-US" dirty="0" smtClean="0"/>
              <a:t>Gradient Boosting</a:t>
            </a:r>
          </a:p>
          <a:p>
            <a:r>
              <a:rPr lang="en-US" dirty="0" smtClean="0"/>
              <a:t>4. Features </a:t>
            </a:r>
          </a:p>
        </p:txBody>
      </p:sp>
    </p:spTree>
    <p:extLst>
      <p:ext uri="{BB962C8B-B14F-4D97-AF65-F5344CB8AC3E}">
        <p14:creationId xmlns:p14="http://schemas.microsoft.com/office/powerpoint/2010/main" val="1449709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Patsy.dmatrix</a:t>
            </a:r>
            <a:r>
              <a:rPr lang="en-US" dirty="0" smtClean="0"/>
              <a:t> categorical fields</a:t>
            </a:r>
          </a:p>
          <a:p>
            <a:r>
              <a:rPr lang="en-US" dirty="0" smtClean="0"/>
              <a:t>Keep continues as they are</a:t>
            </a:r>
          </a:p>
          <a:p>
            <a:r>
              <a:rPr lang="en-US" dirty="0" smtClean="0"/>
              <a:t>478 Features to choose from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309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precision</a:t>
            </a:r>
            <a:r>
              <a:rPr lang="es-ES_tradnl" dirty="0"/>
              <a:t>: [ 0.96210015  0.7558209 ]</a:t>
            </a:r>
          </a:p>
          <a:p>
            <a:r>
              <a:rPr lang="en-US" dirty="0"/>
              <a:t>recall: </a:t>
            </a:r>
            <a:r>
              <a:rPr lang="en-US" dirty="0" smtClean="0"/>
              <a:t>       [ </a:t>
            </a:r>
            <a:r>
              <a:rPr lang="en-US" dirty="0"/>
              <a:t>0.99125844  0.40931135]</a:t>
            </a:r>
          </a:p>
          <a:p>
            <a:r>
              <a:rPr lang="fr-FR" dirty="0"/>
              <a:t>fscore</a:t>
            </a:r>
            <a:r>
              <a:rPr lang="fr-FR" dirty="0"/>
              <a:t>: </a:t>
            </a:r>
            <a:r>
              <a:rPr lang="fr-FR" dirty="0" smtClean="0"/>
              <a:t>      [ </a:t>
            </a:r>
            <a:r>
              <a:rPr lang="fr-FR" dirty="0"/>
              <a:t>0.97646167  0.53104027]</a:t>
            </a:r>
          </a:p>
          <a:p>
            <a:r>
              <a:rPr lang="en-US" dirty="0"/>
              <a:t>support: </a:t>
            </a:r>
            <a:r>
              <a:rPr lang="en-US" dirty="0" smtClean="0"/>
              <a:t>   [</a:t>
            </a:r>
            <a:r>
              <a:rPr lang="en-US" dirty="0"/>
              <a:t>93576  6186]</a:t>
            </a:r>
          </a:p>
          <a:p>
            <a:r>
              <a:rPr lang="pl-PL" dirty="0"/>
              <a:t>Accuracy</a:t>
            </a:r>
            <a:r>
              <a:rPr lang="pl-PL" dirty="0" smtClean="0"/>
              <a:t>: 0.955173312484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8499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SomersD</a:t>
            </a:r>
            <a:r>
              <a:rPr lang="en-US" dirty="0" smtClean="0"/>
              <a:t> and Lift Chart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238" y="2957091"/>
            <a:ext cx="7145458" cy="374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0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Feature Importance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0288" y="2857500"/>
            <a:ext cx="7653337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438" y="2819400"/>
            <a:ext cx="7166187" cy="396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86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Features not shown to be important: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Mother </a:t>
            </a:r>
            <a:r>
              <a:rPr lang="en-US" dirty="0"/>
              <a:t>and Father country of birth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Migration Status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Household status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State of residence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Tax filer status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Veteran status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576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60</TotalTime>
  <Words>86</Words>
  <Application>Microsoft Macintosh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Sky</vt:lpstr>
      <vt:lpstr>Ta1|&lt; D^t^2Me</vt:lpstr>
      <vt:lpstr>Steps:</vt:lpstr>
      <vt:lpstr>Clean the data</vt:lpstr>
      <vt:lpstr>Gradient Boosting</vt:lpstr>
      <vt:lpstr>SomersD and Lift Chart</vt:lpstr>
      <vt:lpstr>Feature Importance</vt:lpstr>
      <vt:lpstr>Features not shown to be important:</vt:lpstr>
    </vt:vector>
  </TitlesOfParts>
  <Company>CapitalOne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Ta1|&lt; D^t^2Me</dc:title>
  <dc:creator>Evgeny Mun</dc:creator>
  <cp:lastModifiedBy>Evgeny Mun</cp:lastModifiedBy>
  <cp:revision>8</cp:revision>
  <dcterms:created xsi:type="dcterms:W3CDTF">2016-05-27T13:43:51Z</dcterms:created>
  <dcterms:modified xsi:type="dcterms:W3CDTF">2016-05-27T14:44:00Z</dcterms:modified>
</cp:coreProperties>
</file>