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73" r:id="rId11"/>
    <p:sldId id="274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7FDE5-FADA-450A-9F68-180ECCB02FE0}" type="datetimeFigureOut">
              <a:rPr lang="ru-RU" smtClean="0"/>
              <a:t>16.02.2017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BC5C2-D0DC-4DE3-84D1-DC6A19C370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71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BC5C2-D0DC-4DE3-84D1-DC6A19C370B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671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BC5C2-D0DC-4DE3-84D1-DC6A19C370B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289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BC5C2-D0DC-4DE3-84D1-DC6A19C370B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914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BC5C2-D0DC-4DE3-84D1-DC6A19C370B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148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BC5C2-D0DC-4DE3-84D1-DC6A19C370B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240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BC5C2-D0DC-4DE3-84D1-DC6A19C370B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538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4893-58F6-4EA2-88B1-66243E129A95}" type="datetimeFigureOut">
              <a:rPr lang="ru-RU" smtClean="0"/>
              <a:t>16.02.2017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7B4-3EDC-4A6D-AB65-501C161455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80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4893-58F6-4EA2-88B1-66243E129A95}" type="datetimeFigureOut">
              <a:rPr lang="ru-RU" smtClean="0"/>
              <a:t>16.02.2017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7B4-3EDC-4A6D-AB65-501C161455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66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4893-58F6-4EA2-88B1-66243E129A95}" type="datetimeFigureOut">
              <a:rPr lang="ru-RU" smtClean="0"/>
              <a:t>16.02.2017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7B4-3EDC-4A6D-AB65-501C161455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56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4893-58F6-4EA2-88B1-66243E129A95}" type="datetimeFigureOut">
              <a:rPr lang="ru-RU" smtClean="0"/>
              <a:t>16.02.2017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7B4-3EDC-4A6D-AB65-501C161455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20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4893-58F6-4EA2-88B1-66243E129A95}" type="datetimeFigureOut">
              <a:rPr lang="ru-RU" smtClean="0"/>
              <a:t>16.02.2017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7B4-3EDC-4A6D-AB65-501C161455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458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4893-58F6-4EA2-88B1-66243E129A95}" type="datetimeFigureOut">
              <a:rPr lang="ru-RU" smtClean="0"/>
              <a:t>16.02.2017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7B4-3EDC-4A6D-AB65-501C161455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20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4893-58F6-4EA2-88B1-66243E129A95}" type="datetimeFigureOut">
              <a:rPr lang="ru-RU" smtClean="0"/>
              <a:t>16.02.2017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7B4-3EDC-4A6D-AB65-501C161455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68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4893-58F6-4EA2-88B1-66243E129A95}" type="datetimeFigureOut">
              <a:rPr lang="ru-RU" smtClean="0"/>
              <a:t>16.02.2017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7B4-3EDC-4A6D-AB65-501C161455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5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4893-58F6-4EA2-88B1-66243E129A95}" type="datetimeFigureOut">
              <a:rPr lang="ru-RU" smtClean="0"/>
              <a:t>16.02.2017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7B4-3EDC-4A6D-AB65-501C161455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4893-58F6-4EA2-88B1-66243E129A95}" type="datetimeFigureOut">
              <a:rPr lang="ru-RU" smtClean="0"/>
              <a:t>16.02.2017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7B4-3EDC-4A6D-AB65-501C161455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81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4893-58F6-4EA2-88B1-66243E129A95}" type="datetimeFigureOut">
              <a:rPr lang="ru-RU" smtClean="0"/>
              <a:t>16.02.2017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7B4-3EDC-4A6D-AB65-501C161455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77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A4893-58F6-4EA2-88B1-66243E129A95}" type="datetimeFigureOut">
              <a:rPr lang="ru-RU" smtClean="0"/>
              <a:t>16.02.2017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497B4-3EDC-4A6D-AB65-501C161455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829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BDD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537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Структура тестов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497" y="1842866"/>
            <a:ext cx="3801005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6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Хелперы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181" y="1599944"/>
            <a:ext cx="4391638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9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1151" y="238339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3. Запускаем тесты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126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Тест валиться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27391"/>
          </a:xfrm>
        </p:spPr>
        <p:txBody>
          <a:bodyPr/>
          <a:lstStyle/>
          <a:p>
            <a:pPr algn="ctr"/>
            <a:r>
              <a:rPr lang="ru-RU" dirty="0" smtClean="0"/>
              <a:t>Например по указанному адресу страница не доступна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236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Разработчик работает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ru-RU" dirty="0" smtClean="0"/>
              <a:t>Поднимает сервер </a:t>
            </a:r>
          </a:p>
          <a:p>
            <a:pPr algn="ctr"/>
            <a:r>
              <a:rPr lang="ru-RU" dirty="0" smtClean="0"/>
              <a:t>Сайт доступен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768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Запускаем тесты еще раз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ru-RU" dirty="0" smtClean="0"/>
              <a:t>Первый шаг прошли – сайт открылся</a:t>
            </a:r>
          </a:p>
          <a:p>
            <a:pPr algn="ctr"/>
            <a:r>
              <a:rPr lang="ru-RU" dirty="0" smtClean="0"/>
              <a:t>Не найден нужный элемент на странице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676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Разработчик работает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ru-RU" dirty="0" smtClean="0"/>
              <a:t>Пока тест не будет Ок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233" y="2443025"/>
            <a:ext cx="4715533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24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Для успеха автоматизации нужно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ru-RU" dirty="0" smtClean="0"/>
              <a:t>Знать </a:t>
            </a:r>
            <a:r>
              <a:rPr lang="en-US" dirty="0" smtClean="0"/>
              <a:t>Java</a:t>
            </a:r>
          </a:p>
          <a:p>
            <a:pPr algn="ctr"/>
            <a:r>
              <a:rPr lang="ru-RU" dirty="0" smtClean="0"/>
              <a:t>Знать </a:t>
            </a:r>
            <a:r>
              <a:rPr lang="en-US" dirty="0" smtClean="0"/>
              <a:t>Selenium</a:t>
            </a:r>
          </a:p>
          <a:p>
            <a:pPr algn="ctr"/>
            <a:r>
              <a:rPr lang="ru-RU" dirty="0" smtClean="0"/>
              <a:t>Знать </a:t>
            </a:r>
            <a:r>
              <a:rPr lang="en-US" dirty="0" smtClean="0"/>
              <a:t>Cucumber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21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Без шаманства не обойтись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637" y="1207412"/>
            <a:ext cx="4875467" cy="548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8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Понятия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2989" y="1932717"/>
            <a:ext cx="7152503" cy="4351338"/>
          </a:xfrm>
        </p:spPr>
        <p:txBody>
          <a:bodyPr/>
          <a:lstStyle/>
          <a:p>
            <a:r>
              <a:rPr lang="en-US" dirty="0" smtClean="0"/>
              <a:t>ATDD (Acceptance Test-Driven Development)</a:t>
            </a:r>
          </a:p>
          <a:p>
            <a:r>
              <a:rPr lang="en-US" dirty="0" smtClean="0"/>
              <a:t>BDD (Behavior-Driven Development)</a:t>
            </a:r>
          </a:p>
          <a:p>
            <a:r>
              <a:rPr lang="en-US" dirty="0" smtClean="0"/>
              <a:t>AAT (Agile Acceptance testing)</a:t>
            </a:r>
          </a:p>
          <a:p>
            <a:r>
              <a:rPr lang="en-US" dirty="0" smtClean="0"/>
              <a:t>ST (Story Testing)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440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7626" y="2523439"/>
            <a:ext cx="10678297" cy="1325563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Всё это - разработка через приемочные тесты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10914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94437" y="2572865"/>
            <a:ext cx="4475205" cy="1325563"/>
          </a:xfrm>
        </p:spPr>
        <p:txBody>
          <a:bodyPr/>
          <a:lstStyle/>
          <a:p>
            <a:r>
              <a:rPr lang="ru-RU" dirty="0" smtClean="0"/>
              <a:t>Как это выглядит?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346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1</a:t>
            </a:r>
            <a:r>
              <a:rPr lang="en-US" dirty="0" smtClean="0"/>
              <a:t>.</a:t>
            </a:r>
            <a:r>
              <a:rPr lang="ru-RU" dirty="0" smtClean="0"/>
              <a:t> Правило 3х </a:t>
            </a:r>
            <a:r>
              <a:rPr lang="ru-RU" dirty="0" err="1" smtClean="0"/>
              <a:t>Амиго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905794"/>
            <a:ext cx="7620000" cy="4191000"/>
          </a:xfrm>
        </p:spPr>
      </p:pic>
    </p:spTree>
    <p:extLst>
      <p:ext uri="{BB962C8B-B14F-4D97-AF65-F5344CB8AC3E}">
        <p14:creationId xmlns:p14="http://schemas.microsoft.com/office/powerpoint/2010/main" val="348092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Сценарий на псевдо языке </a:t>
            </a:r>
            <a:r>
              <a:rPr lang="en-US" dirty="0" smtClean="0"/>
              <a:t>gherkin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575" y="2405634"/>
            <a:ext cx="5010849" cy="3191320"/>
          </a:xfrm>
        </p:spPr>
      </p:pic>
    </p:spTree>
    <p:extLst>
      <p:ext uri="{BB962C8B-B14F-4D97-AF65-F5344CB8AC3E}">
        <p14:creationId xmlns:p14="http://schemas.microsoft.com/office/powerpoint/2010/main" val="87404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2. </a:t>
            </a:r>
            <a:r>
              <a:rPr lang="ru-RU" dirty="0" smtClean="0"/>
              <a:t>Автоматизация шагов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048" y="1556284"/>
            <a:ext cx="4345741" cy="4885705"/>
          </a:xfrm>
        </p:spPr>
      </p:pic>
    </p:spTree>
    <p:extLst>
      <p:ext uri="{BB962C8B-B14F-4D97-AF65-F5344CB8AC3E}">
        <p14:creationId xmlns:p14="http://schemas.microsoft.com/office/powerpoint/2010/main" val="418326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2. </a:t>
            </a:r>
            <a:r>
              <a:rPr lang="ru-RU" dirty="0" smtClean="0"/>
              <a:t>Автоматизация шагов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288" y="1556284"/>
            <a:ext cx="4345741" cy="4885705"/>
          </a:xfrm>
        </p:spPr>
      </p:pic>
      <p:sp>
        <p:nvSpPr>
          <p:cNvPr id="3" name="TextBox 2"/>
          <p:cNvSpPr txBox="1"/>
          <p:nvPr/>
        </p:nvSpPr>
        <p:spPr>
          <a:xfrm>
            <a:off x="626075" y="1977081"/>
            <a:ext cx="281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Кода(реализации) еще нет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918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2. </a:t>
            </a:r>
            <a:r>
              <a:rPr lang="ru-RU" dirty="0" smtClean="0"/>
              <a:t>Автоматизация шагов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288" y="1556284"/>
            <a:ext cx="4345741" cy="4885705"/>
          </a:xfrm>
        </p:spPr>
      </p:pic>
      <p:sp>
        <p:nvSpPr>
          <p:cNvPr id="3" name="TextBox 2"/>
          <p:cNvSpPr txBox="1"/>
          <p:nvPr/>
        </p:nvSpPr>
        <p:spPr>
          <a:xfrm>
            <a:off x="626075" y="1977081"/>
            <a:ext cx="281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Кода(реализации) еще нет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40685" y="2697181"/>
            <a:ext cx="3861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</a:t>
            </a:r>
            <a:r>
              <a:rPr lang="ru-RU" dirty="0" smtClean="0"/>
              <a:t>придумываем </a:t>
            </a:r>
            <a:r>
              <a:rPr lang="en-US" dirty="0" smtClean="0"/>
              <a:t>id</a:t>
            </a:r>
            <a:r>
              <a:rPr lang="ru-RU" dirty="0" smtClean="0"/>
              <a:t> элементов заранее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40685" y="3118812"/>
            <a:ext cx="4043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 </a:t>
            </a:r>
            <a:r>
              <a:rPr lang="ru-RU" dirty="0"/>
              <a:t>п</a:t>
            </a:r>
            <a:r>
              <a:rPr lang="ru-RU" dirty="0" smtClean="0"/>
              <a:t>ользуемся эскизами веб интерфейса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40685" y="3537572"/>
            <a:ext cx="3119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 оставляем пропуски в тестах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08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147</Words>
  <Application>Microsoft Office PowerPoint</Application>
  <PresentationFormat>Широкоэкранный</PresentationFormat>
  <Paragraphs>43</Paragraphs>
  <Slides>18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BDD</vt:lpstr>
      <vt:lpstr>Понятия</vt:lpstr>
      <vt:lpstr>Всё это - разработка через приемочные тесты</vt:lpstr>
      <vt:lpstr>Как это выглядит?</vt:lpstr>
      <vt:lpstr>1. Правило 3х Амиго</vt:lpstr>
      <vt:lpstr>Сценарий на псевдо языке gherkin</vt:lpstr>
      <vt:lpstr>2. Автоматизация шагов</vt:lpstr>
      <vt:lpstr>2. Автоматизация шагов</vt:lpstr>
      <vt:lpstr>2. Автоматизация шагов</vt:lpstr>
      <vt:lpstr>Структура тестов</vt:lpstr>
      <vt:lpstr>Хелперы</vt:lpstr>
      <vt:lpstr>3. Запускаем тесты</vt:lpstr>
      <vt:lpstr>Тест валиться</vt:lpstr>
      <vt:lpstr>Разработчик работает</vt:lpstr>
      <vt:lpstr>Запускаем тесты еще раз</vt:lpstr>
      <vt:lpstr>Разработчик работает</vt:lpstr>
      <vt:lpstr>Для успеха автоматизации нужно</vt:lpstr>
      <vt:lpstr>Без шаманства не обойтись</vt:lpstr>
    </vt:vector>
  </TitlesOfParts>
  <Company>OT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BDD</dc:title>
  <dc:creator>Nalivayko Evgeniy</dc:creator>
  <cp:lastModifiedBy>Nalivayko Evgeniy</cp:lastModifiedBy>
  <cp:revision>9</cp:revision>
  <dcterms:created xsi:type="dcterms:W3CDTF">2017-02-15T17:23:00Z</dcterms:created>
  <dcterms:modified xsi:type="dcterms:W3CDTF">2017-02-16T09:43:05Z</dcterms:modified>
</cp:coreProperties>
</file>