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>
      <a:defRPr lang="en-US"/>
    </a:defPPr>
    <a:lvl1pPr marL="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1pPr>
    <a:lvl2pPr marL="728265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2pPr>
    <a:lvl3pPr marL="1456531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3pPr>
    <a:lvl4pPr marL="2184798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4pPr>
    <a:lvl5pPr marL="2913063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5pPr>
    <a:lvl6pPr marL="3641329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6pPr>
    <a:lvl7pPr marL="4369596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7pPr>
    <a:lvl8pPr marL="509786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8pPr>
    <a:lvl9pPr marL="5826127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56"/>
    <a:srgbClr val="12903E"/>
    <a:srgbClr val="0A9FDA"/>
    <a:srgbClr val="898B8D"/>
    <a:srgbClr val="FFC000"/>
    <a:srgbClr val="FFFFFF"/>
    <a:srgbClr val="1E9DF7"/>
    <a:srgbClr val="03347F"/>
    <a:srgbClr val="158CD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37" autoAdjust="0"/>
    <p:restoredTop sz="95552" autoAdjust="0"/>
  </p:normalViewPr>
  <p:slideViewPr>
    <p:cSldViewPr snapToGrid="0" snapToObjects="1">
      <p:cViewPr>
        <p:scale>
          <a:sx n="100" d="100"/>
          <a:sy n="100" d="100"/>
        </p:scale>
        <p:origin x="-712" y="-80"/>
      </p:cViewPr>
      <p:guideLst>
        <p:guide orient="horz" pos="288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8C95-699B-7048-8C79-BBE24E3E522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45BB-BD9C-954C-8206-C3C5A3B1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56F5-ADDA-2747-BF77-4AEFB622B9B3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090" y="1757253"/>
            <a:ext cx="1141485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KEY METRICS</a:t>
            </a:r>
          </a:p>
          <a:p>
            <a:r>
              <a:rPr lang="en-US" sz="2400" dirty="0" smtClean="0">
                <a:solidFill>
                  <a:srgbClr val="404040"/>
                </a:solidFill>
                <a:latin typeface="Proxima Nova" charset="0"/>
                <a:ea typeface="Proxima Nova" charset="0"/>
                <a:cs typeface="Proxima Nova" charset="0"/>
              </a:rPr>
              <a:t>GROWTH %</a:t>
            </a:r>
            <a:endParaRPr lang="en-US" sz="2400" dirty="0">
              <a:solidFill>
                <a:srgbClr val="404040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4725" y="3018148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Rate/</a:t>
            </a:r>
            <a:r>
              <a:rPr lang="en-US" sz="2000" dirty="0" err="1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4725" y="384914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CS Comp/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4725" y="453312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Other Bus Cost/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725" y="521710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EBA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4725" y="5805202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CE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0601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493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19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97702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81144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4035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grpSp>
        <p:nvGrpSpPr>
          <p:cNvPr id="3" name="Group 2" title="Line 1 Square"/>
          <p:cNvGrpSpPr/>
          <p:nvPr/>
        </p:nvGrpSpPr>
        <p:grpSpPr>
          <a:xfrm>
            <a:off x="8683500" y="2774070"/>
            <a:ext cx="367902" cy="364214"/>
            <a:chOff x="8683500" y="2774070"/>
            <a:chExt cx="367902" cy="364214"/>
          </a:xfrm>
        </p:grpSpPr>
        <p:sp>
          <p:nvSpPr>
            <p:cNvPr id="18" name="Rounded Rectangle 17"/>
            <p:cNvSpPr/>
            <p:nvPr/>
          </p:nvSpPr>
          <p:spPr>
            <a:xfrm>
              <a:off x="8688489" y="2775371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3500" y="2774070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6" name="Group 5" title="Line 2 Square"/>
          <p:cNvGrpSpPr/>
          <p:nvPr/>
        </p:nvGrpSpPr>
        <p:grpSpPr>
          <a:xfrm>
            <a:off x="8426796" y="3616574"/>
            <a:ext cx="367902" cy="364214"/>
            <a:chOff x="8426796" y="3616574"/>
            <a:chExt cx="367902" cy="364214"/>
          </a:xfrm>
        </p:grpSpPr>
        <p:sp>
          <p:nvSpPr>
            <p:cNvPr id="20" name="Rounded Rectangle 19"/>
            <p:cNvSpPr/>
            <p:nvPr/>
          </p:nvSpPr>
          <p:spPr>
            <a:xfrm>
              <a:off x="8431785" y="361787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6796" y="361657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28" name="Group 27" title="Line 4 Square"/>
          <p:cNvGrpSpPr/>
          <p:nvPr/>
        </p:nvGrpSpPr>
        <p:grpSpPr>
          <a:xfrm>
            <a:off x="8313536" y="5000764"/>
            <a:ext cx="367902" cy="364214"/>
            <a:chOff x="8313536" y="5000764"/>
            <a:chExt cx="367902" cy="364214"/>
          </a:xfrm>
        </p:grpSpPr>
        <p:sp>
          <p:nvSpPr>
            <p:cNvPr id="22" name="Rounded Rectangle 21"/>
            <p:cNvSpPr/>
            <p:nvPr/>
          </p:nvSpPr>
          <p:spPr>
            <a:xfrm>
              <a:off x="8318525" y="500206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13536" y="500076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8" name="Group 7" title="Line 3 Square"/>
          <p:cNvGrpSpPr/>
          <p:nvPr/>
        </p:nvGrpSpPr>
        <p:grpSpPr>
          <a:xfrm>
            <a:off x="11729265" y="4295247"/>
            <a:ext cx="367902" cy="364214"/>
            <a:chOff x="11729265" y="4295247"/>
            <a:chExt cx="367902" cy="364214"/>
          </a:xfrm>
        </p:grpSpPr>
        <p:sp>
          <p:nvSpPr>
            <p:cNvPr id="24" name="Rounded Rectangle 23"/>
            <p:cNvSpPr/>
            <p:nvPr/>
          </p:nvSpPr>
          <p:spPr>
            <a:xfrm>
              <a:off x="11734254" y="4296548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29265" y="4295247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30" name="Group 29" title="Line 5 Square"/>
          <p:cNvGrpSpPr/>
          <p:nvPr/>
        </p:nvGrpSpPr>
        <p:grpSpPr>
          <a:xfrm>
            <a:off x="12668744" y="5644868"/>
            <a:ext cx="367902" cy="364214"/>
            <a:chOff x="12668744" y="5644868"/>
            <a:chExt cx="367902" cy="364214"/>
          </a:xfrm>
        </p:grpSpPr>
        <p:sp>
          <p:nvSpPr>
            <p:cNvPr id="26" name="Rounded Rectangle 25"/>
            <p:cNvSpPr/>
            <p:nvPr/>
          </p:nvSpPr>
          <p:spPr>
            <a:xfrm>
              <a:off x="12673733" y="5646169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68744" y="5644868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485682" y="3209857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93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272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843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4179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3561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60871" y="3018149"/>
            <a:ext cx="0" cy="306166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85682" y="404919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93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272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843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4179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561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85682" y="473869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3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72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843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4179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561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85682" y="608997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893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272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2843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14179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561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85682" y="541715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893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0272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2843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4179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3561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 title="Line 1 Circle"/>
          <p:cNvSpPr/>
          <p:nvPr/>
        </p:nvSpPr>
        <p:spPr>
          <a:xfrm>
            <a:off x="6826462" y="308008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 title="Line 2 Circle"/>
          <p:cNvSpPr/>
          <p:nvPr/>
        </p:nvSpPr>
        <p:spPr>
          <a:xfrm>
            <a:off x="6908841" y="3938104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 title="Line 3 Circle"/>
          <p:cNvSpPr/>
          <p:nvPr/>
        </p:nvSpPr>
        <p:spPr>
          <a:xfrm>
            <a:off x="6298637" y="460277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title="Line 4 Circle"/>
          <p:cNvSpPr/>
          <p:nvPr/>
        </p:nvSpPr>
        <p:spPr>
          <a:xfrm>
            <a:off x="6867652" y="5304386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 title="Line 5 Circle"/>
          <p:cNvSpPr/>
          <p:nvPr/>
        </p:nvSpPr>
        <p:spPr>
          <a:xfrm>
            <a:off x="8237185" y="5953803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43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Mihalik</dc:creator>
  <cp:lastModifiedBy>Alex Lavrinenko</cp:lastModifiedBy>
  <cp:revision>76</cp:revision>
  <dcterms:created xsi:type="dcterms:W3CDTF">2015-10-14T20:57:21Z</dcterms:created>
  <dcterms:modified xsi:type="dcterms:W3CDTF">2015-10-29T17:03:57Z</dcterms:modified>
</cp:coreProperties>
</file>