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14630400" cy="9144000"/>
  <p:notesSz cx="6858000" cy="9144000"/>
  <p:defaultTextStyle>
    <a:defPPr>
      <a:defRPr lang="en-US"/>
    </a:defPPr>
    <a:lvl1pPr marL="0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1pPr>
    <a:lvl2pPr marL="728265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2pPr>
    <a:lvl3pPr marL="1456531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3pPr>
    <a:lvl4pPr marL="2184798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4pPr>
    <a:lvl5pPr marL="2913063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5pPr>
    <a:lvl6pPr marL="3641329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6pPr>
    <a:lvl7pPr marL="4369596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7pPr>
    <a:lvl8pPr marL="5097860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8pPr>
    <a:lvl9pPr marL="5826127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556"/>
    <a:srgbClr val="12903E"/>
    <a:srgbClr val="0A9FDA"/>
    <a:srgbClr val="898B8D"/>
    <a:srgbClr val="FFC000"/>
    <a:srgbClr val="FFFFFF"/>
    <a:srgbClr val="1E9DF7"/>
    <a:srgbClr val="03347F"/>
    <a:srgbClr val="158CD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237" autoAdjust="0"/>
    <p:restoredTop sz="95552" autoAdjust="0"/>
  </p:normalViewPr>
  <p:slideViewPr>
    <p:cSldViewPr snapToGrid="0" snapToObjects="1">
      <p:cViewPr>
        <p:scale>
          <a:sx n="100" d="100"/>
          <a:sy n="100" d="100"/>
        </p:scale>
        <p:origin x="-712" y="-80"/>
      </p:cViewPr>
      <p:guideLst>
        <p:guide orient="horz" pos="2880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E8C95-699B-7048-8C79-BBE24E3E5221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45BB-BD9C-954C-8206-C3C5A3B1C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5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4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9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3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2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8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2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090" y="1757253"/>
            <a:ext cx="1141485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404040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KEY METRICS</a:t>
            </a:r>
          </a:p>
          <a:p>
            <a:r>
              <a:rPr lang="en-US" sz="2400" dirty="0" smtClean="0">
                <a:solidFill>
                  <a:srgbClr val="404040"/>
                </a:solidFill>
                <a:latin typeface="Proxima Nova" charset="0"/>
                <a:ea typeface="Proxima Nova" charset="0"/>
                <a:cs typeface="Proxima Nova" charset="0"/>
              </a:rPr>
              <a:t>GROWTH %</a:t>
            </a:r>
            <a:endParaRPr lang="en-US" sz="2400" dirty="0">
              <a:solidFill>
                <a:srgbClr val="404040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4725" y="3018148"/>
            <a:ext cx="24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Rate/</a:t>
            </a:r>
            <a:r>
              <a:rPr lang="en-US" sz="2000" dirty="0" err="1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Hr</a:t>
            </a:r>
            <a:endParaRPr lang="en-US" sz="2000" dirty="0">
              <a:solidFill>
                <a:srgbClr val="41414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4725" y="3849144"/>
            <a:ext cx="24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CS Comp/</a:t>
            </a:r>
            <a:r>
              <a:rPr lang="en-US" sz="2000" dirty="0" err="1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Hr</a:t>
            </a:r>
            <a:endParaRPr lang="en-US" sz="2000" dirty="0">
              <a:solidFill>
                <a:srgbClr val="41414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4725" y="4533124"/>
            <a:ext cx="24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Other Bus Cost/</a:t>
            </a:r>
            <a:r>
              <a:rPr lang="en-US" sz="2000" dirty="0" err="1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Hr</a:t>
            </a:r>
            <a:endParaRPr lang="en-US" sz="2000" dirty="0">
              <a:solidFill>
                <a:srgbClr val="41414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4725" y="5217104"/>
            <a:ext cx="24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EBA Margin/</a:t>
            </a:r>
            <a:r>
              <a:rPr lang="en-US" sz="2000" dirty="0" err="1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Hr</a:t>
            </a:r>
            <a:endParaRPr lang="en-US" sz="2000" dirty="0">
              <a:solidFill>
                <a:srgbClr val="41414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4725" y="5805202"/>
            <a:ext cx="24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CE Margin/</a:t>
            </a:r>
            <a:r>
              <a:rPr lang="en-US" sz="2000" dirty="0" err="1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Hr</a:t>
            </a:r>
            <a:endParaRPr lang="en-US" sz="2000" dirty="0">
              <a:solidFill>
                <a:srgbClr val="41414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0601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-10%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3493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-5%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2519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0%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97702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5%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81144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10%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34035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15%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grpSp>
        <p:nvGrpSpPr>
          <p:cNvPr id="3" name="Group 2" title="Line 1 Square"/>
          <p:cNvGrpSpPr/>
          <p:nvPr/>
        </p:nvGrpSpPr>
        <p:grpSpPr>
          <a:xfrm>
            <a:off x="8726471" y="2774070"/>
            <a:ext cx="367902" cy="364214"/>
            <a:chOff x="8683500" y="2774070"/>
            <a:chExt cx="367902" cy="364214"/>
          </a:xfrm>
        </p:grpSpPr>
        <p:sp>
          <p:nvSpPr>
            <p:cNvPr id="18" name="Rounded Rectangle 17"/>
            <p:cNvSpPr/>
            <p:nvPr/>
          </p:nvSpPr>
          <p:spPr>
            <a:xfrm>
              <a:off x="8688489" y="2775371"/>
              <a:ext cx="362913" cy="36291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83500" y="2774070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dirty="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grpSp>
        <p:nvGrpSpPr>
          <p:cNvPr id="6" name="Group 5" title="Line 2 Square"/>
          <p:cNvGrpSpPr/>
          <p:nvPr/>
        </p:nvGrpSpPr>
        <p:grpSpPr>
          <a:xfrm>
            <a:off x="8427768" y="3616574"/>
            <a:ext cx="367902" cy="364214"/>
            <a:chOff x="8426796" y="3616574"/>
            <a:chExt cx="367902" cy="364214"/>
          </a:xfrm>
        </p:grpSpPr>
        <p:sp>
          <p:nvSpPr>
            <p:cNvPr id="20" name="Rounded Rectangle 19"/>
            <p:cNvSpPr/>
            <p:nvPr/>
          </p:nvSpPr>
          <p:spPr>
            <a:xfrm>
              <a:off x="8431785" y="3617875"/>
              <a:ext cx="362913" cy="36291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26796" y="3616574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dirty="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grpSp>
        <p:nvGrpSpPr>
          <p:cNvPr id="28" name="Group 27" title="Line 4 Square"/>
          <p:cNvGrpSpPr/>
          <p:nvPr/>
        </p:nvGrpSpPr>
        <p:grpSpPr>
          <a:xfrm>
            <a:off x="8299752" y="5000764"/>
            <a:ext cx="367902" cy="364214"/>
            <a:chOff x="8313536" y="5000764"/>
            <a:chExt cx="367902" cy="364214"/>
          </a:xfrm>
        </p:grpSpPr>
        <p:sp>
          <p:nvSpPr>
            <p:cNvPr id="22" name="Rounded Rectangle 21"/>
            <p:cNvSpPr/>
            <p:nvPr/>
          </p:nvSpPr>
          <p:spPr>
            <a:xfrm>
              <a:off x="8318525" y="5002065"/>
              <a:ext cx="362913" cy="36291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13536" y="5000764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grpSp>
        <p:nvGrpSpPr>
          <p:cNvPr id="8" name="Group 7" title="Line 3 Square"/>
          <p:cNvGrpSpPr/>
          <p:nvPr/>
        </p:nvGrpSpPr>
        <p:grpSpPr>
          <a:xfrm>
            <a:off x="12140232" y="4295247"/>
            <a:ext cx="367902" cy="364214"/>
            <a:chOff x="11729265" y="4295247"/>
            <a:chExt cx="367902" cy="364214"/>
          </a:xfrm>
        </p:grpSpPr>
        <p:sp>
          <p:nvSpPr>
            <p:cNvPr id="24" name="Rounded Rectangle 23"/>
            <p:cNvSpPr/>
            <p:nvPr/>
          </p:nvSpPr>
          <p:spPr>
            <a:xfrm>
              <a:off x="11734254" y="4296548"/>
              <a:ext cx="362913" cy="36291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729265" y="4295247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dirty="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grpSp>
        <p:nvGrpSpPr>
          <p:cNvPr id="30" name="Group 29" title="Line 5 Square"/>
          <p:cNvGrpSpPr/>
          <p:nvPr/>
        </p:nvGrpSpPr>
        <p:grpSpPr>
          <a:xfrm>
            <a:off x="12652296" y="5644868"/>
            <a:ext cx="367902" cy="364214"/>
            <a:chOff x="12668744" y="5644868"/>
            <a:chExt cx="367902" cy="364214"/>
          </a:xfrm>
        </p:grpSpPr>
        <p:sp>
          <p:nvSpPr>
            <p:cNvPr id="26" name="Rounded Rectangle 25"/>
            <p:cNvSpPr/>
            <p:nvPr/>
          </p:nvSpPr>
          <p:spPr>
            <a:xfrm>
              <a:off x="12673733" y="5646169"/>
              <a:ext cx="362913" cy="36291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668744" y="5644868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2485682" y="3209857"/>
            <a:ext cx="11612880" cy="0"/>
          </a:xfrm>
          <a:prstGeom prst="straightConnector1">
            <a:avLst/>
          </a:prstGeom>
          <a:ln w="12700">
            <a:solidFill>
              <a:srgbClr val="40404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893671" y="3018148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027271" y="3018148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9284311" y="3018148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417911" y="3018148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3561671" y="3018148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160871" y="3018149"/>
            <a:ext cx="0" cy="306166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85682" y="4049199"/>
            <a:ext cx="11612880" cy="0"/>
          </a:xfrm>
          <a:prstGeom prst="straightConnector1">
            <a:avLst/>
          </a:prstGeom>
          <a:ln w="12700">
            <a:solidFill>
              <a:srgbClr val="40404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893671" y="385749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027271" y="385749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9284311" y="385749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417911" y="385749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3561671" y="385749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85682" y="4738698"/>
            <a:ext cx="11612880" cy="0"/>
          </a:xfrm>
          <a:prstGeom prst="straightConnector1">
            <a:avLst/>
          </a:prstGeom>
          <a:ln w="12700">
            <a:solidFill>
              <a:srgbClr val="40404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893671" y="454698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027271" y="454698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9284311" y="454698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1417911" y="454698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3561671" y="454698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485682" y="6089978"/>
            <a:ext cx="11612880" cy="0"/>
          </a:xfrm>
          <a:prstGeom prst="straightConnector1">
            <a:avLst/>
          </a:prstGeom>
          <a:ln w="12700">
            <a:solidFill>
              <a:srgbClr val="40404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893671" y="589826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027271" y="589826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9284311" y="589826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1417911" y="589826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3561671" y="589826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85682" y="5417159"/>
            <a:ext cx="11612880" cy="0"/>
          </a:xfrm>
          <a:prstGeom prst="straightConnector1">
            <a:avLst/>
          </a:prstGeom>
          <a:ln w="12700">
            <a:solidFill>
              <a:srgbClr val="40404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893671" y="522545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027271" y="522545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9284311" y="522545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1417911" y="522545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3561671" y="522545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 title="Line 1 Circle"/>
          <p:cNvSpPr/>
          <p:nvPr/>
        </p:nvSpPr>
        <p:spPr>
          <a:xfrm>
            <a:off x="11302056" y="3080082"/>
            <a:ext cx="252030" cy="252030"/>
          </a:xfrm>
          <a:prstGeom prst="ellipse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 title="Line 2 Circle"/>
          <p:cNvSpPr/>
          <p:nvPr/>
        </p:nvSpPr>
        <p:spPr>
          <a:xfrm>
            <a:off x="6906840" y="3938104"/>
            <a:ext cx="252030" cy="252030"/>
          </a:xfrm>
          <a:prstGeom prst="ellipse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 title="Line 3 Circle"/>
          <p:cNvSpPr/>
          <p:nvPr/>
        </p:nvSpPr>
        <p:spPr>
          <a:xfrm>
            <a:off x="6266760" y="4602772"/>
            <a:ext cx="252030" cy="252030"/>
          </a:xfrm>
          <a:prstGeom prst="ellipse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 title="Line 4 Circle"/>
          <p:cNvSpPr/>
          <p:nvPr/>
        </p:nvSpPr>
        <p:spPr>
          <a:xfrm>
            <a:off x="6864168" y="5304386"/>
            <a:ext cx="252030" cy="252030"/>
          </a:xfrm>
          <a:prstGeom prst="ellipse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 title="Line 5 Circle"/>
          <p:cNvSpPr/>
          <p:nvPr/>
        </p:nvSpPr>
        <p:spPr>
          <a:xfrm>
            <a:off x="7930968" y="5953803"/>
            <a:ext cx="252030" cy="252030"/>
          </a:xfrm>
          <a:prstGeom prst="ellipse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</TotalTime>
  <Words>43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Juraj Mihalik</dc:creator>
  <cp:lastModifiedBy>Alex Lavrinenko</cp:lastModifiedBy>
  <cp:revision>76</cp:revision>
  <dcterms:created xsi:type="dcterms:W3CDTF">2015-10-14T20:57:21Z</dcterms:created>
  <dcterms:modified xsi:type="dcterms:W3CDTF">2015-10-29T17:03:57Z</dcterms:modified>
</cp:coreProperties>
</file>