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7"/>
  </p:notesMasterIdLst>
  <p:sldIdLst>
    <p:sldId id="256" r:id="rId2"/>
    <p:sldId id="260" r:id="rId3"/>
    <p:sldId id="261" r:id="rId4"/>
    <p:sldId id="265" r:id="rId5"/>
    <p:sldId id="263" r:id="rId6"/>
  </p:sldIdLst>
  <p:sldSz cx="9144000" cy="5143500" type="screen16x9"/>
  <p:notesSz cx="6858000" cy="9144000"/>
  <p:embeddedFontLst>
    <p:embeddedFont>
      <p:font typeface="Anton" pitchFamily="2" charset="0"/>
      <p:regular r:id="rId8"/>
    </p:embeddedFon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Paytone One" panose="020B0604020202020204" charset="0"/>
      <p:regular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C0BA54-94CD-4C74-BADD-F644A79E0924}">
  <a:tblStyle styleId="{36C0BA54-94CD-4C74-BADD-F644A79E09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8" d="100"/>
          <a:sy n="168" d="100"/>
        </p:scale>
        <p:origin x="66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7" name="Google Shape;12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a1242414e1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a1242414e1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ga1242414e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4" name="Google Shape;1814;ga1242414e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ga1242414e1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5" name="Google Shape;2435;ga1242414e1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Google Shape;2229;g8b385fd27f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0" name="Google Shape;2230;g8b385fd27f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587837" y="222423"/>
            <a:ext cx="311818" cy="190454"/>
            <a:chOff x="7443938" y="1642534"/>
            <a:chExt cx="78462" cy="47923"/>
          </a:xfrm>
        </p:grpSpPr>
        <p:sp>
          <p:nvSpPr>
            <p:cNvPr id="10" name="Google Shape;10;p2"/>
            <p:cNvSpPr/>
            <p:nvPr/>
          </p:nvSpPr>
          <p:spPr>
            <a:xfrm>
              <a:off x="7443938" y="1667856"/>
              <a:ext cx="52148" cy="22601"/>
            </a:xfrm>
            <a:custGeom>
              <a:avLst/>
              <a:gdLst/>
              <a:ahLst/>
              <a:cxnLst/>
              <a:rect l="l" t="t" r="r" b="b"/>
              <a:pathLst>
                <a:path w="1629" h="706" extrusionOk="0">
                  <a:moveTo>
                    <a:pt x="0" y="1"/>
                  </a:moveTo>
                  <a:lnTo>
                    <a:pt x="0" y="706"/>
                  </a:lnTo>
                  <a:lnTo>
                    <a:pt x="1628" y="706"/>
                  </a:lnTo>
                  <a:lnTo>
                    <a:pt x="1628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470252" y="1642534"/>
              <a:ext cx="52148" cy="23049"/>
            </a:xfrm>
            <a:custGeom>
              <a:avLst/>
              <a:gdLst/>
              <a:ahLst/>
              <a:cxnLst/>
              <a:rect l="l" t="t" r="r" b="b"/>
              <a:pathLst>
                <a:path w="162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1629" y="71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713099" y="597929"/>
            <a:ext cx="533054" cy="295159"/>
            <a:chOff x="7201509" y="1639205"/>
            <a:chExt cx="134132" cy="74269"/>
          </a:xfrm>
        </p:grpSpPr>
        <p:sp>
          <p:nvSpPr>
            <p:cNvPr id="13" name="Google Shape;13;p2"/>
            <p:cNvSpPr/>
            <p:nvPr/>
          </p:nvSpPr>
          <p:spPr>
            <a:xfrm>
              <a:off x="7283492" y="1664111"/>
              <a:ext cx="52148" cy="22697"/>
            </a:xfrm>
            <a:custGeom>
              <a:avLst/>
              <a:gdLst/>
              <a:ahLst/>
              <a:cxnLst/>
              <a:rect l="l" t="t" r="r" b="b"/>
              <a:pathLst>
                <a:path w="1629" h="709" extrusionOk="0">
                  <a:moveTo>
                    <a:pt x="1" y="0"/>
                  </a:moveTo>
                  <a:lnTo>
                    <a:pt x="1" y="709"/>
                  </a:lnTo>
                  <a:lnTo>
                    <a:pt x="1629" y="70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227310" y="1664111"/>
              <a:ext cx="52116" cy="22697"/>
            </a:xfrm>
            <a:custGeom>
              <a:avLst/>
              <a:gdLst/>
              <a:ahLst/>
              <a:cxnLst/>
              <a:rect l="l" t="t" r="r" b="b"/>
              <a:pathLst>
                <a:path w="1628" h="709" extrusionOk="0">
                  <a:moveTo>
                    <a:pt x="0" y="0"/>
                  </a:moveTo>
                  <a:lnTo>
                    <a:pt x="0" y="709"/>
                  </a:lnTo>
                  <a:lnTo>
                    <a:pt x="1628" y="709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255833" y="1690873"/>
              <a:ext cx="52148" cy="22601"/>
            </a:xfrm>
            <a:custGeom>
              <a:avLst/>
              <a:gdLst/>
              <a:ahLst/>
              <a:cxnLst/>
              <a:rect l="l" t="t" r="r" b="b"/>
              <a:pathLst>
                <a:path w="1629" h="706" extrusionOk="0">
                  <a:moveTo>
                    <a:pt x="1" y="1"/>
                  </a:moveTo>
                  <a:lnTo>
                    <a:pt x="1" y="706"/>
                  </a:lnTo>
                  <a:lnTo>
                    <a:pt x="1629" y="706"/>
                  </a:lnTo>
                  <a:lnTo>
                    <a:pt x="1629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201509" y="1639205"/>
              <a:ext cx="52148" cy="22729"/>
            </a:xfrm>
            <a:custGeom>
              <a:avLst/>
              <a:gdLst/>
              <a:ahLst/>
              <a:cxnLst/>
              <a:rect l="l" t="t" r="r" b="b"/>
              <a:pathLst>
                <a:path w="1629" h="710" extrusionOk="0">
                  <a:moveTo>
                    <a:pt x="1" y="1"/>
                  </a:moveTo>
                  <a:lnTo>
                    <a:pt x="1" y="709"/>
                  </a:lnTo>
                  <a:lnTo>
                    <a:pt x="1629" y="709"/>
                  </a:lnTo>
                  <a:lnTo>
                    <a:pt x="1629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7097250" y="3191983"/>
            <a:ext cx="535216" cy="295159"/>
            <a:chOff x="7952005" y="2359354"/>
            <a:chExt cx="134676" cy="74269"/>
          </a:xfrm>
        </p:grpSpPr>
        <p:sp>
          <p:nvSpPr>
            <p:cNvPr id="18" name="Google Shape;18;p2"/>
            <p:cNvSpPr/>
            <p:nvPr/>
          </p:nvSpPr>
          <p:spPr>
            <a:xfrm>
              <a:off x="7952005" y="2384260"/>
              <a:ext cx="52116" cy="22601"/>
            </a:xfrm>
            <a:custGeom>
              <a:avLst/>
              <a:gdLst/>
              <a:ahLst/>
              <a:cxnLst/>
              <a:rect l="l" t="t" r="r" b="b"/>
              <a:pathLst>
                <a:path w="1628" h="706" extrusionOk="0">
                  <a:moveTo>
                    <a:pt x="0" y="0"/>
                  </a:moveTo>
                  <a:lnTo>
                    <a:pt x="0" y="705"/>
                  </a:lnTo>
                  <a:lnTo>
                    <a:pt x="1628" y="70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008187" y="2384260"/>
              <a:ext cx="52148" cy="22601"/>
            </a:xfrm>
            <a:custGeom>
              <a:avLst/>
              <a:gdLst/>
              <a:ahLst/>
              <a:cxnLst/>
              <a:rect l="l" t="t" r="r" b="b"/>
              <a:pathLst>
                <a:path w="1629" h="706" extrusionOk="0">
                  <a:moveTo>
                    <a:pt x="1" y="0"/>
                  </a:moveTo>
                  <a:lnTo>
                    <a:pt x="1" y="705"/>
                  </a:lnTo>
                  <a:lnTo>
                    <a:pt x="1629" y="705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979664" y="2410926"/>
              <a:ext cx="52116" cy="22697"/>
            </a:xfrm>
            <a:custGeom>
              <a:avLst/>
              <a:gdLst/>
              <a:ahLst/>
              <a:cxnLst/>
              <a:rect l="l" t="t" r="r" b="b"/>
              <a:pathLst>
                <a:path w="1628" h="709" extrusionOk="0">
                  <a:moveTo>
                    <a:pt x="0" y="0"/>
                  </a:moveTo>
                  <a:lnTo>
                    <a:pt x="0" y="709"/>
                  </a:lnTo>
                  <a:lnTo>
                    <a:pt x="1628" y="709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034533" y="2359354"/>
              <a:ext cx="52148" cy="22601"/>
            </a:xfrm>
            <a:custGeom>
              <a:avLst/>
              <a:gdLst/>
              <a:ahLst/>
              <a:cxnLst/>
              <a:rect l="l" t="t" r="r" b="b"/>
              <a:pathLst>
                <a:path w="1629" h="706" extrusionOk="0">
                  <a:moveTo>
                    <a:pt x="0" y="1"/>
                  </a:moveTo>
                  <a:lnTo>
                    <a:pt x="0" y="706"/>
                  </a:lnTo>
                  <a:lnTo>
                    <a:pt x="1628" y="706"/>
                  </a:lnTo>
                  <a:lnTo>
                    <a:pt x="1628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6790667" y="3942418"/>
            <a:ext cx="727319" cy="370165"/>
            <a:chOff x="7194562" y="2146326"/>
            <a:chExt cx="183015" cy="93142"/>
          </a:xfrm>
        </p:grpSpPr>
        <p:sp>
          <p:nvSpPr>
            <p:cNvPr id="23" name="Google Shape;23;p2"/>
            <p:cNvSpPr/>
            <p:nvPr/>
          </p:nvSpPr>
          <p:spPr>
            <a:xfrm>
              <a:off x="7299658" y="2171282"/>
              <a:ext cx="52148" cy="22601"/>
            </a:xfrm>
            <a:custGeom>
              <a:avLst/>
              <a:gdLst/>
              <a:ahLst/>
              <a:cxnLst/>
              <a:rect l="l" t="t" r="r" b="b"/>
              <a:pathLst>
                <a:path w="1629" h="706" extrusionOk="0">
                  <a:moveTo>
                    <a:pt x="0" y="0"/>
                  </a:moveTo>
                  <a:lnTo>
                    <a:pt x="0" y="705"/>
                  </a:lnTo>
                  <a:lnTo>
                    <a:pt x="1628" y="70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325556" y="2146376"/>
              <a:ext cx="52020" cy="22601"/>
            </a:xfrm>
            <a:custGeom>
              <a:avLst/>
              <a:gdLst/>
              <a:ahLst/>
              <a:cxnLst/>
              <a:rect l="l" t="t" r="r" b="b"/>
              <a:pathLst>
                <a:path w="1625" h="706" extrusionOk="0">
                  <a:moveTo>
                    <a:pt x="0" y="1"/>
                  </a:moveTo>
                  <a:lnTo>
                    <a:pt x="0" y="706"/>
                  </a:lnTo>
                  <a:lnTo>
                    <a:pt x="1625" y="706"/>
                  </a:lnTo>
                  <a:lnTo>
                    <a:pt x="1625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194562" y="2189657"/>
              <a:ext cx="52565" cy="22697"/>
            </a:xfrm>
            <a:custGeom>
              <a:avLst/>
              <a:gdLst/>
              <a:ahLst/>
              <a:cxnLst/>
              <a:rect l="l" t="t" r="r" b="b"/>
              <a:pathLst>
                <a:path w="1642" h="709" extrusionOk="0">
                  <a:moveTo>
                    <a:pt x="0" y="0"/>
                  </a:moveTo>
                  <a:lnTo>
                    <a:pt x="0" y="709"/>
                  </a:lnTo>
                  <a:lnTo>
                    <a:pt x="1642" y="709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250872" y="2189657"/>
              <a:ext cx="52565" cy="22697"/>
            </a:xfrm>
            <a:custGeom>
              <a:avLst/>
              <a:gdLst/>
              <a:ahLst/>
              <a:cxnLst/>
              <a:rect l="l" t="t" r="r" b="b"/>
              <a:pathLst>
                <a:path w="1642" h="709" extrusionOk="0">
                  <a:moveTo>
                    <a:pt x="0" y="0"/>
                  </a:moveTo>
                  <a:lnTo>
                    <a:pt x="0" y="709"/>
                  </a:lnTo>
                  <a:lnTo>
                    <a:pt x="1642" y="709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222637" y="2216419"/>
              <a:ext cx="52148" cy="23049"/>
            </a:xfrm>
            <a:custGeom>
              <a:avLst/>
              <a:gdLst/>
              <a:ahLst/>
              <a:cxnLst/>
              <a:rect l="l" t="t" r="r" b="b"/>
              <a:pathLst>
                <a:path w="162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1629" y="71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1246" y="2146326"/>
              <a:ext cx="52148" cy="22697"/>
            </a:xfrm>
            <a:custGeom>
              <a:avLst/>
              <a:gdLst/>
              <a:ahLst/>
              <a:cxnLst/>
              <a:rect l="l" t="t" r="r" b="b"/>
              <a:pathLst>
                <a:path w="1629" h="709" extrusionOk="0">
                  <a:moveTo>
                    <a:pt x="0" y="0"/>
                  </a:moveTo>
                  <a:lnTo>
                    <a:pt x="0" y="709"/>
                  </a:lnTo>
                  <a:lnTo>
                    <a:pt x="1628" y="709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8587687" y="1455498"/>
            <a:ext cx="311818" cy="190454"/>
            <a:chOff x="7443938" y="1642534"/>
            <a:chExt cx="78462" cy="47923"/>
          </a:xfrm>
        </p:grpSpPr>
        <p:sp>
          <p:nvSpPr>
            <p:cNvPr id="30" name="Google Shape;30;p2"/>
            <p:cNvSpPr/>
            <p:nvPr/>
          </p:nvSpPr>
          <p:spPr>
            <a:xfrm>
              <a:off x="7443938" y="1667856"/>
              <a:ext cx="52148" cy="22601"/>
            </a:xfrm>
            <a:custGeom>
              <a:avLst/>
              <a:gdLst/>
              <a:ahLst/>
              <a:cxnLst/>
              <a:rect l="l" t="t" r="r" b="b"/>
              <a:pathLst>
                <a:path w="1629" h="706" extrusionOk="0">
                  <a:moveTo>
                    <a:pt x="0" y="1"/>
                  </a:moveTo>
                  <a:lnTo>
                    <a:pt x="0" y="706"/>
                  </a:lnTo>
                  <a:lnTo>
                    <a:pt x="1628" y="706"/>
                  </a:lnTo>
                  <a:lnTo>
                    <a:pt x="1628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470252" y="1642534"/>
              <a:ext cx="52148" cy="23049"/>
            </a:xfrm>
            <a:custGeom>
              <a:avLst/>
              <a:gdLst/>
              <a:ahLst/>
              <a:cxnLst/>
              <a:rect l="l" t="t" r="r" b="b"/>
              <a:pathLst>
                <a:path w="162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1629" y="71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3074349" y="4017417"/>
            <a:ext cx="533054" cy="295159"/>
            <a:chOff x="7201509" y="1639205"/>
            <a:chExt cx="134132" cy="74269"/>
          </a:xfrm>
        </p:grpSpPr>
        <p:sp>
          <p:nvSpPr>
            <p:cNvPr id="33" name="Google Shape;33;p2"/>
            <p:cNvSpPr/>
            <p:nvPr/>
          </p:nvSpPr>
          <p:spPr>
            <a:xfrm>
              <a:off x="7283492" y="1664111"/>
              <a:ext cx="52148" cy="22697"/>
            </a:xfrm>
            <a:custGeom>
              <a:avLst/>
              <a:gdLst/>
              <a:ahLst/>
              <a:cxnLst/>
              <a:rect l="l" t="t" r="r" b="b"/>
              <a:pathLst>
                <a:path w="1629" h="709" extrusionOk="0">
                  <a:moveTo>
                    <a:pt x="1" y="0"/>
                  </a:moveTo>
                  <a:lnTo>
                    <a:pt x="1" y="709"/>
                  </a:lnTo>
                  <a:lnTo>
                    <a:pt x="1629" y="70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227310" y="1664111"/>
              <a:ext cx="52116" cy="22697"/>
            </a:xfrm>
            <a:custGeom>
              <a:avLst/>
              <a:gdLst/>
              <a:ahLst/>
              <a:cxnLst/>
              <a:rect l="l" t="t" r="r" b="b"/>
              <a:pathLst>
                <a:path w="1628" h="709" extrusionOk="0">
                  <a:moveTo>
                    <a:pt x="0" y="0"/>
                  </a:moveTo>
                  <a:lnTo>
                    <a:pt x="0" y="709"/>
                  </a:lnTo>
                  <a:lnTo>
                    <a:pt x="1628" y="709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255833" y="1690873"/>
              <a:ext cx="52148" cy="22601"/>
            </a:xfrm>
            <a:custGeom>
              <a:avLst/>
              <a:gdLst/>
              <a:ahLst/>
              <a:cxnLst/>
              <a:rect l="l" t="t" r="r" b="b"/>
              <a:pathLst>
                <a:path w="1629" h="706" extrusionOk="0">
                  <a:moveTo>
                    <a:pt x="1" y="1"/>
                  </a:moveTo>
                  <a:lnTo>
                    <a:pt x="1" y="706"/>
                  </a:lnTo>
                  <a:lnTo>
                    <a:pt x="1629" y="706"/>
                  </a:lnTo>
                  <a:lnTo>
                    <a:pt x="1629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201509" y="1639205"/>
              <a:ext cx="52148" cy="22729"/>
            </a:xfrm>
            <a:custGeom>
              <a:avLst/>
              <a:gdLst/>
              <a:ahLst/>
              <a:cxnLst/>
              <a:rect l="l" t="t" r="r" b="b"/>
              <a:pathLst>
                <a:path w="1629" h="710" extrusionOk="0">
                  <a:moveTo>
                    <a:pt x="1" y="1"/>
                  </a:moveTo>
                  <a:lnTo>
                    <a:pt x="1" y="709"/>
                  </a:lnTo>
                  <a:lnTo>
                    <a:pt x="1629" y="709"/>
                  </a:lnTo>
                  <a:lnTo>
                    <a:pt x="1629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376262" y="179223"/>
            <a:ext cx="311818" cy="190454"/>
            <a:chOff x="7443938" y="1642534"/>
            <a:chExt cx="78462" cy="47923"/>
          </a:xfrm>
        </p:grpSpPr>
        <p:sp>
          <p:nvSpPr>
            <p:cNvPr id="38" name="Google Shape;38;p2"/>
            <p:cNvSpPr/>
            <p:nvPr/>
          </p:nvSpPr>
          <p:spPr>
            <a:xfrm>
              <a:off x="7443938" y="1667856"/>
              <a:ext cx="52148" cy="22601"/>
            </a:xfrm>
            <a:custGeom>
              <a:avLst/>
              <a:gdLst/>
              <a:ahLst/>
              <a:cxnLst/>
              <a:rect l="l" t="t" r="r" b="b"/>
              <a:pathLst>
                <a:path w="1629" h="706" extrusionOk="0">
                  <a:moveTo>
                    <a:pt x="0" y="1"/>
                  </a:moveTo>
                  <a:lnTo>
                    <a:pt x="0" y="706"/>
                  </a:lnTo>
                  <a:lnTo>
                    <a:pt x="1628" y="706"/>
                  </a:lnTo>
                  <a:lnTo>
                    <a:pt x="1628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470252" y="1642534"/>
              <a:ext cx="52148" cy="23049"/>
            </a:xfrm>
            <a:custGeom>
              <a:avLst/>
              <a:gdLst/>
              <a:ahLst/>
              <a:cxnLst/>
              <a:rect l="l" t="t" r="r" b="b"/>
              <a:pathLst>
                <a:path w="162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1629" y="71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xfrm>
            <a:off x="1707500" y="1070150"/>
            <a:ext cx="5729100" cy="15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subTitle" idx="1"/>
          </p:nvPr>
        </p:nvSpPr>
        <p:spPr>
          <a:xfrm>
            <a:off x="1707475" y="2607975"/>
            <a:ext cx="5729100" cy="3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0" y="4848296"/>
            <a:ext cx="9143987" cy="295174"/>
          </a:xfrm>
          <a:custGeom>
            <a:avLst/>
            <a:gdLst/>
            <a:ahLst/>
            <a:cxnLst/>
            <a:rect l="l" t="t" r="r" b="b"/>
            <a:pathLst>
              <a:path w="28802" h="2320" extrusionOk="0">
                <a:moveTo>
                  <a:pt x="1" y="0"/>
                </a:moveTo>
                <a:lnTo>
                  <a:pt x="1" y="2320"/>
                </a:lnTo>
                <a:lnTo>
                  <a:pt x="28801" y="2320"/>
                </a:lnTo>
                <a:lnTo>
                  <a:pt x="28801" y="0"/>
                </a:lnTo>
                <a:close/>
              </a:path>
            </a:pathLst>
          </a:custGeom>
          <a:solidFill>
            <a:srgbClr val="4100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"/>
          <p:cNvSpPr txBox="1">
            <a:spLocks noGrp="1"/>
          </p:cNvSpPr>
          <p:nvPr>
            <p:ph type="title"/>
          </p:nvPr>
        </p:nvSpPr>
        <p:spPr>
          <a:xfrm>
            <a:off x="713200" y="1580761"/>
            <a:ext cx="3852000" cy="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6" name="Google Shape;236;p9"/>
          <p:cNvSpPr txBox="1">
            <a:spLocks noGrp="1"/>
          </p:cNvSpPr>
          <p:nvPr>
            <p:ph type="subTitle" idx="1"/>
          </p:nvPr>
        </p:nvSpPr>
        <p:spPr>
          <a:xfrm>
            <a:off x="713100" y="2094611"/>
            <a:ext cx="3852000" cy="14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9pPr>
          </a:lstStyle>
          <a:p>
            <a:endParaRPr/>
          </a:p>
        </p:txBody>
      </p:sp>
      <p:sp>
        <p:nvSpPr>
          <p:cNvPr id="237" name="Google Shape;237;p9"/>
          <p:cNvSpPr/>
          <p:nvPr/>
        </p:nvSpPr>
        <p:spPr>
          <a:xfrm>
            <a:off x="0" y="4848296"/>
            <a:ext cx="9143987" cy="295174"/>
          </a:xfrm>
          <a:custGeom>
            <a:avLst/>
            <a:gdLst/>
            <a:ahLst/>
            <a:cxnLst/>
            <a:rect l="l" t="t" r="r" b="b"/>
            <a:pathLst>
              <a:path w="28802" h="2320" extrusionOk="0">
                <a:moveTo>
                  <a:pt x="1" y="0"/>
                </a:moveTo>
                <a:lnTo>
                  <a:pt x="1" y="2320"/>
                </a:lnTo>
                <a:lnTo>
                  <a:pt x="28801" y="2320"/>
                </a:lnTo>
                <a:lnTo>
                  <a:pt x="28801" y="0"/>
                </a:lnTo>
                <a:close/>
              </a:path>
            </a:pathLst>
          </a:custGeom>
          <a:solidFill>
            <a:srgbClr val="4100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9"/>
          <p:cNvGrpSpPr/>
          <p:nvPr/>
        </p:nvGrpSpPr>
        <p:grpSpPr>
          <a:xfrm>
            <a:off x="509549" y="209123"/>
            <a:ext cx="311818" cy="190454"/>
            <a:chOff x="7443938" y="1642534"/>
            <a:chExt cx="78462" cy="47923"/>
          </a:xfrm>
        </p:grpSpPr>
        <p:sp>
          <p:nvSpPr>
            <p:cNvPr id="239" name="Google Shape;239;p9"/>
            <p:cNvSpPr/>
            <p:nvPr/>
          </p:nvSpPr>
          <p:spPr>
            <a:xfrm>
              <a:off x="7443938" y="1667856"/>
              <a:ext cx="52148" cy="22601"/>
            </a:xfrm>
            <a:custGeom>
              <a:avLst/>
              <a:gdLst/>
              <a:ahLst/>
              <a:cxnLst/>
              <a:rect l="l" t="t" r="r" b="b"/>
              <a:pathLst>
                <a:path w="1629" h="706" extrusionOk="0">
                  <a:moveTo>
                    <a:pt x="0" y="1"/>
                  </a:moveTo>
                  <a:lnTo>
                    <a:pt x="0" y="706"/>
                  </a:lnTo>
                  <a:lnTo>
                    <a:pt x="1628" y="706"/>
                  </a:lnTo>
                  <a:lnTo>
                    <a:pt x="1628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7470252" y="1642534"/>
              <a:ext cx="52148" cy="23049"/>
            </a:xfrm>
            <a:custGeom>
              <a:avLst/>
              <a:gdLst/>
              <a:ahLst/>
              <a:cxnLst/>
              <a:rect l="l" t="t" r="r" b="b"/>
              <a:pathLst>
                <a:path w="162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1629" y="71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9"/>
          <p:cNvGrpSpPr/>
          <p:nvPr/>
        </p:nvGrpSpPr>
        <p:grpSpPr>
          <a:xfrm>
            <a:off x="100011" y="1122904"/>
            <a:ext cx="533054" cy="295159"/>
            <a:chOff x="7201509" y="1639205"/>
            <a:chExt cx="134132" cy="74269"/>
          </a:xfrm>
        </p:grpSpPr>
        <p:sp>
          <p:nvSpPr>
            <p:cNvPr id="242" name="Google Shape;242;p9"/>
            <p:cNvSpPr/>
            <p:nvPr/>
          </p:nvSpPr>
          <p:spPr>
            <a:xfrm>
              <a:off x="7283492" y="1664111"/>
              <a:ext cx="52148" cy="22697"/>
            </a:xfrm>
            <a:custGeom>
              <a:avLst/>
              <a:gdLst/>
              <a:ahLst/>
              <a:cxnLst/>
              <a:rect l="l" t="t" r="r" b="b"/>
              <a:pathLst>
                <a:path w="1629" h="709" extrusionOk="0">
                  <a:moveTo>
                    <a:pt x="1" y="0"/>
                  </a:moveTo>
                  <a:lnTo>
                    <a:pt x="1" y="709"/>
                  </a:lnTo>
                  <a:lnTo>
                    <a:pt x="1629" y="70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7227310" y="1664111"/>
              <a:ext cx="52116" cy="22697"/>
            </a:xfrm>
            <a:custGeom>
              <a:avLst/>
              <a:gdLst/>
              <a:ahLst/>
              <a:cxnLst/>
              <a:rect l="l" t="t" r="r" b="b"/>
              <a:pathLst>
                <a:path w="1628" h="709" extrusionOk="0">
                  <a:moveTo>
                    <a:pt x="0" y="0"/>
                  </a:moveTo>
                  <a:lnTo>
                    <a:pt x="0" y="709"/>
                  </a:lnTo>
                  <a:lnTo>
                    <a:pt x="1628" y="709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7255833" y="1690873"/>
              <a:ext cx="52148" cy="22601"/>
            </a:xfrm>
            <a:custGeom>
              <a:avLst/>
              <a:gdLst/>
              <a:ahLst/>
              <a:cxnLst/>
              <a:rect l="l" t="t" r="r" b="b"/>
              <a:pathLst>
                <a:path w="1629" h="706" extrusionOk="0">
                  <a:moveTo>
                    <a:pt x="1" y="1"/>
                  </a:moveTo>
                  <a:lnTo>
                    <a:pt x="1" y="706"/>
                  </a:lnTo>
                  <a:lnTo>
                    <a:pt x="1629" y="706"/>
                  </a:lnTo>
                  <a:lnTo>
                    <a:pt x="1629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7201509" y="1639205"/>
              <a:ext cx="52148" cy="22729"/>
            </a:xfrm>
            <a:custGeom>
              <a:avLst/>
              <a:gdLst/>
              <a:ahLst/>
              <a:cxnLst/>
              <a:rect l="l" t="t" r="r" b="b"/>
              <a:pathLst>
                <a:path w="1629" h="710" extrusionOk="0">
                  <a:moveTo>
                    <a:pt x="1" y="1"/>
                  </a:moveTo>
                  <a:lnTo>
                    <a:pt x="1" y="709"/>
                  </a:lnTo>
                  <a:lnTo>
                    <a:pt x="1629" y="709"/>
                  </a:lnTo>
                  <a:lnTo>
                    <a:pt x="1629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Google Shape;246;p9"/>
          <p:cNvGrpSpPr/>
          <p:nvPr/>
        </p:nvGrpSpPr>
        <p:grpSpPr>
          <a:xfrm>
            <a:off x="8510987" y="2474283"/>
            <a:ext cx="535216" cy="295159"/>
            <a:chOff x="7952005" y="2359354"/>
            <a:chExt cx="134676" cy="74269"/>
          </a:xfrm>
        </p:grpSpPr>
        <p:sp>
          <p:nvSpPr>
            <p:cNvPr id="247" name="Google Shape;247;p9"/>
            <p:cNvSpPr/>
            <p:nvPr/>
          </p:nvSpPr>
          <p:spPr>
            <a:xfrm>
              <a:off x="7952005" y="2384260"/>
              <a:ext cx="52116" cy="22601"/>
            </a:xfrm>
            <a:custGeom>
              <a:avLst/>
              <a:gdLst/>
              <a:ahLst/>
              <a:cxnLst/>
              <a:rect l="l" t="t" r="r" b="b"/>
              <a:pathLst>
                <a:path w="1628" h="706" extrusionOk="0">
                  <a:moveTo>
                    <a:pt x="0" y="0"/>
                  </a:moveTo>
                  <a:lnTo>
                    <a:pt x="0" y="705"/>
                  </a:lnTo>
                  <a:lnTo>
                    <a:pt x="1628" y="70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8008187" y="2384260"/>
              <a:ext cx="52148" cy="22601"/>
            </a:xfrm>
            <a:custGeom>
              <a:avLst/>
              <a:gdLst/>
              <a:ahLst/>
              <a:cxnLst/>
              <a:rect l="l" t="t" r="r" b="b"/>
              <a:pathLst>
                <a:path w="1629" h="706" extrusionOk="0">
                  <a:moveTo>
                    <a:pt x="1" y="0"/>
                  </a:moveTo>
                  <a:lnTo>
                    <a:pt x="1" y="705"/>
                  </a:lnTo>
                  <a:lnTo>
                    <a:pt x="1629" y="705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7979664" y="2410926"/>
              <a:ext cx="52116" cy="22697"/>
            </a:xfrm>
            <a:custGeom>
              <a:avLst/>
              <a:gdLst/>
              <a:ahLst/>
              <a:cxnLst/>
              <a:rect l="l" t="t" r="r" b="b"/>
              <a:pathLst>
                <a:path w="1628" h="709" extrusionOk="0">
                  <a:moveTo>
                    <a:pt x="0" y="0"/>
                  </a:moveTo>
                  <a:lnTo>
                    <a:pt x="0" y="709"/>
                  </a:lnTo>
                  <a:lnTo>
                    <a:pt x="1628" y="709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8034533" y="2359354"/>
              <a:ext cx="52148" cy="22601"/>
            </a:xfrm>
            <a:custGeom>
              <a:avLst/>
              <a:gdLst/>
              <a:ahLst/>
              <a:cxnLst/>
              <a:rect l="l" t="t" r="r" b="b"/>
              <a:pathLst>
                <a:path w="1629" h="706" extrusionOk="0">
                  <a:moveTo>
                    <a:pt x="0" y="1"/>
                  </a:moveTo>
                  <a:lnTo>
                    <a:pt x="0" y="706"/>
                  </a:lnTo>
                  <a:lnTo>
                    <a:pt x="1628" y="706"/>
                  </a:lnTo>
                  <a:lnTo>
                    <a:pt x="1628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" name="Google Shape;251;p9"/>
          <p:cNvGrpSpPr/>
          <p:nvPr/>
        </p:nvGrpSpPr>
        <p:grpSpPr>
          <a:xfrm>
            <a:off x="8145629" y="4341143"/>
            <a:ext cx="727319" cy="370165"/>
            <a:chOff x="7194562" y="2146326"/>
            <a:chExt cx="183015" cy="93142"/>
          </a:xfrm>
        </p:grpSpPr>
        <p:sp>
          <p:nvSpPr>
            <p:cNvPr id="252" name="Google Shape;252;p9"/>
            <p:cNvSpPr/>
            <p:nvPr/>
          </p:nvSpPr>
          <p:spPr>
            <a:xfrm>
              <a:off x="7299658" y="2171282"/>
              <a:ext cx="52148" cy="22601"/>
            </a:xfrm>
            <a:custGeom>
              <a:avLst/>
              <a:gdLst/>
              <a:ahLst/>
              <a:cxnLst/>
              <a:rect l="l" t="t" r="r" b="b"/>
              <a:pathLst>
                <a:path w="1629" h="706" extrusionOk="0">
                  <a:moveTo>
                    <a:pt x="0" y="0"/>
                  </a:moveTo>
                  <a:lnTo>
                    <a:pt x="0" y="705"/>
                  </a:lnTo>
                  <a:lnTo>
                    <a:pt x="1628" y="70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7325556" y="2146376"/>
              <a:ext cx="52020" cy="22601"/>
            </a:xfrm>
            <a:custGeom>
              <a:avLst/>
              <a:gdLst/>
              <a:ahLst/>
              <a:cxnLst/>
              <a:rect l="l" t="t" r="r" b="b"/>
              <a:pathLst>
                <a:path w="1625" h="706" extrusionOk="0">
                  <a:moveTo>
                    <a:pt x="0" y="1"/>
                  </a:moveTo>
                  <a:lnTo>
                    <a:pt x="0" y="706"/>
                  </a:lnTo>
                  <a:lnTo>
                    <a:pt x="1625" y="706"/>
                  </a:lnTo>
                  <a:lnTo>
                    <a:pt x="1625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7194562" y="2189657"/>
              <a:ext cx="52565" cy="22697"/>
            </a:xfrm>
            <a:custGeom>
              <a:avLst/>
              <a:gdLst/>
              <a:ahLst/>
              <a:cxnLst/>
              <a:rect l="l" t="t" r="r" b="b"/>
              <a:pathLst>
                <a:path w="1642" h="709" extrusionOk="0">
                  <a:moveTo>
                    <a:pt x="0" y="0"/>
                  </a:moveTo>
                  <a:lnTo>
                    <a:pt x="0" y="709"/>
                  </a:lnTo>
                  <a:lnTo>
                    <a:pt x="1642" y="709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7250872" y="2189657"/>
              <a:ext cx="52565" cy="22697"/>
            </a:xfrm>
            <a:custGeom>
              <a:avLst/>
              <a:gdLst/>
              <a:ahLst/>
              <a:cxnLst/>
              <a:rect l="l" t="t" r="r" b="b"/>
              <a:pathLst>
                <a:path w="1642" h="709" extrusionOk="0">
                  <a:moveTo>
                    <a:pt x="0" y="0"/>
                  </a:moveTo>
                  <a:lnTo>
                    <a:pt x="0" y="709"/>
                  </a:lnTo>
                  <a:lnTo>
                    <a:pt x="1642" y="709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7222637" y="2216419"/>
              <a:ext cx="52148" cy="23049"/>
            </a:xfrm>
            <a:custGeom>
              <a:avLst/>
              <a:gdLst/>
              <a:ahLst/>
              <a:cxnLst/>
              <a:rect l="l" t="t" r="r" b="b"/>
              <a:pathLst>
                <a:path w="162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1629" y="71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7271246" y="2146326"/>
              <a:ext cx="52148" cy="22697"/>
            </a:xfrm>
            <a:custGeom>
              <a:avLst/>
              <a:gdLst/>
              <a:ahLst/>
              <a:cxnLst/>
              <a:rect l="l" t="t" r="r" b="b"/>
              <a:pathLst>
                <a:path w="1629" h="709" extrusionOk="0">
                  <a:moveTo>
                    <a:pt x="0" y="0"/>
                  </a:moveTo>
                  <a:lnTo>
                    <a:pt x="0" y="709"/>
                  </a:lnTo>
                  <a:lnTo>
                    <a:pt x="1628" y="709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9"/>
          <p:cNvGrpSpPr/>
          <p:nvPr/>
        </p:nvGrpSpPr>
        <p:grpSpPr>
          <a:xfrm>
            <a:off x="8592599" y="712123"/>
            <a:ext cx="311818" cy="190454"/>
            <a:chOff x="7443938" y="1642534"/>
            <a:chExt cx="78462" cy="47923"/>
          </a:xfrm>
        </p:grpSpPr>
        <p:sp>
          <p:nvSpPr>
            <p:cNvPr id="259" name="Google Shape;259;p9"/>
            <p:cNvSpPr/>
            <p:nvPr/>
          </p:nvSpPr>
          <p:spPr>
            <a:xfrm>
              <a:off x="7443938" y="1667856"/>
              <a:ext cx="52148" cy="22601"/>
            </a:xfrm>
            <a:custGeom>
              <a:avLst/>
              <a:gdLst/>
              <a:ahLst/>
              <a:cxnLst/>
              <a:rect l="l" t="t" r="r" b="b"/>
              <a:pathLst>
                <a:path w="1629" h="706" extrusionOk="0">
                  <a:moveTo>
                    <a:pt x="0" y="1"/>
                  </a:moveTo>
                  <a:lnTo>
                    <a:pt x="0" y="706"/>
                  </a:lnTo>
                  <a:lnTo>
                    <a:pt x="1628" y="706"/>
                  </a:lnTo>
                  <a:lnTo>
                    <a:pt x="1628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7470252" y="1642534"/>
              <a:ext cx="52148" cy="23049"/>
            </a:xfrm>
            <a:custGeom>
              <a:avLst/>
              <a:gdLst/>
              <a:ahLst/>
              <a:cxnLst/>
              <a:rect l="l" t="t" r="r" b="b"/>
              <a:pathLst>
                <a:path w="162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1629" y="71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9"/>
          <p:cNvGrpSpPr/>
          <p:nvPr/>
        </p:nvGrpSpPr>
        <p:grpSpPr>
          <a:xfrm>
            <a:off x="100011" y="4312567"/>
            <a:ext cx="533054" cy="295159"/>
            <a:chOff x="7201509" y="1639205"/>
            <a:chExt cx="134132" cy="74269"/>
          </a:xfrm>
        </p:grpSpPr>
        <p:sp>
          <p:nvSpPr>
            <p:cNvPr id="262" name="Google Shape;262;p9"/>
            <p:cNvSpPr/>
            <p:nvPr/>
          </p:nvSpPr>
          <p:spPr>
            <a:xfrm>
              <a:off x="7283492" y="1664111"/>
              <a:ext cx="52148" cy="22697"/>
            </a:xfrm>
            <a:custGeom>
              <a:avLst/>
              <a:gdLst/>
              <a:ahLst/>
              <a:cxnLst/>
              <a:rect l="l" t="t" r="r" b="b"/>
              <a:pathLst>
                <a:path w="1629" h="709" extrusionOk="0">
                  <a:moveTo>
                    <a:pt x="1" y="0"/>
                  </a:moveTo>
                  <a:lnTo>
                    <a:pt x="1" y="709"/>
                  </a:lnTo>
                  <a:lnTo>
                    <a:pt x="1629" y="70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7227310" y="1664111"/>
              <a:ext cx="52116" cy="22697"/>
            </a:xfrm>
            <a:custGeom>
              <a:avLst/>
              <a:gdLst/>
              <a:ahLst/>
              <a:cxnLst/>
              <a:rect l="l" t="t" r="r" b="b"/>
              <a:pathLst>
                <a:path w="1628" h="709" extrusionOk="0">
                  <a:moveTo>
                    <a:pt x="0" y="0"/>
                  </a:moveTo>
                  <a:lnTo>
                    <a:pt x="0" y="709"/>
                  </a:lnTo>
                  <a:lnTo>
                    <a:pt x="1628" y="709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7255833" y="1690873"/>
              <a:ext cx="52148" cy="22601"/>
            </a:xfrm>
            <a:custGeom>
              <a:avLst/>
              <a:gdLst/>
              <a:ahLst/>
              <a:cxnLst/>
              <a:rect l="l" t="t" r="r" b="b"/>
              <a:pathLst>
                <a:path w="1629" h="706" extrusionOk="0">
                  <a:moveTo>
                    <a:pt x="1" y="1"/>
                  </a:moveTo>
                  <a:lnTo>
                    <a:pt x="1" y="706"/>
                  </a:lnTo>
                  <a:lnTo>
                    <a:pt x="1629" y="706"/>
                  </a:lnTo>
                  <a:lnTo>
                    <a:pt x="1629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7201509" y="1639205"/>
              <a:ext cx="52148" cy="22729"/>
            </a:xfrm>
            <a:custGeom>
              <a:avLst/>
              <a:gdLst/>
              <a:ahLst/>
              <a:cxnLst/>
              <a:rect l="l" t="t" r="r" b="b"/>
              <a:pathLst>
                <a:path w="1629" h="710" extrusionOk="0">
                  <a:moveTo>
                    <a:pt x="1" y="1"/>
                  </a:moveTo>
                  <a:lnTo>
                    <a:pt x="1" y="709"/>
                  </a:lnTo>
                  <a:lnTo>
                    <a:pt x="1629" y="709"/>
                  </a:lnTo>
                  <a:lnTo>
                    <a:pt x="1629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9"/>
          <p:cNvGrpSpPr/>
          <p:nvPr/>
        </p:nvGrpSpPr>
        <p:grpSpPr>
          <a:xfrm>
            <a:off x="8112174" y="159273"/>
            <a:ext cx="311818" cy="190454"/>
            <a:chOff x="7443938" y="1642534"/>
            <a:chExt cx="78462" cy="47923"/>
          </a:xfrm>
        </p:grpSpPr>
        <p:sp>
          <p:nvSpPr>
            <p:cNvPr id="267" name="Google Shape;267;p9"/>
            <p:cNvSpPr/>
            <p:nvPr/>
          </p:nvSpPr>
          <p:spPr>
            <a:xfrm>
              <a:off x="7443938" y="1667856"/>
              <a:ext cx="52148" cy="22601"/>
            </a:xfrm>
            <a:custGeom>
              <a:avLst/>
              <a:gdLst/>
              <a:ahLst/>
              <a:cxnLst/>
              <a:rect l="l" t="t" r="r" b="b"/>
              <a:pathLst>
                <a:path w="1629" h="706" extrusionOk="0">
                  <a:moveTo>
                    <a:pt x="0" y="1"/>
                  </a:moveTo>
                  <a:lnTo>
                    <a:pt x="0" y="706"/>
                  </a:lnTo>
                  <a:lnTo>
                    <a:pt x="1628" y="706"/>
                  </a:lnTo>
                  <a:lnTo>
                    <a:pt x="1628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7470252" y="1642534"/>
              <a:ext cx="52148" cy="23049"/>
            </a:xfrm>
            <a:custGeom>
              <a:avLst/>
              <a:gdLst/>
              <a:ahLst/>
              <a:cxnLst/>
              <a:rect l="l" t="t" r="r" b="b"/>
              <a:pathLst>
                <a:path w="162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1629" y="71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_1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4"/>
          <p:cNvSpPr txBox="1">
            <a:spLocks noGrp="1"/>
          </p:cNvSpPr>
          <p:nvPr>
            <p:ph type="title"/>
          </p:nvPr>
        </p:nvSpPr>
        <p:spPr>
          <a:xfrm>
            <a:off x="713100" y="3431292"/>
            <a:ext cx="3848700" cy="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8" name="Google Shape;388;p14"/>
          <p:cNvSpPr txBox="1">
            <a:spLocks noGrp="1"/>
          </p:cNvSpPr>
          <p:nvPr>
            <p:ph type="subTitle" idx="1"/>
          </p:nvPr>
        </p:nvSpPr>
        <p:spPr>
          <a:xfrm>
            <a:off x="713100" y="1175988"/>
            <a:ext cx="4078500" cy="23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14"/>
          <p:cNvSpPr/>
          <p:nvPr/>
        </p:nvSpPr>
        <p:spPr>
          <a:xfrm>
            <a:off x="0" y="4848296"/>
            <a:ext cx="9143987" cy="295174"/>
          </a:xfrm>
          <a:custGeom>
            <a:avLst/>
            <a:gdLst/>
            <a:ahLst/>
            <a:cxnLst/>
            <a:rect l="l" t="t" r="r" b="b"/>
            <a:pathLst>
              <a:path w="28802" h="2320" extrusionOk="0">
                <a:moveTo>
                  <a:pt x="1" y="0"/>
                </a:moveTo>
                <a:lnTo>
                  <a:pt x="1" y="2320"/>
                </a:lnTo>
                <a:lnTo>
                  <a:pt x="28801" y="2320"/>
                </a:lnTo>
                <a:lnTo>
                  <a:pt x="28801" y="0"/>
                </a:lnTo>
                <a:close/>
              </a:path>
            </a:pathLst>
          </a:custGeom>
          <a:solidFill>
            <a:srgbClr val="4100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0" name="Google Shape;390;p14"/>
          <p:cNvGrpSpPr/>
          <p:nvPr/>
        </p:nvGrpSpPr>
        <p:grpSpPr>
          <a:xfrm>
            <a:off x="856862" y="162623"/>
            <a:ext cx="311818" cy="190454"/>
            <a:chOff x="7443938" y="1642534"/>
            <a:chExt cx="78462" cy="47923"/>
          </a:xfrm>
        </p:grpSpPr>
        <p:sp>
          <p:nvSpPr>
            <p:cNvPr id="391" name="Google Shape;391;p14"/>
            <p:cNvSpPr/>
            <p:nvPr/>
          </p:nvSpPr>
          <p:spPr>
            <a:xfrm>
              <a:off x="7443938" y="1667856"/>
              <a:ext cx="52148" cy="22601"/>
            </a:xfrm>
            <a:custGeom>
              <a:avLst/>
              <a:gdLst/>
              <a:ahLst/>
              <a:cxnLst/>
              <a:rect l="l" t="t" r="r" b="b"/>
              <a:pathLst>
                <a:path w="1629" h="706" extrusionOk="0">
                  <a:moveTo>
                    <a:pt x="0" y="1"/>
                  </a:moveTo>
                  <a:lnTo>
                    <a:pt x="0" y="706"/>
                  </a:lnTo>
                  <a:lnTo>
                    <a:pt x="1628" y="706"/>
                  </a:lnTo>
                  <a:lnTo>
                    <a:pt x="1628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7470252" y="1642534"/>
              <a:ext cx="52148" cy="23049"/>
            </a:xfrm>
            <a:custGeom>
              <a:avLst/>
              <a:gdLst/>
              <a:ahLst/>
              <a:cxnLst/>
              <a:rect l="l" t="t" r="r" b="b"/>
              <a:pathLst>
                <a:path w="162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1629" y="71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4"/>
          <p:cNvGrpSpPr/>
          <p:nvPr/>
        </p:nvGrpSpPr>
        <p:grpSpPr>
          <a:xfrm>
            <a:off x="108374" y="471679"/>
            <a:ext cx="533054" cy="295159"/>
            <a:chOff x="7201509" y="1639205"/>
            <a:chExt cx="134132" cy="74269"/>
          </a:xfrm>
        </p:grpSpPr>
        <p:sp>
          <p:nvSpPr>
            <p:cNvPr id="394" name="Google Shape;394;p14"/>
            <p:cNvSpPr/>
            <p:nvPr/>
          </p:nvSpPr>
          <p:spPr>
            <a:xfrm>
              <a:off x="7283492" y="1664111"/>
              <a:ext cx="52148" cy="22697"/>
            </a:xfrm>
            <a:custGeom>
              <a:avLst/>
              <a:gdLst/>
              <a:ahLst/>
              <a:cxnLst/>
              <a:rect l="l" t="t" r="r" b="b"/>
              <a:pathLst>
                <a:path w="1629" h="709" extrusionOk="0">
                  <a:moveTo>
                    <a:pt x="1" y="0"/>
                  </a:moveTo>
                  <a:lnTo>
                    <a:pt x="1" y="709"/>
                  </a:lnTo>
                  <a:lnTo>
                    <a:pt x="1629" y="70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7227310" y="1664111"/>
              <a:ext cx="52116" cy="22697"/>
            </a:xfrm>
            <a:custGeom>
              <a:avLst/>
              <a:gdLst/>
              <a:ahLst/>
              <a:cxnLst/>
              <a:rect l="l" t="t" r="r" b="b"/>
              <a:pathLst>
                <a:path w="1628" h="709" extrusionOk="0">
                  <a:moveTo>
                    <a:pt x="0" y="0"/>
                  </a:moveTo>
                  <a:lnTo>
                    <a:pt x="0" y="709"/>
                  </a:lnTo>
                  <a:lnTo>
                    <a:pt x="1628" y="709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7255833" y="1690873"/>
              <a:ext cx="52148" cy="22601"/>
            </a:xfrm>
            <a:custGeom>
              <a:avLst/>
              <a:gdLst/>
              <a:ahLst/>
              <a:cxnLst/>
              <a:rect l="l" t="t" r="r" b="b"/>
              <a:pathLst>
                <a:path w="1629" h="706" extrusionOk="0">
                  <a:moveTo>
                    <a:pt x="1" y="1"/>
                  </a:moveTo>
                  <a:lnTo>
                    <a:pt x="1" y="706"/>
                  </a:lnTo>
                  <a:lnTo>
                    <a:pt x="1629" y="706"/>
                  </a:lnTo>
                  <a:lnTo>
                    <a:pt x="1629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7201509" y="1639205"/>
              <a:ext cx="52148" cy="22729"/>
            </a:xfrm>
            <a:custGeom>
              <a:avLst/>
              <a:gdLst/>
              <a:ahLst/>
              <a:cxnLst/>
              <a:rect l="l" t="t" r="r" b="b"/>
              <a:pathLst>
                <a:path w="1629" h="710" extrusionOk="0">
                  <a:moveTo>
                    <a:pt x="1" y="1"/>
                  </a:moveTo>
                  <a:lnTo>
                    <a:pt x="1" y="709"/>
                  </a:lnTo>
                  <a:lnTo>
                    <a:pt x="1629" y="709"/>
                  </a:lnTo>
                  <a:lnTo>
                    <a:pt x="1629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14"/>
          <p:cNvGrpSpPr/>
          <p:nvPr/>
        </p:nvGrpSpPr>
        <p:grpSpPr>
          <a:xfrm>
            <a:off x="8107325" y="4308208"/>
            <a:ext cx="535216" cy="295159"/>
            <a:chOff x="7952005" y="2359354"/>
            <a:chExt cx="134676" cy="74269"/>
          </a:xfrm>
        </p:grpSpPr>
        <p:sp>
          <p:nvSpPr>
            <p:cNvPr id="399" name="Google Shape;399;p14"/>
            <p:cNvSpPr/>
            <p:nvPr/>
          </p:nvSpPr>
          <p:spPr>
            <a:xfrm>
              <a:off x="7952005" y="2384260"/>
              <a:ext cx="52116" cy="22601"/>
            </a:xfrm>
            <a:custGeom>
              <a:avLst/>
              <a:gdLst/>
              <a:ahLst/>
              <a:cxnLst/>
              <a:rect l="l" t="t" r="r" b="b"/>
              <a:pathLst>
                <a:path w="1628" h="706" extrusionOk="0">
                  <a:moveTo>
                    <a:pt x="0" y="0"/>
                  </a:moveTo>
                  <a:lnTo>
                    <a:pt x="0" y="705"/>
                  </a:lnTo>
                  <a:lnTo>
                    <a:pt x="1628" y="70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8008187" y="2384260"/>
              <a:ext cx="52148" cy="22601"/>
            </a:xfrm>
            <a:custGeom>
              <a:avLst/>
              <a:gdLst/>
              <a:ahLst/>
              <a:cxnLst/>
              <a:rect l="l" t="t" r="r" b="b"/>
              <a:pathLst>
                <a:path w="1629" h="706" extrusionOk="0">
                  <a:moveTo>
                    <a:pt x="1" y="0"/>
                  </a:moveTo>
                  <a:lnTo>
                    <a:pt x="1" y="705"/>
                  </a:lnTo>
                  <a:lnTo>
                    <a:pt x="1629" y="705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7979664" y="2410926"/>
              <a:ext cx="52116" cy="22697"/>
            </a:xfrm>
            <a:custGeom>
              <a:avLst/>
              <a:gdLst/>
              <a:ahLst/>
              <a:cxnLst/>
              <a:rect l="l" t="t" r="r" b="b"/>
              <a:pathLst>
                <a:path w="1628" h="709" extrusionOk="0">
                  <a:moveTo>
                    <a:pt x="0" y="0"/>
                  </a:moveTo>
                  <a:lnTo>
                    <a:pt x="0" y="709"/>
                  </a:lnTo>
                  <a:lnTo>
                    <a:pt x="1628" y="709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8034533" y="2359354"/>
              <a:ext cx="52148" cy="22601"/>
            </a:xfrm>
            <a:custGeom>
              <a:avLst/>
              <a:gdLst/>
              <a:ahLst/>
              <a:cxnLst/>
              <a:rect l="l" t="t" r="r" b="b"/>
              <a:pathLst>
                <a:path w="1629" h="706" extrusionOk="0">
                  <a:moveTo>
                    <a:pt x="0" y="1"/>
                  </a:moveTo>
                  <a:lnTo>
                    <a:pt x="0" y="706"/>
                  </a:lnTo>
                  <a:lnTo>
                    <a:pt x="1628" y="706"/>
                  </a:lnTo>
                  <a:lnTo>
                    <a:pt x="1628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14"/>
          <p:cNvGrpSpPr/>
          <p:nvPr/>
        </p:nvGrpSpPr>
        <p:grpSpPr>
          <a:xfrm>
            <a:off x="349442" y="4233218"/>
            <a:ext cx="727319" cy="370165"/>
            <a:chOff x="7194562" y="2146326"/>
            <a:chExt cx="183015" cy="93142"/>
          </a:xfrm>
        </p:grpSpPr>
        <p:sp>
          <p:nvSpPr>
            <p:cNvPr id="404" name="Google Shape;404;p14"/>
            <p:cNvSpPr/>
            <p:nvPr/>
          </p:nvSpPr>
          <p:spPr>
            <a:xfrm>
              <a:off x="7299658" y="2171282"/>
              <a:ext cx="52148" cy="22601"/>
            </a:xfrm>
            <a:custGeom>
              <a:avLst/>
              <a:gdLst/>
              <a:ahLst/>
              <a:cxnLst/>
              <a:rect l="l" t="t" r="r" b="b"/>
              <a:pathLst>
                <a:path w="1629" h="706" extrusionOk="0">
                  <a:moveTo>
                    <a:pt x="0" y="0"/>
                  </a:moveTo>
                  <a:lnTo>
                    <a:pt x="0" y="705"/>
                  </a:lnTo>
                  <a:lnTo>
                    <a:pt x="1628" y="70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7325556" y="2146376"/>
              <a:ext cx="52020" cy="22601"/>
            </a:xfrm>
            <a:custGeom>
              <a:avLst/>
              <a:gdLst/>
              <a:ahLst/>
              <a:cxnLst/>
              <a:rect l="l" t="t" r="r" b="b"/>
              <a:pathLst>
                <a:path w="1625" h="706" extrusionOk="0">
                  <a:moveTo>
                    <a:pt x="0" y="1"/>
                  </a:moveTo>
                  <a:lnTo>
                    <a:pt x="0" y="706"/>
                  </a:lnTo>
                  <a:lnTo>
                    <a:pt x="1625" y="706"/>
                  </a:lnTo>
                  <a:lnTo>
                    <a:pt x="1625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7194562" y="2189657"/>
              <a:ext cx="52565" cy="22697"/>
            </a:xfrm>
            <a:custGeom>
              <a:avLst/>
              <a:gdLst/>
              <a:ahLst/>
              <a:cxnLst/>
              <a:rect l="l" t="t" r="r" b="b"/>
              <a:pathLst>
                <a:path w="1642" h="709" extrusionOk="0">
                  <a:moveTo>
                    <a:pt x="0" y="0"/>
                  </a:moveTo>
                  <a:lnTo>
                    <a:pt x="0" y="709"/>
                  </a:lnTo>
                  <a:lnTo>
                    <a:pt x="1642" y="709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7250872" y="2189657"/>
              <a:ext cx="52565" cy="22697"/>
            </a:xfrm>
            <a:custGeom>
              <a:avLst/>
              <a:gdLst/>
              <a:ahLst/>
              <a:cxnLst/>
              <a:rect l="l" t="t" r="r" b="b"/>
              <a:pathLst>
                <a:path w="1642" h="709" extrusionOk="0">
                  <a:moveTo>
                    <a:pt x="0" y="0"/>
                  </a:moveTo>
                  <a:lnTo>
                    <a:pt x="0" y="709"/>
                  </a:lnTo>
                  <a:lnTo>
                    <a:pt x="1642" y="709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7222637" y="2216419"/>
              <a:ext cx="52148" cy="23049"/>
            </a:xfrm>
            <a:custGeom>
              <a:avLst/>
              <a:gdLst/>
              <a:ahLst/>
              <a:cxnLst/>
              <a:rect l="l" t="t" r="r" b="b"/>
              <a:pathLst>
                <a:path w="162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1629" y="71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7271246" y="2146326"/>
              <a:ext cx="52148" cy="22697"/>
            </a:xfrm>
            <a:custGeom>
              <a:avLst/>
              <a:gdLst/>
              <a:ahLst/>
              <a:cxnLst/>
              <a:rect l="l" t="t" r="r" b="b"/>
              <a:pathLst>
                <a:path w="1629" h="709" extrusionOk="0">
                  <a:moveTo>
                    <a:pt x="0" y="0"/>
                  </a:moveTo>
                  <a:lnTo>
                    <a:pt x="0" y="709"/>
                  </a:lnTo>
                  <a:lnTo>
                    <a:pt x="1628" y="709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" name="Google Shape;410;p14"/>
          <p:cNvGrpSpPr/>
          <p:nvPr/>
        </p:nvGrpSpPr>
        <p:grpSpPr>
          <a:xfrm>
            <a:off x="8532137" y="1701373"/>
            <a:ext cx="311818" cy="190454"/>
            <a:chOff x="7443938" y="1642534"/>
            <a:chExt cx="78462" cy="47923"/>
          </a:xfrm>
        </p:grpSpPr>
        <p:sp>
          <p:nvSpPr>
            <p:cNvPr id="411" name="Google Shape;411;p14"/>
            <p:cNvSpPr/>
            <p:nvPr/>
          </p:nvSpPr>
          <p:spPr>
            <a:xfrm>
              <a:off x="7443938" y="1667856"/>
              <a:ext cx="52148" cy="22601"/>
            </a:xfrm>
            <a:custGeom>
              <a:avLst/>
              <a:gdLst/>
              <a:ahLst/>
              <a:cxnLst/>
              <a:rect l="l" t="t" r="r" b="b"/>
              <a:pathLst>
                <a:path w="1629" h="706" extrusionOk="0">
                  <a:moveTo>
                    <a:pt x="0" y="1"/>
                  </a:moveTo>
                  <a:lnTo>
                    <a:pt x="0" y="706"/>
                  </a:lnTo>
                  <a:lnTo>
                    <a:pt x="1628" y="706"/>
                  </a:lnTo>
                  <a:lnTo>
                    <a:pt x="1628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4"/>
            <p:cNvSpPr/>
            <p:nvPr/>
          </p:nvSpPr>
          <p:spPr>
            <a:xfrm>
              <a:off x="7470252" y="1642534"/>
              <a:ext cx="52148" cy="23049"/>
            </a:xfrm>
            <a:custGeom>
              <a:avLst/>
              <a:gdLst/>
              <a:ahLst/>
              <a:cxnLst/>
              <a:rect l="l" t="t" r="r" b="b"/>
              <a:pathLst>
                <a:path w="162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1629" y="71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13;p14"/>
          <p:cNvGrpSpPr/>
          <p:nvPr/>
        </p:nvGrpSpPr>
        <p:grpSpPr>
          <a:xfrm>
            <a:off x="8310899" y="811067"/>
            <a:ext cx="533054" cy="295159"/>
            <a:chOff x="7201509" y="1639205"/>
            <a:chExt cx="134132" cy="74269"/>
          </a:xfrm>
        </p:grpSpPr>
        <p:sp>
          <p:nvSpPr>
            <p:cNvPr id="414" name="Google Shape;414;p14"/>
            <p:cNvSpPr/>
            <p:nvPr/>
          </p:nvSpPr>
          <p:spPr>
            <a:xfrm>
              <a:off x="7283492" y="1664111"/>
              <a:ext cx="52148" cy="22697"/>
            </a:xfrm>
            <a:custGeom>
              <a:avLst/>
              <a:gdLst/>
              <a:ahLst/>
              <a:cxnLst/>
              <a:rect l="l" t="t" r="r" b="b"/>
              <a:pathLst>
                <a:path w="1629" h="709" extrusionOk="0">
                  <a:moveTo>
                    <a:pt x="1" y="0"/>
                  </a:moveTo>
                  <a:lnTo>
                    <a:pt x="1" y="709"/>
                  </a:lnTo>
                  <a:lnTo>
                    <a:pt x="1629" y="70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4"/>
            <p:cNvSpPr/>
            <p:nvPr/>
          </p:nvSpPr>
          <p:spPr>
            <a:xfrm>
              <a:off x="7227310" y="1664111"/>
              <a:ext cx="52116" cy="22697"/>
            </a:xfrm>
            <a:custGeom>
              <a:avLst/>
              <a:gdLst/>
              <a:ahLst/>
              <a:cxnLst/>
              <a:rect l="l" t="t" r="r" b="b"/>
              <a:pathLst>
                <a:path w="1628" h="709" extrusionOk="0">
                  <a:moveTo>
                    <a:pt x="0" y="0"/>
                  </a:moveTo>
                  <a:lnTo>
                    <a:pt x="0" y="709"/>
                  </a:lnTo>
                  <a:lnTo>
                    <a:pt x="1628" y="709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7255833" y="1690873"/>
              <a:ext cx="52148" cy="22601"/>
            </a:xfrm>
            <a:custGeom>
              <a:avLst/>
              <a:gdLst/>
              <a:ahLst/>
              <a:cxnLst/>
              <a:rect l="l" t="t" r="r" b="b"/>
              <a:pathLst>
                <a:path w="1629" h="706" extrusionOk="0">
                  <a:moveTo>
                    <a:pt x="1" y="1"/>
                  </a:moveTo>
                  <a:lnTo>
                    <a:pt x="1" y="706"/>
                  </a:lnTo>
                  <a:lnTo>
                    <a:pt x="1629" y="706"/>
                  </a:lnTo>
                  <a:lnTo>
                    <a:pt x="1629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7201509" y="1639205"/>
              <a:ext cx="52148" cy="22729"/>
            </a:xfrm>
            <a:custGeom>
              <a:avLst/>
              <a:gdLst/>
              <a:ahLst/>
              <a:cxnLst/>
              <a:rect l="l" t="t" r="r" b="b"/>
              <a:pathLst>
                <a:path w="1629" h="710" extrusionOk="0">
                  <a:moveTo>
                    <a:pt x="1" y="1"/>
                  </a:moveTo>
                  <a:lnTo>
                    <a:pt x="1" y="709"/>
                  </a:lnTo>
                  <a:lnTo>
                    <a:pt x="1629" y="709"/>
                  </a:lnTo>
                  <a:lnTo>
                    <a:pt x="1629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14"/>
          <p:cNvGrpSpPr/>
          <p:nvPr/>
        </p:nvGrpSpPr>
        <p:grpSpPr>
          <a:xfrm>
            <a:off x="7954412" y="252323"/>
            <a:ext cx="311818" cy="190454"/>
            <a:chOff x="7443938" y="1642534"/>
            <a:chExt cx="78462" cy="47923"/>
          </a:xfrm>
        </p:grpSpPr>
        <p:sp>
          <p:nvSpPr>
            <p:cNvPr id="419" name="Google Shape;419;p14"/>
            <p:cNvSpPr/>
            <p:nvPr/>
          </p:nvSpPr>
          <p:spPr>
            <a:xfrm>
              <a:off x="7443938" y="1667856"/>
              <a:ext cx="52148" cy="22601"/>
            </a:xfrm>
            <a:custGeom>
              <a:avLst/>
              <a:gdLst/>
              <a:ahLst/>
              <a:cxnLst/>
              <a:rect l="l" t="t" r="r" b="b"/>
              <a:pathLst>
                <a:path w="1629" h="706" extrusionOk="0">
                  <a:moveTo>
                    <a:pt x="0" y="1"/>
                  </a:moveTo>
                  <a:lnTo>
                    <a:pt x="0" y="706"/>
                  </a:lnTo>
                  <a:lnTo>
                    <a:pt x="1628" y="706"/>
                  </a:lnTo>
                  <a:lnTo>
                    <a:pt x="1628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7470252" y="1642534"/>
              <a:ext cx="52148" cy="23049"/>
            </a:xfrm>
            <a:custGeom>
              <a:avLst/>
              <a:gdLst/>
              <a:ahLst/>
              <a:cxnLst/>
              <a:rect l="l" t="t" r="r" b="b"/>
              <a:pathLst>
                <a:path w="162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1629" y="71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5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15"/>
          <p:cNvSpPr/>
          <p:nvPr/>
        </p:nvSpPr>
        <p:spPr>
          <a:xfrm>
            <a:off x="0" y="4848296"/>
            <a:ext cx="9143987" cy="295174"/>
          </a:xfrm>
          <a:custGeom>
            <a:avLst/>
            <a:gdLst/>
            <a:ahLst/>
            <a:cxnLst/>
            <a:rect l="l" t="t" r="r" b="b"/>
            <a:pathLst>
              <a:path w="28802" h="2320" extrusionOk="0">
                <a:moveTo>
                  <a:pt x="1" y="0"/>
                </a:moveTo>
                <a:lnTo>
                  <a:pt x="1" y="2320"/>
                </a:lnTo>
                <a:lnTo>
                  <a:pt x="28801" y="2320"/>
                </a:lnTo>
                <a:lnTo>
                  <a:pt x="28801" y="0"/>
                </a:lnTo>
                <a:close/>
              </a:path>
            </a:pathLst>
          </a:custGeom>
          <a:solidFill>
            <a:srgbClr val="4100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4" name="Google Shape;424;p15"/>
          <p:cNvGrpSpPr/>
          <p:nvPr/>
        </p:nvGrpSpPr>
        <p:grpSpPr>
          <a:xfrm>
            <a:off x="1110937" y="222423"/>
            <a:ext cx="311818" cy="190454"/>
            <a:chOff x="7443938" y="1642534"/>
            <a:chExt cx="78462" cy="47923"/>
          </a:xfrm>
        </p:grpSpPr>
        <p:sp>
          <p:nvSpPr>
            <p:cNvPr id="425" name="Google Shape;425;p15"/>
            <p:cNvSpPr/>
            <p:nvPr/>
          </p:nvSpPr>
          <p:spPr>
            <a:xfrm>
              <a:off x="7443938" y="1667856"/>
              <a:ext cx="52148" cy="22601"/>
            </a:xfrm>
            <a:custGeom>
              <a:avLst/>
              <a:gdLst/>
              <a:ahLst/>
              <a:cxnLst/>
              <a:rect l="l" t="t" r="r" b="b"/>
              <a:pathLst>
                <a:path w="1629" h="706" extrusionOk="0">
                  <a:moveTo>
                    <a:pt x="0" y="1"/>
                  </a:moveTo>
                  <a:lnTo>
                    <a:pt x="0" y="706"/>
                  </a:lnTo>
                  <a:lnTo>
                    <a:pt x="1628" y="706"/>
                  </a:lnTo>
                  <a:lnTo>
                    <a:pt x="1628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7470252" y="1642534"/>
              <a:ext cx="52148" cy="23049"/>
            </a:xfrm>
            <a:custGeom>
              <a:avLst/>
              <a:gdLst/>
              <a:ahLst/>
              <a:cxnLst/>
              <a:rect l="l" t="t" r="r" b="b"/>
              <a:pathLst>
                <a:path w="162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1629" y="71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15"/>
          <p:cNvGrpSpPr/>
          <p:nvPr/>
        </p:nvGrpSpPr>
        <p:grpSpPr>
          <a:xfrm>
            <a:off x="229399" y="802304"/>
            <a:ext cx="533054" cy="295159"/>
            <a:chOff x="7201509" y="1639205"/>
            <a:chExt cx="134132" cy="74269"/>
          </a:xfrm>
        </p:grpSpPr>
        <p:sp>
          <p:nvSpPr>
            <p:cNvPr id="428" name="Google Shape;428;p15"/>
            <p:cNvSpPr/>
            <p:nvPr/>
          </p:nvSpPr>
          <p:spPr>
            <a:xfrm>
              <a:off x="7283492" y="1664111"/>
              <a:ext cx="52148" cy="22697"/>
            </a:xfrm>
            <a:custGeom>
              <a:avLst/>
              <a:gdLst/>
              <a:ahLst/>
              <a:cxnLst/>
              <a:rect l="l" t="t" r="r" b="b"/>
              <a:pathLst>
                <a:path w="1629" h="709" extrusionOk="0">
                  <a:moveTo>
                    <a:pt x="1" y="0"/>
                  </a:moveTo>
                  <a:lnTo>
                    <a:pt x="1" y="709"/>
                  </a:lnTo>
                  <a:lnTo>
                    <a:pt x="1629" y="70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7227310" y="1664111"/>
              <a:ext cx="52116" cy="22697"/>
            </a:xfrm>
            <a:custGeom>
              <a:avLst/>
              <a:gdLst/>
              <a:ahLst/>
              <a:cxnLst/>
              <a:rect l="l" t="t" r="r" b="b"/>
              <a:pathLst>
                <a:path w="1628" h="709" extrusionOk="0">
                  <a:moveTo>
                    <a:pt x="0" y="0"/>
                  </a:moveTo>
                  <a:lnTo>
                    <a:pt x="0" y="709"/>
                  </a:lnTo>
                  <a:lnTo>
                    <a:pt x="1628" y="709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7255833" y="1690873"/>
              <a:ext cx="52148" cy="22601"/>
            </a:xfrm>
            <a:custGeom>
              <a:avLst/>
              <a:gdLst/>
              <a:ahLst/>
              <a:cxnLst/>
              <a:rect l="l" t="t" r="r" b="b"/>
              <a:pathLst>
                <a:path w="1629" h="706" extrusionOk="0">
                  <a:moveTo>
                    <a:pt x="1" y="1"/>
                  </a:moveTo>
                  <a:lnTo>
                    <a:pt x="1" y="706"/>
                  </a:lnTo>
                  <a:lnTo>
                    <a:pt x="1629" y="706"/>
                  </a:lnTo>
                  <a:lnTo>
                    <a:pt x="1629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7201509" y="1639205"/>
              <a:ext cx="52148" cy="22729"/>
            </a:xfrm>
            <a:custGeom>
              <a:avLst/>
              <a:gdLst/>
              <a:ahLst/>
              <a:cxnLst/>
              <a:rect l="l" t="t" r="r" b="b"/>
              <a:pathLst>
                <a:path w="1629" h="710" extrusionOk="0">
                  <a:moveTo>
                    <a:pt x="1" y="1"/>
                  </a:moveTo>
                  <a:lnTo>
                    <a:pt x="1" y="709"/>
                  </a:lnTo>
                  <a:lnTo>
                    <a:pt x="1629" y="709"/>
                  </a:lnTo>
                  <a:lnTo>
                    <a:pt x="1629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" name="Google Shape;432;p15"/>
          <p:cNvGrpSpPr/>
          <p:nvPr/>
        </p:nvGrpSpPr>
        <p:grpSpPr>
          <a:xfrm>
            <a:off x="8475975" y="4455795"/>
            <a:ext cx="535216" cy="295159"/>
            <a:chOff x="7952005" y="2359354"/>
            <a:chExt cx="134676" cy="74269"/>
          </a:xfrm>
        </p:grpSpPr>
        <p:sp>
          <p:nvSpPr>
            <p:cNvPr id="433" name="Google Shape;433;p15"/>
            <p:cNvSpPr/>
            <p:nvPr/>
          </p:nvSpPr>
          <p:spPr>
            <a:xfrm>
              <a:off x="7952005" y="2384260"/>
              <a:ext cx="52116" cy="22601"/>
            </a:xfrm>
            <a:custGeom>
              <a:avLst/>
              <a:gdLst/>
              <a:ahLst/>
              <a:cxnLst/>
              <a:rect l="l" t="t" r="r" b="b"/>
              <a:pathLst>
                <a:path w="1628" h="706" extrusionOk="0">
                  <a:moveTo>
                    <a:pt x="0" y="0"/>
                  </a:moveTo>
                  <a:lnTo>
                    <a:pt x="0" y="705"/>
                  </a:lnTo>
                  <a:lnTo>
                    <a:pt x="1628" y="70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8008187" y="2384260"/>
              <a:ext cx="52148" cy="22601"/>
            </a:xfrm>
            <a:custGeom>
              <a:avLst/>
              <a:gdLst/>
              <a:ahLst/>
              <a:cxnLst/>
              <a:rect l="l" t="t" r="r" b="b"/>
              <a:pathLst>
                <a:path w="1629" h="706" extrusionOk="0">
                  <a:moveTo>
                    <a:pt x="1" y="0"/>
                  </a:moveTo>
                  <a:lnTo>
                    <a:pt x="1" y="705"/>
                  </a:lnTo>
                  <a:lnTo>
                    <a:pt x="1629" y="705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7979664" y="2410926"/>
              <a:ext cx="52116" cy="22697"/>
            </a:xfrm>
            <a:custGeom>
              <a:avLst/>
              <a:gdLst/>
              <a:ahLst/>
              <a:cxnLst/>
              <a:rect l="l" t="t" r="r" b="b"/>
              <a:pathLst>
                <a:path w="1628" h="709" extrusionOk="0">
                  <a:moveTo>
                    <a:pt x="0" y="0"/>
                  </a:moveTo>
                  <a:lnTo>
                    <a:pt x="0" y="709"/>
                  </a:lnTo>
                  <a:lnTo>
                    <a:pt x="1628" y="709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8034533" y="2359354"/>
              <a:ext cx="52148" cy="22601"/>
            </a:xfrm>
            <a:custGeom>
              <a:avLst/>
              <a:gdLst/>
              <a:ahLst/>
              <a:cxnLst/>
              <a:rect l="l" t="t" r="r" b="b"/>
              <a:pathLst>
                <a:path w="1629" h="706" extrusionOk="0">
                  <a:moveTo>
                    <a:pt x="0" y="1"/>
                  </a:moveTo>
                  <a:lnTo>
                    <a:pt x="0" y="706"/>
                  </a:lnTo>
                  <a:lnTo>
                    <a:pt x="1628" y="706"/>
                  </a:lnTo>
                  <a:lnTo>
                    <a:pt x="1628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" name="Google Shape;437;p15"/>
          <p:cNvGrpSpPr/>
          <p:nvPr/>
        </p:nvGrpSpPr>
        <p:grpSpPr>
          <a:xfrm>
            <a:off x="79092" y="4380793"/>
            <a:ext cx="727319" cy="370165"/>
            <a:chOff x="7194562" y="2146326"/>
            <a:chExt cx="183015" cy="93142"/>
          </a:xfrm>
        </p:grpSpPr>
        <p:sp>
          <p:nvSpPr>
            <p:cNvPr id="438" name="Google Shape;438;p15"/>
            <p:cNvSpPr/>
            <p:nvPr/>
          </p:nvSpPr>
          <p:spPr>
            <a:xfrm>
              <a:off x="7299658" y="2171282"/>
              <a:ext cx="52148" cy="22601"/>
            </a:xfrm>
            <a:custGeom>
              <a:avLst/>
              <a:gdLst/>
              <a:ahLst/>
              <a:cxnLst/>
              <a:rect l="l" t="t" r="r" b="b"/>
              <a:pathLst>
                <a:path w="1629" h="706" extrusionOk="0">
                  <a:moveTo>
                    <a:pt x="0" y="0"/>
                  </a:moveTo>
                  <a:lnTo>
                    <a:pt x="0" y="705"/>
                  </a:lnTo>
                  <a:lnTo>
                    <a:pt x="1628" y="70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7325556" y="2146376"/>
              <a:ext cx="52020" cy="22601"/>
            </a:xfrm>
            <a:custGeom>
              <a:avLst/>
              <a:gdLst/>
              <a:ahLst/>
              <a:cxnLst/>
              <a:rect l="l" t="t" r="r" b="b"/>
              <a:pathLst>
                <a:path w="1625" h="706" extrusionOk="0">
                  <a:moveTo>
                    <a:pt x="0" y="1"/>
                  </a:moveTo>
                  <a:lnTo>
                    <a:pt x="0" y="706"/>
                  </a:lnTo>
                  <a:lnTo>
                    <a:pt x="1625" y="706"/>
                  </a:lnTo>
                  <a:lnTo>
                    <a:pt x="1625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7194562" y="2189657"/>
              <a:ext cx="52565" cy="22697"/>
            </a:xfrm>
            <a:custGeom>
              <a:avLst/>
              <a:gdLst/>
              <a:ahLst/>
              <a:cxnLst/>
              <a:rect l="l" t="t" r="r" b="b"/>
              <a:pathLst>
                <a:path w="1642" h="709" extrusionOk="0">
                  <a:moveTo>
                    <a:pt x="0" y="0"/>
                  </a:moveTo>
                  <a:lnTo>
                    <a:pt x="0" y="709"/>
                  </a:lnTo>
                  <a:lnTo>
                    <a:pt x="1642" y="709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7250872" y="2189657"/>
              <a:ext cx="52565" cy="22697"/>
            </a:xfrm>
            <a:custGeom>
              <a:avLst/>
              <a:gdLst/>
              <a:ahLst/>
              <a:cxnLst/>
              <a:rect l="l" t="t" r="r" b="b"/>
              <a:pathLst>
                <a:path w="1642" h="709" extrusionOk="0">
                  <a:moveTo>
                    <a:pt x="0" y="0"/>
                  </a:moveTo>
                  <a:lnTo>
                    <a:pt x="0" y="709"/>
                  </a:lnTo>
                  <a:lnTo>
                    <a:pt x="1642" y="709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5"/>
            <p:cNvSpPr/>
            <p:nvPr/>
          </p:nvSpPr>
          <p:spPr>
            <a:xfrm>
              <a:off x="7222637" y="2216419"/>
              <a:ext cx="52148" cy="23049"/>
            </a:xfrm>
            <a:custGeom>
              <a:avLst/>
              <a:gdLst/>
              <a:ahLst/>
              <a:cxnLst/>
              <a:rect l="l" t="t" r="r" b="b"/>
              <a:pathLst>
                <a:path w="162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1629" y="71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5"/>
            <p:cNvSpPr/>
            <p:nvPr/>
          </p:nvSpPr>
          <p:spPr>
            <a:xfrm>
              <a:off x="7271246" y="2146326"/>
              <a:ext cx="52148" cy="22697"/>
            </a:xfrm>
            <a:custGeom>
              <a:avLst/>
              <a:gdLst/>
              <a:ahLst/>
              <a:cxnLst/>
              <a:rect l="l" t="t" r="r" b="b"/>
              <a:pathLst>
                <a:path w="1629" h="709" extrusionOk="0">
                  <a:moveTo>
                    <a:pt x="0" y="0"/>
                  </a:moveTo>
                  <a:lnTo>
                    <a:pt x="0" y="709"/>
                  </a:lnTo>
                  <a:lnTo>
                    <a:pt x="1628" y="709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15"/>
          <p:cNvGrpSpPr/>
          <p:nvPr/>
        </p:nvGrpSpPr>
        <p:grpSpPr>
          <a:xfrm>
            <a:off x="8587687" y="1455498"/>
            <a:ext cx="311818" cy="190454"/>
            <a:chOff x="7443938" y="1642534"/>
            <a:chExt cx="78462" cy="47923"/>
          </a:xfrm>
        </p:grpSpPr>
        <p:sp>
          <p:nvSpPr>
            <p:cNvPr id="445" name="Google Shape;445;p15"/>
            <p:cNvSpPr/>
            <p:nvPr/>
          </p:nvSpPr>
          <p:spPr>
            <a:xfrm>
              <a:off x="7443938" y="1667856"/>
              <a:ext cx="52148" cy="22601"/>
            </a:xfrm>
            <a:custGeom>
              <a:avLst/>
              <a:gdLst/>
              <a:ahLst/>
              <a:cxnLst/>
              <a:rect l="l" t="t" r="r" b="b"/>
              <a:pathLst>
                <a:path w="1629" h="706" extrusionOk="0">
                  <a:moveTo>
                    <a:pt x="0" y="1"/>
                  </a:moveTo>
                  <a:lnTo>
                    <a:pt x="0" y="706"/>
                  </a:lnTo>
                  <a:lnTo>
                    <a:pt x="1628" y="706"/>
                  </a:lnTo>
                  <a:lnTo>
                    <a:pt x="1628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5"/>
            <p:cNvSpPr/>
            <p:nvPr/>
          </p:nvSpPr>
          <p:spPr>
            <a:xfrm>
              <a:off x="7470252" y="1642534"/>
              <a:ext cx="52148" cy="23049"/>
            </a:xfrm>
            <a:custGeom>
              <a:avLst/>
              <a:gdLst/>
              <a:ahLst/>
              <a:cxnLst/>
              <a:rect l="l" t="t" r="r" b="b"/>
              <a:pathLst>
                <a:path w="162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1629" y="71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15"/>
          <p:cNvGrpSpPr/>
          <p:nvPr/>
        </p:nvGrpSpPr>
        <p:grpSpPr>
          <a:xfrm>
            <a:off x="8477061" y="320492"/>
            <a:ext cx="533054" cy="295159"/>
            <a:chOff x="7201509" y="1639205"/>
            <a:chExt cx="134132" cy="74269"/>
          </a:xfrm>
        </p:grpSpPr>
        <p:sp>
          <p:nvSpPr>
            <p:cNvPr id="448" name="Google Shape;448;p15"/>
            <p:cNvSpPr/>
            <p:nvPr/>
          </p:nvSpPr>
          <p:spPr>
            <a:xfrm>
              <a:off x="7283492" y="1664111"/>
              <a:ext cx="52148" cy="22697"/>
            </a:xfrm>
            <a:custGeom>
              <a:avLst/>
              <a:gdLst/>
              <a:ahLst/>
              <a:cxnLst/>
              <a:rect l="l" t="t" r="r" b="b"/>
              <a:pathLst>
                <a:path w="1629" h="709" extrusionOk="0">
                  <a:moveTo>
                    <a:pt x="1" y="0"/>
                  </a:moveTo>
                  <a:lnTo>
                    <a:pt x="1" y="709"/>
                  </a:lnTo>
                  <a:lnTo>
                    <a:pt x="1629" y="70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5"/>
            <p:cNvSpPr/>
            <p:nvPr/>
          </p:nvSpPr>
          <p:spPr>
            <a:xfrm>
              <a:off x="7227310" y="1664111"/>
              <a:ext cx="52116" cy="22697"/>
            </a:xfrm>
            <a:custGeom>
              <a:avLst/>
              <a:gdLst/>
              <a:ahLst/>
              <a:cxnLst/>
              <a:rect l="l" t="t" r="r" b="b"/>
              <a:pathLst>
                <a:path w="1628" h="709" extrusionOk="0">
                  <a:moveTo>
                    <a:pt x="0" y="0"/>
                  </a:moveTo>
                  <a:lnTo>
                    <a:pt x="0" y="709"/>
                  </a:lnTo>
                  <a:lnTo>
                    <a:pt x="1628" y="709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5"/>
            <p:cNvSpPr/>
            <p:nvPr/>
          </p:nvSpPr>
          <p:spPr>
            <a:xfrm>
              <a:off x="7255833" y="1690873"/>
              <a:ext cx="52148" cy="22601"/>
            </a:xfrm>
            <a:custGeom>
              <a:avLst/>
              <a:gdLst/>
              <a:ahLst/>
              <a:cxnLst/>
              <a:rect l="l" t="t" r="r" b="b"/>
              <a:pathLst>
                <a:path w="1629" h="706" extrusionOk="0">
                  <a:moveTo>
                    <a:pt x="1" y="1"/>
                  </a:moveTo>
                  <a:lnTo>
                    <a:pt x="1" y="706"/>
                  </a:lnTo>
                  <a:lnTo>
                    <a:pt x="1629" y="706"/>
                  </a:lnTo>
                  <a:lnTo>
                    <a:pt x="1629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5"/>
            <p:cNvSpPr/>
            <p:nvPr/>
          </p:nvSpPr>
          <p:spPr>
            <a:xfrm>
              <a:off x="7201509" y="1639205"/>
              <a:ext cx="52148" cy="22729"/>
            </a:xfrm>
            <a:custGeom>
              <a:avLst/>
              <a:gdLst/>
              <a:ahLst/>
              <a:cxnLst/>
              <a:rect l="l" t="t" r="r" b="b"/>
              <a:pathLst>
                <a:path w="1629" h="710" extrusionOk="0">
                  <a:moveTo>
                    <a:pt x="1" y="1"/>
                  </a:moveTo>
                  <a:lnTo>
                    <a:pt x="1" y="709"/>
                  </a:lnTo>
                  <a:lnTo>
                    <a:pt x="1629" y="709"/>
                  </a:lnTo>
                  <a:lnTo>
                    <a:pt x="1629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452;p15"/>
          <p:cNvGrpSpPr/>
          <p:nvPr/>
        </p:nvGrpSpPr>
        <p:grpSpPr>
          <a:xfrm>
            <a:off x="7376262" y="179223"/>
            <a:ext cx="311818" cy="190454"/>
            <a:chOff x="7443938" y="1642534"/>
            <a:chExt cx="78462" cy="47923"/>
          </a:xfrm>
        </p:grpSpPr>
        <p:sp>
          <p:nvSpPr>
            <p:cNvPr id="453" name="Google Shape;453;p15"/>
            <p:cNvSpPr/>
            <p:nvPr/>
          </p:nvSpPr>
          <p:spPr>
            <a:xfrm>
              <a:off x="7443938" y="1667856"/>
              <a:ext cx="52148" cy="22601"/>
            </a:xfrm>
            <a:custGeom>
              <a:avLst/>
              <a:gdLst/>
              <a:ahLst/>
              <a:cxnLst/>
              <a:rect l="l" t="t" r="r" b="b"/>
              <a:pathLst>
                <a:path w="1629" h="706" extrusionOk="0">
                  <a:moveTo>
                    <a:pt x="0" y="1"/>
                  </a:moveTo>
                  <a:lnTo>
                    <a:pt x="0" y="706"/>
                  </a:lnTo>
                  <a:lnTo>
                    <a:pt x="1628" y="706"/>
                  </a:lnTo>
                  <a:lnTo>
                    <a:pt x="1628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5"/>
            <p:cNvSpPr/>
            <p:nvPr/>
          </p:nvSpPr>
          <p:spPr>
            <a:xfrm>
              <a:off x="7470252" y="1642534"/>
              <a:ext cx="52148" cy="23049"/>
            </a:xfrm>
            <a:custGeom>
              <a:avLst/>
              <a:gdLst/>
              <a:ahLst/>
              <a:cxnLst/>
              <a:rect l="l" t="t" r="r" b="b"/>
              <a:pathLst>
                <a:path w="162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1629" y="71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15"/>
          <p:cNvGrpSpPr/>
          <p:nvPr/>
        </p:nvGrpSpPr>
        <p:grpSpPr>
          <a:xfrm>
            <a:off x="8271148" y="659556"/>
            <a:ext cx="703056" cy="580672"/>
            <a:chOff x="2277565" y="1194426"/>
            <a:chExt cx="301974" cy="249408"/>
          </a:xfrm>
        </p:grpSpPr>
        <p:sp>
          <p:nvSpPr>
            <p:cNvPr id="456" name="Google Shape;456;p15"/>
            <p:cNvSpPr/>
            <p:nvPr/>
          </p:nvSpPr>
          <p:spPr>
            <a:xfrm>
              <a:off x="2277565" y="1194426"/>
              <a:ext cx="301974" cy="218998"/>
            </a:xfrm>
            <a:custGeom>
              <a:avLst/>
              <a:gdLst/>
              <a:ahLst/>
              <a:cxnLst/>
              <a:rect l="l" t="t" r="r" b="b"/>
              <a:pathLst>
                <a:path w="9433" h="6841" extrusionOk="0">
                  <a:moveTo>
                    <a:pt x="3412" y="1"/>
                  </a:moveTo>
                  <a:cubicBezTo>
                    <a:pt x="1525" y="1"/>
                    <a:pt x="1" y="1539"/>
                    <a:pt x="1" y="3426"/>
                  </a:cubicBezTo>
                  <a:cubicBezTo>
                    <a:pt x="1" y="5313"/>
                    <a:pt x="1525" y="6841"/>
                    <a:pt x="3412" y="6841"/>
                  </a:cubicBezTo>
                  <a:lnTo>
                    <a:pt x="6018" y="6841"/>
                  </a:lnTo>
                  <a:cubicBezTo>
                    <a:pt x="7905" y="6841"/>
                    <a:pt x="9433" y="5313"/>
                    <a:pt x="9433" y="3426"/>
                  </a:cubicBezTo>
                  <a:cubicBezTo>
                    <a:pt x="9433" y="1539"/>
                    <a:pt x="7905" y="1"/>
                    <a:pt x="6018" y="1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5"/>
            <p:cNvSpPr/>
            <p:nvPr/>
          </p:nvSpPr>
          <p:spPr>
            <a:xfrm>
              <a:off x="2314411" y="1234057"/>
              <a:ext cx="63673" cy="107882"/>
            </a:xfrm>
            <a:custGeom>
              <a:avLst/>
              <a:gdLst/>
              <a:ahLst/>
              <a:cxnLst/>
              <a:rect l="l" t="t" r="r" b="b"/>
              <a:pathLst>
                <a:path w="1989" h="3370" extrusionOk="0">
                  <a:moveTo>
                    <a:pt x="1988" y="0"/>
                  </a:moveTo>
                  <a:lnTo>
                    <a:pt x="1770" y="28"/>
                  </a:lnTo>
                  <a:cubicBezTo>
                    <a:pt x="751" y="214"/>
                    <a:pt x="1" y="1123"/>
                    <a:pt x="1" y="2174"/>
                  </a:cubicBezTo>
                  <a:cubicBezTo>
                    <a:pt x="1" y="2506"/>
                    <a:pt x="73" y="2838"/>
                    <a:pt x="215" y="3124"/>
                  </a:cubicBezTo>
                  <a:lnTo>
                    <a:pt x="333" y="3370"/>
                  </a:lnTo>
                  <a:lnTo>
                    <a:pt x="1297" y="2392"/>
                  </a:lnTo>
                  <a:lnTo>
                    <a:pt x="1269" y="2305"/>
                  </a:lnTo>
                  <a:lnTo>
                    <a:pt x="1269" y="2174"/>
                  </a:lnTo>
                  <a:cubicBezTo>
                    <a:pt x="1269" y="1787"/>
                    <a:pt x="1511" y="1441"/>
                    <a:pt x="1857" y="1324"/>
                  </a:cubicBezTo>
                  <a:lnTo>
                    <a:pt x="1988" y="1282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5"/>
            <p:cNvSpPr/>
            <p:nvPr/>
          </p:nvSpPr>
          <p:spPr>
            <a:xfrm>
              <a:off x="2333779" y="1323436"/>
              <a:ext cx="100071" cy="50260"/>
            </a:xfrm>
            <a:custGeom>
              <a:avLst/>
              <a:gdLst/>
              <a:ahLst/>
              <a:cxnLst/>
              <a:rect l="l" t="t" r="r" b="b"/>
              <a:pathLst>
                <a:path w="3126" h="1570" extrusionOk="0">
                  <a:moveTo>
                    <a:pt x="892" y="1"/>
                  </a:moveTo>
                  <a:lnTo>
                    <a:pt x="1" y="910"/>
                  </a:lnTo>
                  <a:lnTo>
                    <a:pt x="146" y="1024"/>
                  </a:lnTo>
                  <a:cubicBezTo>
                    <a:pt x="533" y="1369"/>
                    <a:pt x="1038" y="1570"/>
                    <a:pt x="1556" y="1570"/>
                  </a:cubicBezTo>
                  <a:cubicBezTo>
                    <a:pt x="2088" y="1570"/>
                    <a:pt x="2593" y="1369"/>
                    <a:pt x="2980" y="1024"/>
                  </a:cubicBezTo>
                  <a:lnTo>
                    <a:pt x="3125" y="910"/>
                  </a:lnTo>
                  <a:lnTo>
                    <a:pt x="2233" y="1"/>
                  </a:lnTo>
                  <a:lnTo>
                    <a:pt x="2102" y="101"/>
                  </a:lnTo>
                  <a:cubicBezTo>
                    <a:pt x="1952" y="224"/>
                    <a:pt x="1757" y="285"/>
                    <a:pt x="1561" y="285"/>
                  </a:cubicBezTo>
                  <a:cubicBezTo>
                    <a:pt x="1365" y="285"/>
                    <a:pt x="1167" y="224"/>
                    <a:pt x="1010" y="101"/>
                  </a:cubicBezTo>
                  <a:lnTo>
                    <a:pt x="892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5"/>
            <p:cNvSpPr/>
            <p:nvPr/>
          </p:nvSpPr>
          <p:spPr>
            <a:xfrm>
              <a:off x="2389544" y="1234057"/>
              <a:ext cx="63641" cy="107882"/>
            </a:xfrm>
            <a:custGeom>
              <a:avLst/>
              <a:gdLst/>
              <a:ahLst/>
              <a:cxnLst/>
              <a:rect l="l" t="t" r="r" b="b"/>
              <a:pathLst>
                <a:path w="1988" h="3370" extrusionOk="0">
                  <a:moveTo>
                    <a:pt x="1" y="0"/>
                  </a:moveTo>
                  <a:lnTo>
                    <a:pt x="1" y="1282"/>
                  </a:lnTo>
                  <a:lnTo>
                    <a:pt x="115" y="1324"/>
                  </a:lnTo>
                  <a:cubicBezTo>
                    <a:pt x="478" y="1441"/>
                    <a:pt x="720" y="1787"/>
                    <a:pt x="720" y="2174"/>
                  </a:cubicBezTo>
                  <a:cubicBezTo>
                    <a:pt x="720" y="2219"/>
                    <a:pt x="720" y="2260"/>
                    <a:pt x="706" y="2305"/>
                  </a:cubicBezTo>
                  <a:lnTo>
                    <a:pt x="692" y="2392"/>
                  </a:lnTo>
                  <a:lnTo>
                    <a:pt x="1656" y="3370"/>
                  </a:lnTo>
                  <a:lnTo>
                    <a:pt x="1774" y="3124"/>
                  </a:lnTo>
                  <a:cubicBezTo>
                    <a:pt x="1915" y="2838"/>
                    <a:pt x="1988" y="2506"/>
                    <a:pt x="1988" y="2174"/>
                  </a:cubicBezTo>
                  <a:cubicBezTo>
                    <a:pt x="1988" y="1123"/>
                    <a:pt x="1238" y="214"/>
                    <a:pt x="218" y="2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5"/>
            <p:cNvSpPr/>
            <p:nvPr/>
          </p:nvSpPr>
          <p:spPr>
            <a:xfrm>
              <a:off x="2467430" y="1266358"/>
              <a:ext cx="72412" cy="5570"/>
            </a:xfrm>
            <a:custGeom>
              <a:avLst/>
              <a:gdLst/>
              <a:ahLst/>
              <a:cxnLst/>
              <a:rect l="l" t="t" r="r" b="b"/>
              <a:pathLst>
                <a:path w="2262" h="174" extrusionOk="0">
                  <a:moveTo>
                    <a:pt x="73" y="0"/>
                  </a:moveTo>
                  <a:cubicBezTo>
                    <a:pt x="32" y="0"/>
                    <a:pt x="1" y="42"/>
                    <a:pt x="1" y="87"/>
                  </a:cubicBezTo>
                  <a:cubicBezTo>
                    <a:pt x="1" y="128"/>
                    <a:pt x="32" y="173"/>
                    <a:pt x="73" y="173"/>
                  </a:cubicBezTo>
                  <a:lnTo>
                    <a:pt x="2175" y="173"/>
                  </a:lnTo>
                  <a:cubicBezTo>
                    <a:pt x="2220" y="173"/>
                    <a:pt x="2261" y="128"/>
                    <a:pt x="2261" y="87"/>
                  </a:cubicBezTo>
                  <a:cubicBezTo>
                    <a:pt x="2261" y="42"/>
                    <a:pt x="2220" y="0"/>
                    <a:pt x="2175" y="0"/>
                  </a:cubicBezTo>
                  <a:close/>
                </a:path>
              </a:pathLst>
            </a:custGeom>
            <a:solidFill>
              <a:srgbClr val="F3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5"/>
            <p:cNvSpPr/>
            <p:nvPr/>
          </p:nvSpPr>
          <p:spPr>
            <a:xfrm>
              <a:off x="2467430" y="1277850"/>
              <a:ext cx="72412" cy="5570"/>
            </a:xfrm>
            <a:custGeom>
              <a:avLst/>
              <a:gdLst/>
              <a:ahLst/>
              <a:cxnLst/>
              <a:rect l="l" t="t" r="r" b="b"/>
              <a:pathLst>
                <a:path w="2262" h="174" extrusionOk="0">
                  <a:moveTo>
                    <a:pt x="73" y="1"/>
                  </a:moveTo>
                  <a:cubicBezTo>
                    <a:pt x="32" y="1"/>
                    <a:pt x="1" y="42"/>
                    <a:pt x="1" y="87"/>
                  </a:cubicBezTo>
                  <a:cubicBezTo>
                    <a:pt x="1" y="129"/>
                    <a:pt x="32" y="174"/>
                    <a:pt x="73" y="174"/>
                  </a:cubicBezTo>
                  <a:lnTo>
                    <a:pt x="2175" y="174"/>
                  </a:lnTo>
                  <a:cubicBezTo>
                    <a:pt x="2220" y="174"/>
                    <a:pt x="2261" y="129"/>
                    <a:pt x="2261" y="87"/>
                  </a:cubicBezTo>
                  <a:cubicBezTo>
                    <a:pt x="2261" y="42"/>
                    <a:pt x="2220" y="1"/>
                    <a:pt x="2175" y="1"/>
                  </a:cubicBezTo>
                  <a:close/>
                </a:path>
              </a:pathLst>
            </a:custGeom>
            <a:solidFill>
              <a:srgbClr val="F3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5"/>
            <p:cNvSpPr/>
            <p:nvPr/>
          </p:nvSpPr>
          <p:spPr>
            <a:xfrm>
              <a:off x="2467430" y="1289374"/>
              <a:ext cx="72412" cy="5538"/>
            </a:xfrm>
            <a:custGeom>
              <a:avLst/>
              <a:gdLst/>
              <a:ahLst/>
              <a:cxnLst/>
              <a:rect l="l" t="t" r="r" b="b"/>
              <a:pathLst>
                <a:path w="2262" h="173" extrusionOk="0">
                  <a:moveTo>
                    <a:pt x="73" y="0"/>
                  </a:moveTo>
                  <a:cubicBezTo>
                    <a:pt x="32" y="0"/>
                    <a:pt x="1" y="42"/>
                    <a:pt x="1" y="87"/>
                  </a:cubicBezTo>
                  <a:cubicBezTo>
                    <a:pt x="1" y="128"/>
                    <a:pt x="32" y="173"/>
                    <a:pt x="73" y="173"/>
                  </a:cubicBezTo>
                  <a:lnTo>
                    <a:pt x="2175" y="173"/>
                  </a:lnTo>
                  <a:cubicBezTo>
                    <a:pt x="2220" y="173"/>
                    <a:pt x="2261" y="128"/>
                    <a:pt x="2261" y="87"/>
                  </a:cubicBezTo>
                  <a:cubicBezTo>
                    <a:pt x="2261" y="42"/>
                    <a:pt x="2220" y="0"/>
                    <a:pt x="2175" y="0"/>
                  </a:cubicBezTo>
                  <a:close/>
                </a:path>
              </a:pathLst>
            </a:custGeom>
            <a:solidFill>
              <a:srgbClr val="F3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5"/>
            <p:cNvSpPr/>
            <p:nvPr/>
          </p:nvSpPr>
          <p:spPr>
            <a:xfrm>
              <a:off x="2467430" y="1300867"/>
              <a:ext cx="72412" cy="5570"/>
            </a:xfrm>
            <a:custGeom>
              <a:avLst/>
              <a:gdLst/>
              <a:ahLst/>
              <a:cxnLst/>
              <a:rect l="l" t="t" r="r" b="b"/>
              <a:pathLst>
                <a:path w="2262" h="174" extrusionOk="0">
                  <a:moveTo>
                    <a:pt x="73" y="1"/>
                  </a:moveTo>
                  <a:cubicBezTo>
                    <a:pt x="32" y="1"/>
                    <a:pt x="1" y="46"/>
                    <a:pt x="1" y="87"/>
                  </a:cubicBezTo>
                  <a:cubicBezTo>
                    <a:pt x="1" y="132"/>
                    <a:pt x="32" y="173"/>
                    <a:pt x="73" y="173"/>
                  </a:cubicBezTo>
                  <a:lnTo>
                    <a:pt x="2175" y="173"/>
                  </a:lnTo>
                  <a:cubicBezTo>
                    <a:pt x="2220" y="173"/>
                    <a:pt x="2261" y="132"/>
                    <a:pt x="2261" y="87"/>
                  </a:cubicBezTo>
                  <a:cubicBezTo>
                    <a:pt x="2261" y="46"/>
                    <a:pt x="2220" y="1"/>
                    <a:pt x="2175" y="1"/>
                  </a:cubicBezTo>
                  <a:close/>
                </a:path>
              </a:pathLst>
            </a:custGeom>
            <a:solidFill>
              <a:srgbClr val="F3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5"/>
            <p:cNvSpPr/>
            <p:nvPr/>
          </p:nvSpPr>
          <p:spPr>
            <a:xfrm>
              <a:off x="2467430" y="1312391"/>
              <a:ext cx="72412" cy="5538"/>
            </a:xfrm>
            <a:custGeom>
              <a:avLst/>
              <a:gdLst/>
              <a:ahLst/>
              <a:cxnLst/>
              <a:rect l="l" t="t" r="r" b="b"/>
              <a:pathLst>
                <a:path w="2262" h="173" extrusionOk="0">
                  <a:moveTo>
                    <a:pt x="73" y="0"/>
                  </a:moveTo>
                  <a:cubicBezTo>
                    <a:pt x="32" y="0"/>
                    <a:pt x="1" y="45"/>
                    <a:pt x="1" y="86"/>
                  </a:cubicBezTo>
                  <a:cubicBezTo>
                    <a:pt x="1" y="131"/>
                    <a:pt x="32" y="173"/>
                    <a:pt x="73" y="173"/>
                  </a:cubicBezTo>
                  <a:lnTo>
                    <a:pt x="2175" y="173"/>
                  </a:lnTo>
                  <a:cubicBezTo>
                    <a:pt x="2220" y="173"/>
                    <a:pt x="2261" y="131"/>
                    <a:pt x="2261" y="86"/>
                  </a:cubicBezTo>
                  <a:cubicBezTo>
                    <a:pt x="2261" y="45"/>
                    <a:pt x="2220" y="0"/>
                    <a:pt x="2175" y="0"/>
                  </a:cubicBezTo>
                  <a:close/>
                </a:path>
              </a:pathLst>
            </a:custGeom>
            <a:solidFill>
              <a:srgbClr val="F3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5"/>
            <p:cNvSpPr/>
            <p:nvPr/>
          </p:nvSpPr>
          <p:spPr>
            <a:xfrm>
              <a:off x="2467430" y="1323884"/>
              <a:ext cx="72412" cy="5570"/>
            </a:xfrm>
            <a:custGeom>
              <a:avLst/>
              <a:gdLst/>
              <a:ahLst/>
              <a:cxnLst/>
              <a:rect l="l" t="t" r="r" b="b"/>
              <a:pathLst>
                <a:path w="2262" h="174" extrusionOk="0">
                  <a:moveTo>
                    <a:pt x="73" y="1"/>
                  </a:moveTo>
                  <a:cubicBezTo>
                    <a:pt x="32" y="1"/>
                    <a:pt x="1" y="45"/>
                    <a:pt x="1" y="87"/>
                  </a:cubicBezTo>
                  <a:cubicBezTo>
                    <a:pt x="1" y="132"/>
                    <a:pt x="32" y="173"/>
                    <a:pt x="73" y="173"/>
                  </a:cubicBezTo>
                  <a:lnTo>
                    <a:pt x="2175" y="173"/>
                  </a:lnTo>
                  <a:cubicBezTo>
                    <a:pt x="2220" y="173"/>
                    <a:pt x="2261" y="132"/>
                    <a:pt x="2261" y="87"/>
                  </a:cubicBezTo>
                  <a:cubicBezTo>
                    <a:pt x="2261" y="45"/>
                    <a:pt x="2220" y="1"/>
                    <a:pt x="2175" y="1"/>
                  </a:cubicBezTo>
                  <a:close/>
                </a:path>
              </a:pathLst>
            </a:custGeom>
            <a:solidFill>
              <a:srgbClr val="F3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5"/>
            <p:cNvSpPr/>
            <p:nvPr/>
          </p:nvSpPr>
          <p:spPr>
            <a:xfrm>
              <a:off x="2467430" y="1335504"/>
              <a:ext cx="72412" cy="5570"/>
            </a:xfrm>
            <a:custGeom>
              <a:avLst/>
              <a:gdLst/>
              <a:ahLst/>
              <a:cxnLst/>
              <a:rect l="l" t="t" r="r" b="b"/>
              <a:pathLst>
                <a:path w="2262" h="174" extrusionOk="0">
                  <a:moveTo>
                    <a:pt x="73" y="0"/>
                  </a:moveTo>
                  <a:cubicBezTo>
                    <a:pt x="32" y="0"/>
                    <a:pt x="1" y="42"/>
                    <a:pt x="1" y="87"/>
                  </a:cubicBezTo>
                  <a:cubicBezTo>
                    <a:pt x="1" y="128"/>
                    <a:pt x="32" y="173"/>
                    <a:pt x="73" y="173"/>
                  </a:cubicBezTo>
                  <a:lnTo>
                    <a:pt x="2175" y="173"/>
                  </a:lnTo>
                  <a:cubicBezTo>
                    <a:pt x="2220" y="173"/>
                    <a:pt x="2261" y="128"/>
                    <a:pt x="2261" y="87"/>
                  </a:cubicBezTo>
                  <a:cubicBezTo>
                    <a:pt x="2261" y="42"/>
                    <a:pt x="2220" y="0"/>
                    <a:pt x="2175" y="0"/>
                  </a:cubicBezTo>
                  <a:close/>
                </a:path>
              </a:pathLst>
            </a:custGeom>
            <a:solidFill>
              <a:srgbClr val="F3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5"/>
            <p:cNvSpPr/>
            <p:nvPr/>
          </p:nvSpPr>
          <p:spPr>
            <a:xfrm>
              <a:off x="2378916" y="1403658"/>
              <a:ext cx="40656" cy="40176"/>
            </a:xfrm>
            <a:custGeom>
              <a:avLst/>
              <a:gdLst/>
              <a:ahLst/>
              <a:cxnLst/>
              <a:rect l="l" t="t" r="r" b="b"/>
              <a:pathLst>
                <a:path w="1270" h="1255" extrusionOk="0">
                  <a:moveTo>
                    <a:pt x="1269" y="0"/>
                  </a:moveTo>
                  <a:lnTo>
                    <a:pt x="1" y="45"/>
                  </a:lnTo>
                  <a:lnTo>
                    <a:pt x="1" y="1255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15"/>
          <p:cNvGrpSpPr/>
          <p:nvPr/>
        </p:nvGrpSpPr>
        <p:grpSpPr>
          <a:xfrm>
            <a:off x="333949" y="222431"/>
            <a:ext cx="472455" cy="413275"/>
            <a:chOff x="2581298" y="1356632"/>
            <a:chExt cx="202927" cy="177509"/>
          </a:xfrm>
        </p:grpSpPr>
        <p:sp>
          <p:nvSpPr>
            <p:cNvPr id="469" name="Google Shape;469;p15"/>
            <p:cNvSpPr/>
            <p:nvPr/>
          </p:nvSpPr>
          <p:spPr>
            <a:xfrm>
              <a:off x="2581298" y="1356632"/>
              <a:ext cx="202927" cy="146617"/>
            </a:xfrm>
            <a:custGeom>
              <a:avLst/>
              <a:gdLst/>
              <a:ahLst/>
              <a:cxnLst/>
              <a:rect l="l" t="t" r="r" b="b"/>
              <a:pathLst>
                <a:path w="6339" h="4580" extrusionOk="0">
                  <a:moveTo>
                    <a:pt x="2292" y="1"/>
                  </a:moveTo>
                  <a:cubicBezTo>
                    <a:pt x="1037" y="1"/>
                    <a:pt x="0" y="1024"/>
                    <a:pt x="0" y="2292"/>
                  </a:cubicBezTo>
                  <a:cubicBezTo>
                    <a:pt x="0" y="3557"/>
                    <a:pt x="1037" y="4580"/>
                    <a:pt x="2292" y="4580"/>
                  </a:cubicBezTo>
                  <a:lnTo>
                    <a:pt x="4047" y="4580"/>
                  </a:lnTo>
                  <a:cubicBezTo>
                    <a:pt x="5316" y="4580"/>
                    <a:pt x="6339" y="3557"/>
                    <a:pt x="6339" y="2292"/>
                  </a:cubicBezTo>
                  <a:cubicBezTo>
                    <a:pt x="6339" y="1024"/>
                    <a:pt x="5316" y="1"/>
                    <a:pt x="4047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5"/>
            <p:cNvSpPr/>
            <p:nvPr/>
          </p:nvSpPr>
          <p:spPr>
            <a:xfrm>
              <a:off x="2626083" y="1373663"/>
              <a:ext cx="113452" cy="112108"/>
            </a:xfrm>
            <a:custGeom>
              <a:avLst/>
              <a:gdLst/>
              <a:ahLst/>
              <a:cxnLst/>
              <a:rect l="l" t="t" r="r" b="b"/>
              <a:pathLst>
                <a:path w="3544" h="3502" extrusionOk="0">
                  <a:moveTo>
                    <a:pt x="1771" y="837"/>
                  </a:moveTo>
                  <a:cubicBezTo>
                    <a:pt x="2289" y="837"/>
                    <a:pt x="2707" y="1255"/>
                    <a:pt x="2707" y="1760"/>
                  </a:cubicBezTo>
                  <a:cubicBezTo>
                    <a:pt x="2707" y="2265"/>
                    <a:pt x="2289" y="2665"/>
                    <a:pt x="1771" y="2665"/>
                  </a:cubicBezTo>
                  <a:cubicBezTo>
                    <a:pt x="1266" y="2665"/>
                    <a:pt x="848" y="2265"/>
                    <a:pt x="848" y="1760"/>
                  </a:cubicBezTo>
                  <a:cubicBezTo>
                    <a:pt x="848" y="1255"/>
                    <a:pt x="1266" y="837"/>
                    <a:pt x="1771" y="837"/>
                  </a:cubicBezTo>
                  <a:close/>
                  <a:moveTo>
                    <a:pt x="1525" y="1"/>
                  </a:moveTo>
                  <a:lnTo>
                    <a:pt x="1397" y="433"/>
                  </a:lnTo>
                  <a:cubicBezTo>
                    <a:pt x="1297" y="464"/>
                    <a:pt x="1179" y="505"/>
                    <a:pt x="1079" y="564"/>
                  </a:cubicBezTo>
                  <a:lnTo>
                    <a:pt x="692" y="346"/>
                  </a:lnTo>
                  <a:lnTo>
                    <a:pt x="347" y="692"/>
                  </a:lnTo>
                  <a:lnTo>
                    <a:pt x="561" y="1083"/>
                  </a:lnTo>
                  <a:cubicBezTo>
                    <a:pt x="502" y="1169"/>
                    <a:pt x="461" y="1283"/>
                    <a:pt x="433" y="1383"/>
                  </a:cubicBezTo>
                  <a:lnTo>
                    <a:pt x="1" y="1515"/>
                  </a:lnTo>
                  <a:lnTo>
                    <a:pt x="1" y="2005"/>
                  </a:lnTo>
                  <a:lnTo>
                    <a:pt x="433" y="2119"/>
                  </a:lnTo>
                  <a:cubicBezTo>
                    <a:pt x="461" y="2233"/>
                    <a:pt x="502" y="2334"/>
                    <a:pt x="561" y="2437"/>
                  </a:cubicBezTo>
                  <a:lnTo>
                    <a:pt x="347" y="2824"/>
                  </a:lnTo>
                  <a:lnTo>
                    <a:pt x="692" y="3170"/>
                  </a:lnTo>
                  <a:lnTo>
                    <a:pt x="1079" y="2956"/>
                  </a:lnTo>
                  <a:cubicBezTo>
                    <a:pt x="1179" y="3011"/>
                    <a:pt x="1297" y="3056"/>
                    <a:pt x="1397" y="3084"/>
                  </a:cubicBezTo>
                  <a:lnTo>
                    <a:pt x="1525" y="3502"/>
                  </a:lnTo>
                  <a:lnTo>
                    <a:pt x="2016" y="3502"/>
                  </a:lnTo>
                  <a:lnTo>
                    <a:pt x="2144" y="3084"/>
                  </a:lnTo>
                  <a:cubicBezTo>
                    <a:pt x="2261" y="3056"/>
                    <a:pt x="2362" y="3011"/>
                    <a:pt x="2462" y="2956"/>
                  </a:cubicBezTo>
                  <a:lnTo>
                    <a:pt x="2852" y="3170"/>
                  </a:lnTo>
                  <a:lnTo>
                    <a:pt x="3212" y="2824"/>
                  </a:lnTo>
                  <a:lnTo>
                    <a:pt x="2980" y="2437"/>
                  </a:lnTo>
                  <a:cubicBezTo>
                    <a:pt x="3039" y="2334"/>
                    <a:pt x="3080" y="2233"/>
                    <a:pt x="3111" y="2119"/>
                  </a:cubicBezTo>
                  <a:lnTo>
                    <a:pt x="3544" y="2005"/>
                  </a:lnTo>
                  <a:lnTo>
                    <a:pt x="3544" y="1515"/>
                  </a:lnTo>
                  <a:lnTo>
                    <a:pt x="3111" y="1383"/>
                  </a:lnTo>
                  <a:cubicBezTo>
                    <a:pt x="3080" y="1283"/>
                    <a:pt x="3039" y="1169"/>
                    <a:pt x="2980" y="1083"/>
                  </a:cubicBezTo>
                  <a:lnTo>
                    <a:pt x="3212" y="692"/>
                  </a:lnTo>
                  <a:lnTo>
                    <a:pt x="2852" y="346"/>
                  </a:lnTo>
                  <a:lnTo>
                    <a:pt x="2462" y="564"/>
                  </a:lnTo>
                  <a:cubicBezTo>
                    <a:pt x="2362" y="505"/>
                    <a:pt x="2261" y="464"/>
                    <a:pt x="2144" y="433"/>
                  </a:cubicBezTo>
                  <a:lnTo>
                    <a:pt x="2016" y="1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2637608" y="1493613"/>
              <a:ext cx="40528" cy="40528"/>
            </a:xfrm>
            <a:custGeom>
              <a:avLst/>
              <a:gdLst/>
              <a:ahLst/>
              <a:cxnLst/>
              <a:rect l="l" t="t" r="r" b="b"/>
              <a:pathLst>
                <a:path w="1266" h="1266" extrusionOk="0">
                  <a:moveTo>
                    <a:pt x="1265" y="0"/>
                  </a:moveTo>
                  <a:lnTo>
                    <a:pt x="0" y="56"/>
                  </a:lnTo>
                  <a:lnTo>
                    <a:pt x="0" y="1265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0_1"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8" name="Google Shape;748;p23"/>
          <p:cNvGrpSpPr/>
          <p:nvPr/>
        </p:nvGrpSpPr>
        <p:grpSpPr>
          <a:xfrm>
            <a:off x="226924" y="179229"/>
            <a:ext cx="533054" cy="295159"/>
            <a:chOff x="7201509" y="1639205"/>
            <a:chExt cx="134132" cy="74269"/>
          </a:xfrm>
        </p:grpSpPr>
        <p:sp>
          <p:nvSpPr>
            <p:cNvPr id="749" name="Google Shape;749;p23"/>
            <p:cNvSpPr/>
            <p:nvPr/>
          </p:nvSpPr>
          <p:spPr>
            <a:xfrm>
              <a:off x="7283492" y="1664111"/>
              <a:ext cx="52148" cy="22697"/>
            </a:xfrm>
            <a:custGeom>
              <a:avLst/>
              <a:gdLst/>
              <a:ahLst/>
              <a:cxnLst/>
              <a:rect l="l" t="t" r="r" b="b"/>
              <a:pathLst>
                <a:path w="1629" h="709" extrusionOk="0">
                  <a:moveTo>
                    <a:pt x="1" y="0"/>
                  </a:moveTo>
                  <a:lnTo>
                    <a:pt x="1" y="709"/>
                  </a:lnTo>
                  <a:lnTo>
                    <a:pt x="1629" y="70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3"/>
            <p:cNvSpPr/>
            <p:nvPr/>
          </p:nvSpPr>
          <p:spPr>
            <a:xfrm>
              <a:off x="7227310" y="1664111"/>
              <a:ext cx="52116" cy="22697"/>
            </a:xfrm>
            <a:custGeom>
              <a:avLst/>
              <a:gdLst/>
              <a:ahLst/>
              <a:cxnLst/>
              <a:rect l="l" t="t" r="r" b="b"/>
              <a:pathLst>
                <a:path w="1628" h="709" extrusionOk="0">
                  <a:moveTo>
                    <a:pt x="0" y="0"/>
                  </a:moveTo>
                  <a:lnTo>
                    <a:pt x="0" y="709"/>
                  </a:lnTo>
                  <a:lnTo>
                    <a:pt x="1628" y="709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3"/>
            <p:cNvSpPr/>
            <p:nvPr/>
          </p:nvSpPr>
          <p:spPr>
            <a:xfrm>
              <a:off x="7255833" y="1690873"/>
              <a:ext cx="52148" cy="22601"/>
            </a:xfrm>
            <a:custGeom>
              <a:avLst/>
              <a:gdLst/>
              <a:ahLst/>
              <a:cxnLst/>
              <a:rect l="l" t="t" r="r" b="b"/>
              <a:pathLst>
                <a:path w="1629" h="706" extrusionOk="0">
                  <a:moveTo>
                    <a:pt x="1" y="1"/>
                  </a:moveTo>
                  <a:lnTo>
                    <a:pt x="1" y="706"/>
                  </a:lnTo>
                  <a:lnTo>
                    <a:pt x="1629" y="706"/>
                  </a:lnTo>
                  <a:lnTo>
                    <a:pt x="1629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3"/>
            <p:cNvSpPr/>
            <p:nvPr/>
          </p:nvSpPr>
          <p:spPr>
            <a:xfrm>
              <a:off x="7201509" y="1639205"/>
              <a:ext cx="52148" cy="22729"/>
            </a:xfrm>
            <a:custGeom>
              <a:avLst/>
              <a:gdLst/>
              <a:ahLst/>
              <a:cxnLst/>
              <a:rect l="l" t="t" r="r" b="b"/>
              <a:pathLst>
                <a:path w="1629" h="710" extrusionOk="0">
                  <a:moveTo>
                    <a:pt x="1" y="1"/>
                  </a:moveTo>
                  <a:lnTo>
                    <a:pt x="1" y="709"/>
                  </a:lnTo>
                  <a:lnTo>
                    <a:pt x="1629" y="709"/>
                  </a:lnTo>
                  <a:lnTo>
                    <a:pt x="1629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23"/>
          <p:cNvGrpSpPr/>
          <p:nvPr/>
        </p:nvGrpSpPr>
        <p:grpSpPr>
          <a:xfrm>
            <a:off x="310600" y="4220683"/>
            <a:ext cx="535216" cy="295159"/>
            <a:chOff x="7952005" y="2359354"/>
            <a:chExt cx="134676" cy="74269"/>
          </a:xfrm>
        </p:grpSpPr>
        <p:sp>
          <p:nvSpPr>
            <p:cNvPr id="754" name="Google Shape;754;p23"/>
            <p:cNvSpPr/>
            <p:nvPr/>
          </p:nvSpPr>
          <p:spPr>
            <a:xfrm>
              <a:off x="7952005" y="2384260"/>
              <a:ext cx="52116" cy="22601"/>
            </a:xfrm>
            <a:custGeom>
              <a:avLst/>
              <a:gdLst/>
              <a:ahLst/>
              <a:cxnLst/>
              <a:rect l="l" t="t" r="r" b="b"/>
              <a:pathLst>
                <a:path w="1628" h="706" extrusionOk="0">
                  <a:moveTo>
                    <a:pt x="0" y="0"/>
                  </a:moveTo>
                  <a:lnTo>
                    <a:pt x="0" y="705"/>
                  </a:lnTo>
                  <a:lnTo>
                    <a:pt x="1628" y="70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3"/>
            <p:cNvSpPr/>
            <p:nvPr/>
          </p:nvSpPr>
          <p:spPr>
            <a:xfrm>
              <a:off x="8008187" y="2384260"/>
              <a:ext cx="52148" cy="22601"/>
            </a:xfrm>
            <a:custGeom>
              <a:avLst/>
              <a:gdLst/>
              <a:ahLst/>
              <a:cxnLst/>
              <a:rect l="l" t="t" r="r" b="b"/>
              <a:pathLst>
                <a:path w="1629" h="706" extrusionOk="0">
                  <a:moveTo>
                    <a:pt x="1" y="0"/>
                  </a:moveTo>
                  <a:lnTo>
                    <a:pt x="1" y="705"/>
                  </a:lnTo>
                  <a:lnTo>
                    <a:pt x="1629" y="705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3"/>
            <p:cNvSpPr/>
            <p:nvPr/>
          </p:nvSpPr>
          <p:spPr>
            <a:xfrm>
              <a:off x="7979664" y="2410926"/>
              <a:ext cx="52116" cy="22697"/>
            </a:xfrm>
            <a:custGeom>
              <a:avLst/>
              <a:gdLst/>
              <a:ahLst/>
              <a:cxnLst/>
              <a:rect l="l" t="t" r="r" b="b"/>
              <a:pathLst>
                <a:path w="1628" h="709" extrusionOk="0">
                  <a:moveTo>
                    <a:pt x="0" y="0"/>
                  </a:moveTo>
                  <a:lnTo>
                    <a:pt x="0" y="709"/>
                  </a:lnTo>
                  <a:lnTo>
                    <a:pt x="1628" y="709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3"/>
            <p:cNvSpPr/>
            <p:nvPr/>
          </p:nvSpPr>
          <p:spPr>
            <a:xfrm>
              <a:off x="8034533" y="2359354"/>
              <a:ext cx="52148" cy="22601"/>
            </a:xfrm>
            <a:custGeom>
              <a:avLst/>
              <a:gdLst/>
              <a:ahLst/>
              <a:cxnLst/>
              <a:rect l="l" t="t" r="r" b="b"/>
              <a:pathLst>
                <a:path w="1629" h="706" extrusionOk="0">
                  <a:moveTo>
                    <a:pt x="0" y="1"/>
                  </a:moveTo>
                  <a:lnTo>
                    <a:pt x="0" y="706"/>
                  </a:lnTo>
                  <a:lnTo>
                    <a:pt x="1628" y="706"/>
                  </a:lnTo>
                  <a:lnTo>
                    <a:pt x="1628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23"/>
          <p:cNvGrpSpPr/>
          <p:nvPr/>
        </p:nvGrpSpPr>
        <p:grpSpPr>
          <a:xfrm>
            <a:off x="8088617" y="4312568"/>
            <a:ext cx="727319" cy="370165"/>
            <a:chOff x="7194562" y="2146326"/>
            <a:chExt cx="183015" cy="93142"/>
          </a:xfrm>
        </p:grpSpPr>
        <p:sp>
          <p:nvSpPr>
            <p:cNvPr id="759" name="Google Shape;759;p23"/>
            <p:cNvSpPr/>
            <p:nvPr/>
          </p:nvSpPr>
          <p:spPr>
            <a:xfrm>
              <a:off x="7299658" y="2171282"/>
              <a:ext cx="52148" cy="22601"/>
            </a:xfrm>
            <a:custGeom>
              <a:avLst/>
              <a:gdLst/>
              <a:ahLst/>
              <a:cxnLst/>
              <a:rect l="l" t="t" r="r" b="b"/>
              <a:pathLst>
                <a:path w="1629" h="706" extrusionOk="0">
                  <a:moveTo>
                    <a:pt x="0" y="0"/>
                  </a:moveTo>
                  <a:lnTo>
                    <a:pt x="0" y="705"/>
                  </a:lnTo>
                  <a:lnTo>
                    <a:pt x="1628" y="70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7325556" y="2146376"/>
              <a:ext cx="52020" cy="22601"/>
            </a:xfrm>
            <a:custGeom>
              <a:avLst/>
              <a:gdLst/>
              <a:ahLst/>
              <a:cxnLst/>
              <a:rect l="l" t="t" r="r" b="b"/>
              <a:pathLst>
                <a:path w="1625" h="706" extrusionOk="0">
                  <a:moveTo>
                    <a:pt x="0" y="1"/>
                  </a:moveTo>
                  <a:lnTo>
                    <a:pt x="0" y="706"/>
                  </a:lnTo>
                  <a:lnTo>
                    <a:pt x="1625" y="706"/>
                  </a:lnTo>
                  <a:lnTo>
                    <a:pt x="1625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3"/>
            <p:cNvSpPr/>
            <p:nvPr/>
          </p:nvSpPr>
          <p:spPr>
            <a:xfrm>
              <a:off x="7194562" y="2189657"/>
              <a:ext cx="52565" cy="22697"/>
            </a:xfrm>
            <a:custGeom>
              <a:avLst/>
              <a:gdLst/>
              <a:ahLst/>
              <a:cxnLst/>
              <a:rect l="l" t="t" r="r" b="b"/>
              <a:pathLst>
                <a:path w="1642" h="709" extrusionOk="0">
                  <a:moveTo>
                    <a:pt x="0" y="0"/>
                  </a:moveTo>
                  <a:lnTo>
                    <a:pt x="0" y="709"/>
                  </a:lnTo>
                  <a:lnTo>
                    <a:pt x="1642" y="709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3"/>
            <p:cNvSpPr/>
            <p:nvPr/>
          </p:nvSpPr>
          <p:spPr>
            <a:xfrm>
              <a:off x="7250872" y="2189657"/>
              <a:ext cx="52565" cy="22697"/>
            </a:xfrm>
            <a:custGeom>
              <a:avLst/>
              <a:gdLst/>
              <a:ahLst/>
              <a:cxnLst/>
              <a:rect l="l" t="t" r="r" b="b"/>
              <a:pathLst>
                <a:path w="1642" h="709" extrusionOk="0">
                  <a:moveTo>
                    <a:pt x="0" y="0"/>
                  </a:moveTo>
                  <a:lnTo>
                    <a:pt x="0" y="709"/>
                  </a:lnTo>
                  <a:lnTo>
                    <a:pt x="1642" y="709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3"/>
            <p:cNvSpPr/>
            <p:nvPr/>
          </p:nvSpPr>
          <p:spPr>
            <a:xfrm>
              <a:off x="7222637" y="2216419"/>
              <a:ext cx="52148" cy="23049"/>
            </a:xfrm>
            <a:custGeom>
              <a:avLst/>
              <a:gdLst/>
              <a:ahLst/>
              <a:cxnLst/>
              <a:rect l="l" t="t" r="r" b="b"/>
              <a:pathLst>
                <a:path w="162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1629" y="71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7271246" y="2146326"/>
              <a:ext cx="52148" cy="22697"/>
            </a:xfrm>
            <a:custGeom>
              <a:avLst/>
              <a:gdLst/>
              <a:ahLst/>
              <a:cxnLst/>
              <a:rect l="l" t="t" r="r" b="b"/>
              <a:pathLst>
                <a:path w="1629" h="709" extrusionOk="0">
                  <a:moveTo>
                    <a:pt x="0" y="0"/>
                  </a:moveTo>
                  <a:lnTo>
                    <a:pt x="0" y="709"/>
                  </a:lnTo>
                  <a:lnTo>
                    <a:pt x="1628" y="709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5" name="Google Shape;765;p23"/>
          <p:cNvGrpSpPr/>
          <p:nvPr/>
        </p:nvGrpSpPr>
        <p:grpSpPr>
          <a:xfrm>
            <a:off x="8587687" y="1455498"/>
            <a:ext cx="311818" cy="190454"/>
            <a:chOff x="7443938" y="1642534"/>
            <a:chExt cx="78462" cy="47923"/>
          </a:xfrm>
        </p:grpSpPr>
        <p:sp>
          <p:nvSpPr>
            <p:cNvPr id="766" name="Google Shape;766;p23"/>
            <p:cNvSpPr/>
            <p:nvPr/>
          </p:nvSpPr>
          <p:spPr>
            <a:xfrm>
              <a:off x="7443938" y="1667856"/>
              <a:ext cx="52148" cy="22601"/>
            </a:xfrm>
            <a:custGeom>
              <a:avLst/>
              <a:gdLst/>
              <a:ahLst/>
              <a:cxnLst/>
              <a:rect l="l" t="t" r="r" b="b"/>
              <a:pathLst>
                <a:path w="1629" h="706" extrusionOk="0">
                  <a:moveTo>
                    <a:pt x="0" y="1"/>
                  </a:moveTo>
                  <a:lnTo>
                    <a:pt x="0" y="706"/>
                  </a:lnTo>
                  <a:lnTo>
                    <a:pt x="1628" y="706"/>
                  </a:lnTo>
                  <a:lnTo>
                    <a:pt x="1628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3"/>
            <p:cNvSpPr/>
            <p:nvPr/>
          </p:nvSpPr>
          <p:spPr>
            <a:xfrm>
              <a:off x="7470252" y="1642534"/>
              <a:ext cx="52148" cy="23049"/>
            </a:xfrm>
            <a:custGeom>
              <a:avLst/>
              <a:gdLst/>
              <a:ahLst/>
              <a:cxnLst/>
              <a:rect l="l" t="t" r="r" b="b"/>
              <a:pathLst>
                <a:path w="162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1629" y="71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" name="Google Shape;768;p23"/>
          <p:cNvGrpSpPr/>
          <p:nvPr/>
        </p:nvGrpSpPr>
        <p:grpSpPr>
          <a:xfrm>
            <a:off x="4248024" y="4387567"/>
            <a:ext cx="533054" cy="295159"/>
            <a:chOff x="7201509" y="1639205"/>
            <a:chExt cx="134132" cy="74269"/>
          </a:xfrm>
        </p:grpSpPr>
        <p:sp>
          <p:nvSpPr>
            <p:cNvPr id="769" name="Google Shape;769;p23"/>
            <p:cNvSpPr/>
            <p:nvPr/>
          </p:nvSpPr>
          <p:spPr>
            <a:xfrm>
              <a:off x="7283492" y="1664111"/>
              <a:ext cx="52148" cy="22697"/>
            </a:xfrm>
            <a:custGeom>
              <a:avLst/>
              <a:gdLst/>
              <a:ahLst/>
              <a:cxnLst/>
              <a:rect l="l" t="t" r="r" b="b"/>
              <a:pathLst>
                <a:path w="1629" h="709" extrusionOk="0">
                  <a:moveTo>
                    <a:pt x="1" y="0"/>
                  </a:moveTo>
                  <a:lnTo>
                    <a:pt x="1" y="709"/>
                  </a:lnTo>
                  <a:lnTo>
                    <a:pt x="1629" y="70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3"/>
            <p:cNvSpPr/>
            <p:nvPr/>
          </p:nvSpPr>
          <p:spPr>
            <a:xfrm>
              <a:off x="7227310" y="1664111"/>
              <a:ext cx="52116" cy="22697"/>
            </a:xfrm>
            <a:custGeom>
              <a:avLst/>
              <a:gdLst/>
              <a:ahLst/>
              <a:cxnLst/>
              <a:rect l="l" t="t" r="r" b="b"/>
              <a:pathLst>
                <a:path w="1628" h="709" extrusionOk="0">
                  <a:moveTo>
                    <a:pt x="0" y="0"/>
                  </a:moveTo>
                  <a:lnTo>
                    <a:pt x="0" y="709"/>
                  </a:lnTo>
                  <a:lnTo>
                    <a:pt x="1628" y="709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3"/>
            <p:cNvSpPr/>
            <p:nvPr/>
          </p:nvSpPr>
          <p:spPr>
            <a:xfrm>
              <a:off x="7255833" y="1690873"/>
              <a:ext cx="52148" cy="22601"/>
            </a:xfrm>
            <a:custGeom>
              <a:avLst/>
              <a:gdLst/>
              <a:ahLst/>
              <a:cxnLst/>
              <a:rect l="l" t="t" r="r" b="b"/>
              <a:pathLst>
                <a:path w="1629" h="706" extrusionOk="0">
                  <a:moveTo>
                    <a:pt x="1" y="1"/>
                  </a:moveTo>
                  <a:lnTo>
                    <a:pt x="1" y="706"/>
                  </a:lnTo>
                  <a:lnTo>
                    <a:pt x="1629" y="706"/>
                  </a:lnTo>
                  <a:lnTo>
                    <a:pt x="1629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3"/>
            <p:cNvSpPr/>
            <p:nvPr/>
          </p:nvSpPr>
          <p:spPr>
            <a:xfrm>
              <a:off x="7201509" y="1639205"/>
              <a:ext cx="52148" cy="22729"/>
            </a:xfrm>
            <a:custGeom>
              <a:avLst/>
              <a:gdLst/>
              <a:ahLst/>
              <a:cxnLst/>
              <a:rect l="l" t="t" r="r" b="b"/>
              <a:pathLst>
                <a:path w="1629" h="710" extrusionOk="0">
                  <a:moveTo>
                    <a:pt x="1" y="1"/>
                  </a:moveTo>
                  <a:lnTo>
                    <a:pt x="1" y="709"/>
                  </a:lnTo>
                  <a:lnTo>
                    <a:pt x="1629" y="709"/>
                  </a:lnTo>
                  <a:lnTo>
                    <a:pt x="1629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" name="Google Shape;773;p23"/>
          <p:cNvGrpSpPr/>
          <p:nvPr/>
        </p:nvGrpSpPr>
        <p:grpSpPr>
          <a:xfrm>
            <a:off x="7376262" y="179223"/>
            <a:ext cx="311818" cy="190454"/>
            <a:chOff x="7443938" y="1642534"/>
            <a:chExt cx="78462" cy="47923"/>
          </a:xfrm>
        </p:grpSpPr>
        <p:sp>
          <p:nvSpPr>
            <p:cNvPr id="774" name="Google Shape;774;p23"/>
            <p:cNvSpPr/>
            <p:nvPr/>
          </p:nvSpPr>
          <p:spPr>
            <a:xfrm>
              <a:off x="7443938" y="1667856"/>
              <a:ext cx="52148" cy="22601"/>
            </a:xfrm>
            <a:custGeom>
              <a:avLst/>
              <a:gdLst/>
              <a:ahLst/>
              <a:cxnLst/>
              <a:rect l="l" t="t" r="r" b="b"/>
              <a:pathLst>
                <a:path w="1629" h="706" extrusionOk="0">
                  <a:moveTo>
                    <a:pt x="0" y="1"/>
                  </a:moveTo>
                  <a:lnTo>
                    <a:pt x="0" y="706"/>
                  </a:lnTo>
                  <a:lnTo>
                    <a:pt x="1628" y="706"/>
                  </a:lnTo>
                  <a:lnTo>
                    <a:pt x="1628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3"/>
            <p:cNvSpPr/>
            <p:nvPr/>
          </p:nvSpPr>
          <p:spPr>
            <a:xfrm>
              <a:off x="7470252" y="1642534"/>
              <a:ext cx="52148" cy="23049"/>
            </a:xfrm>
            <a:custGeom>
              <a:avLst/>
              <a:gdLst/>
              <a:ahLst/>
              <a:cxnLst/>
              <a:rect l="l" t="t" r="r" b="b"/>
              <a:pathLst>
                <a:path w="162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1629" y="71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3"/>
          <p:cNvGrpSpPr/>
          <p:nvPr/>
        </p:nvGrpSpPr>
        <p:grpSpPr>
          <a:xfrm>
            <a:off x="310598" y="806094"/>
            <a:ext cx="703056" cy="580672"/>
            <a:chOff x="2277565" y="1194426"/>
            <a:chExt cx="301974" cy="249408"/>
          </a:xfrm>
        </p:grpSpPr>
        <p:sp>
          <p:nvSpPr>
            <p:cNvPr id="777" name="Google Shape;777;p23"/>
            <p:cNvSpPr/>
            <p:nvPr/>
          </p:nvSpPr>
          <p:spPr>
            <a:xfrm>
              <a:off x="2277565" y="1194426"/>
              <a:ext cx="301974" cy="218998"/>
            </a:xfrm>
            <a:custGeom>
              <a:avLst/>
              <a:gdLst/>
              <a:ahLst/>
              <a:cxnLst/>
              <a:rect l="l" t="t" r="r" b="b"/>
              <a:pathLst>
                <a:path w="9433" h="6841" extrusionOk="0">
                  <a:moveTo>
                    <a:pt x="3412" y="1"/>
                  </a:moveTo>
                  <a:cubicBezTo>
                    <a:pt x="1525" y="1"/>
                    <a:pt x="1" y="1539"/>
                    <a:pt x="1" y="3426"/>
                  </a:cubicBezTo>
                  <a:cubicBezTo>
                    <a:pt x="1" y="5313"/>
                    <a:pt x="1525" y="6841"/>
                    <a:pt x="3412" y="6841"/>
                  </a:cubicBezTo>
                  <a:lnTo>
                    <a:pt x="6018" y="6841"/>
                  </a:lnTo>
                  <a:cubicBezTo>
                    <a:pt x="7905" y="6841"/>
                    <a:pt x="9433" y="5313"/>
                    <a:pt x="9433" y="3426"/>
                  </a:cubicBezTo>
                  <a:cubicBezTo>
                    <a:pt x="9433" y="1539"/>
                    <a:pt x="7905" y="1"/>
                    <a:pt x="6018" y="1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3"/>
            <p:cNvSpPr/>
            <p:nvPr/>
          </p:nvSpPr>
          <p:spPr>
            <a:xfrm>
              <a:off x="2314411" y="1234057"/>
              <a:ext cx="63673" cy="107882"/>
            </a:xfrm>
            <a:custGeom>
              <a:avLst/>
              <a:gdLst/>
              <a:ahLst/>
              <a:cxnLst/>
              <a:rect l="l" t="t" r="r" b="b"/>
              <a:pathLst>
                <a:path w="1989" h="3370" extrusionOk="0">
                  <a:moveTo>
                    <a:pt x="1988" y="0"/>
                  </a:moveTo>
                  <a:lnTo>
                    <a:pt x="1770" y="28"/>
                  </a:lnTo>
                  <a:cubicBezTo>
                    <a:pt x="751" y="214"/>
                    <a:pt x="1" y="1123"/>
                    <a:pt x="1" y="2174"/>
                  </a:cubicBezTo>
                  <a:cubicBezTo>
                    <a:pt x="1" y="2506"/>
                    <a:pt x="73" y="2838"/>
                    <a:pt x="215" y="3124"/>
                  </a:cubicBezTo>
                  <a:lnTo>
                    <a:pt x="333" y="3370"/>
                  </a:lnTo>
                  <a:lnTo>
                    <a:pt x="1297" y="2392"/>
                  </a:lnTo>
                  <a:lnTo>
                    <a:pt x="1269" y="2305"/>
                  </a:lnTo>
                  <a:lnTo>
                    <a:pt x="1269" y="2174"/>
                  </a:lnTo>
                  <a:cubicBezTo>
                    <a:pt x="1269" y="1787"/>
                    <a:pt x="1511" y="1441"/>
                    <a:pt x="1857" y="1324"/>
                  </a:cubicBezTo>
                  <a:lnTo>
                    <a:pt x="1988" y="1282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3"/>
            <p:cNvSpPr/>
            <p:nvPr/>
          </p:nvSpPr>
          <p:spPr>
            <a:xfrm>
              <a:off x="2333779" y="1323436"/>
              <a:ext cx="100071" cy="50260"/>
            </a:xfrm>
            <a:custGeom>
              <a:avLst/>
              <a:gdLst/>
              <a:ahLst/>
              <a:cxnLst/>
              <a:rect l="l" t="t" r="r" b="b"/>
              <a:pathLst>
                <a:path w="3126" h="1570" extrusionOk="0">
                  <a:moveTo>
                    <a:pt x="892" y="1"/>
                  </a:moveTo>
                  <a:lnTo>
                    <a:pt x="1" y="910"/>
                  </a:lnTo>
                  <a:lnTo>
                    <a:pt x="146" y="1024"/>
                  </a:lnTo>
                  <a:cubicBezTo>
                    <a:pt x="533" y="1369"/>
                    <a:pt x="1038" y="1570"/>
                    <a:pt x="1556" y="1570"/>
                  </a:cubicBezTo>
                  <a:cubicBezTo>
                    <a:pt x="2088" y="1570"/>
                    <a:pt x="2593" y="1369"/>
                    <a:pt x="2980" y="1024"/>
                  </a:cubicBezTo>
                  <a:lnTo>
                    <a:pt x="3125" y="910"/>
                  </a:lnTo>
                  <a:lnTo>
                    <a:pt x="2233" y="1"/>
                  </a:lnTo>
                  <a:lnTo>
                    <a:pt x="2102" y="101"/>
                  </a:lnTo>
                  <a:cubicBezTo>
                    <a:pt x="1952" y="224"/>
                    <a:pt x="1757" y="285"/>
                    <a:pt x="1561" y="285"/>
                  </a:cubicBezTo>
                  <a:cubicBezTo>
                    <a:pt x="1365" y="285"/>
                    <a:pt x="1167" y="224"/>
                    <a:pt x="1010" y="101"/>
                  </a:cubicBezTo>
                  <a:lnTo>
                    <a:pt x="892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3"/>
            <p:cNvSpPr/>
            <p:nvPr/>
          </p:nvSpPr>
          <p:spPr>
            <a:xfrm>
              <a:off x="2389544" y="1234057"/>
              <a:ext cx="63641" cy="107882"/>
            </a:xfrm>
            <a:custGeom>
              <a:avLst/>
              <a:gdLst/>
              <a:ahLst/>
              <a:cxnLst/>
              <a:rect l="l" t="t" r="r" b="b"/>
              <a:pathLst>
                <a:path w="1988" h="3370" extrusionOk="0">
                  <a:moveTo>
                    <a:pt x="1" y="0"/>
                  </a:moveTo>
                  <a:lnTo>
                    <a:pt x="1" y="1282"/>
                  </a:lnTo>
                  <a:lnTo>
                    <a:pt x="115" y="1324"/>
                  </a:lnTo>
                  <a:cubicBezTo>
                    <a:pt x="478" y="1441"/>
                    <a:pt x="720" y="1787"/>
                    <a:pt x="720" y="2174"/>
                  </a:cubicBezTo>
                  <a:cubicBezTo>
                    <a:pt x="720" y="2219"/>
                    <a:pt x="720" y="2260"/>
                    <a:pt x="706" y="2305"/>
                  </a:cubicBezTo>
                  <a:lnTo>
                    <a:pt x="692" y="2392"/>
                  </a:lnTo>
                  <a:lnTo>
                    <a:pt x="1656" y="3370"/>
                  </a:lnTo>
                  <a:lnTo>
                    <a:pt x="1774" y="3124"/>
                  </a:lnTo>
                  <a:cubicBezTo>
                    <a:pt x="1915" y="2838"/>
                    <a:pt x="1988" y="2506"/>
                    <a:pt x="1988" y="2174"/>
                  </a:cubicBezTo>
                  <a:cubicBezTo>
                    <a:pt x="1988" y="1123"/>
                    <a:pt x="1238" y="214"/>
                    <a:pt x="218" y="2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3"/>
            <p:cNvSpPr/>
            <p:nvPr/>
          </p:nvSpPr>
          <p:spPr>
            <a:xfrm>
              <a:off x="2467430" y="1266358"/>
              <a:ext cx="72412" cy="5570"/>
            </a:xfrm>
            <a:custGeom>
              <a:avLst/>
              <a:gdLst/>
              <a:ahLst/>
              <a:cxnLst/>
              <a:rect l="l" t="t" r="r" b="b"/>
              <a:pathLst>
                <a:path w="2262" h="174" extrusionOk="0">
                  <a:moveTo>
                    <a:pt x="73" y="0"/>
                  </a:moveTo>
                  <a:cubicBezTo>
                    <a:pt x="32" y="0"/>
                    <a:pt x="1" y="42"/>
                    <a:pt x="1" y="87"/>
                  </a:cubicBezTo>
                  <a:cubicBezTo>
                    <a:pt x="1" y="128"/>
                    <a:pt x="32" y="173"/>
                    <a:pt x="73" y="173"/>
                  </a:cubicBezTo>
                  <a:lnTo>
                    <a:pt x="2175" y="173"/>
                  </a:lnTo>
                  <a:cubicBezTo>
                    <a:pt x="2220" y="173"/>
                    <a:pt x="2261" y="128"/>
                    <a:pt x="2261" y="87"/>
                  </a:cubicBezTo>
                  <a:cubicBezTo>
                    <a:pt x="2261" y="42"/>
                    <a:pt x="2220" y="0"/>
                    <a:pt x="2175" y="0"/>
                  </a:cubicBezTo>
                  <a:close/>
                </a:path>
              </a:pathLst>
            </a:custGeom>
            <a:solidFill>
              <a:srgbClr val="F3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3"/>
            <p:cNvSpPr/>
            <p:nvPr/>
          </p:nvSpPr>
          <p:spPr>
            <a:xfrm>
              <a:off x="2467430" y="1277850"/>
              <a:ext cx="72412" cy="5570"/>
            </a:xfrm>
            <a:custGeom>
              <a:avLst/>
              <a:gdLst/>
              <a:ahLst/>
              <a:cxnLst/>
              <a:rect l="l" t="t" r="r" b="b"/>
              <a:pathLst>
                <a:path w="2262" h="174" extrusionOk="0">
                  <a:moveTo>
                    <a:pt x="73" y="1"/>
                  </a:moveTo>
                  <a:cubicBezTo>
                    <a:pt x="32" y="1"/>
                    <a:pt x="1" y="42"/>
                    <a:pt x="1" y="87"/>
                  </a:cubicBezTo>
                  <a:cubicBezTo>
                    <a:pt x="1" y="129"/>
                    <a:pt x="32" y="174"/>
                    <a:pt x="73" y="174"/>
                  </a:cubicBezTo>
                  <a:lnTo>
                    <a:pt x="2175" y="174"/>
                  </a:lnTo>
                  <a:cubicBezTo>
                    <a:pt x="2220" y="174"/>
                    <a:pt x="2261" y="129"/>
                    <a:pt x="2261" y="87"/>
                  </a:cubicBezTo>
                  <a:cubicBezTo>
                    <a:pt x="2261" y="42"/>
                    <a:pt x="2220" y="1"/>
                    <a:pt x="2175" y="1"/>
                  </a:cubicBezTo>
                  <a:close/>
                </a:path>
              </a:pathLst>
            </a:custGeom>
            <a:solidFill>
              <a:srgbClr val="F3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3"/>
            <p:cNvSpPr/>
            <p:nvPr/>
          </p:nvSpPr>
          <p:spPr>
            <a:xfrm>
              <a:off x="2467430" y="1289374"/>
              <a:ext cx="72412" cy="5538"/>
            </a:xfrm>
            <a:custGeom>
              <a:avLst/>
              <a:gdLst/>
              <a:ahLst/>
              <a:cxnLst/>
              <a:rect l="l" t="t" r="r" b="b"/>
              <a:pathLst>
                <a:path w="2262" h="173" extrusionOk="0">
                  <a:moveTo>
                    <a:pt x="73" y="0"/>
                  </a:moveTo>
                  <a:cubicBezTo>
                    <a:pt x="32" y="0"/>
                    <a:pt x="1" y="42"/>
                    <a:pt x="1" y="87"/>
                  </a:cubicBezTo>
                  <a:cubicBezTo>
                    <a:pt x="1" y="128"/>
                    <a:pt x="32" y="173"/>
                    <a:pt x="73" y="173"/>
                  </a:cubicBezTo>
                  <a:lnTo>
                    <a:pt x="2175" y="173"/>
                  </a:lnTo>
                  <a:cubicBezTo>
                    <a:pt x="2220" y="173"/>
                    <a:pt x="2261" y="128"/>
                    <a:pt x="2261" y="87"/>
                  </a:cubicBezTo>
                  <a:cubicBezTo>
                    <a:pt x="2261" y="42"/>
                    <a:pt x="2220" y="0"/>
                    <a:pt x="2175" y="0"/>
                  </a:cubicBezTo>
                  <a:close/>
                </a:path>
              </a:pathLst>
            </a:custGeom>
            <a:solidFill>
              <a:srgbClr val="F3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3"/>
            <p:cNvSpPr/>
            <p:nvPr/>
          </p:nvSpPr>
          <p:spPr>
            <a:xfrm>
              <a:off x="2467430" y="1300867"/>
              <a:ext cx="72412" cy="5570"/>
            </a:xfrm>
            <a:custGeom>
              <a:avLst/>
              <a:gdLst/>
              <a:ahLst/>
              <a:cxnLst/>
              <a:rect l="l" t="t" r="r" b="b"/>
              <a:pathLst>
                <a:path w="2262" h="174" extrusionOk="0">
                  <a:moveTo>
                    <a:pt x="73" y="1"/>
                  </a:moveTo>
                  <a:cubicBezTo>
                    <a:pt x="32" y="1"/>
                    <a:pt x="1" y="46"/>
                    <a:pt x="1" y="87"/>
                  </a:cubicBezTo>
                  <a:cubicBezTo>
                    <a:pt x="1" y="132"/>
                    <a:pt x="32" y="173"/>
                    <a:pt x="73" y="173"/>
                  </a:cubicBezTo>
                  <a:lnTo>
                    <a:pt x="2175" y="173"/>
                  </a:lnTo>
                  <a:cubicBezTo>
                    <a:pt x="2220" y="173"/>
                    <a:pt x="2261" y="132"/>
                    <a:pt x="2261" y="87"/>
                  </a:cubicBezTo>
                  <a:cubicBezTo>
                    <a:pt x="2261" y="46"/>
                    <a:pt x="2220" y="1"/>
                    <a:pt x="2175" y="1"/>
                  </a:cubicBezTo>
                  <a:close/>
                </a:path>
              </a:pathLst>
            </a:custGeom>
            <a:solidFill>
              <a:srgbClr val="F3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3"/>
            <p:cNvSpPr/>
            <p:nvPr/>
          </p:nvSpPr>
          <p:spPr>
            <a:xfrm>
              <a:off x="2467430" y="1312391"/>
              <a:ext cx="72412" cy="5538"/>
            </a:xfrm>
            <a:custGeom>
              <a:avLst/>
              <a:gdLst/>
              <a:ahLst/>
              <a:cxnLst/>
              <a:rect l="l" t="t" r="r" b="b"/>
              <a:pathLst>
                <a:path w="2262" h="173" extrusionOk="0">
                  <a:moveTo>
                    <a:pt x="73" y="0"/>
                  </a:moveTo>
                  <a:cubicBezTo>
                    <a:pt x="32" y="0"/>
                    <a:pt x="1" y="45"/>
                    <a:pt x="1" y="86"/>
                  </a:cubicBezTo>
                  <a:cubicBezTo>
                    <a:pt x="1" y="131"/>
                    <a:pt x="32" y="173"/>
                    <a:pt x="73" y="173"/>
                  </a:cubicBezTo>
                  <a:lnTo>
                    <a:pt x="2175" y="173"/>
                  </a:lnTo>
                  <a:cubicBezTo>
                    <a:pt x="2220" y="173"/>
                    <a:pt x="2261" y="131"/>
                    <a:pt x="2261" y="86"/>
                  </a:cubicBezTo>
                  <a:cubicBezTo>
                    <a:pt x="2261" y="45"/>
                    <a:pt x="2220" y="0"/>
                    <a:pt x="2175" y="0"/>
                  </a:cubicBezTo>
                  <a:close/>
                </a:path>
              </a:pathLst>
            </a:custGeom>
            <a:solidFill>
              <a:srgbClr val="F3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3"/>
            <p:cNvSpPr/>
            <p:nvPr/>
          </p:nvSpPr>
          <p:spPr>
            <a:xfrm>
              <a:off x="2467430" y="1323884"/>
              <a:ext cx="72412" cy="5570"/>
            </a:xfrm>
            <a:custGeom>
              <a:avLst/>
              <a:gdLst/>
              <a:ahLst/>
              <a:cxnLst/>
              <a:rect l="l" t="t" r="r" b="b"/>
              <a:pathLst>
                <a:path w="2262" h="174" extrusionOk="0">
                  <a:moveTo>
                    <a:pt x="73" y="1"/>
                  </a:moveTo>
                  <a:cubicBezTo>
                    <a:pt x="32" y="1"/>
                    <a:pt x="1" y="45"/>
                    <a:pt x="1" y="87"/>
                  </a:cubicBezTo>
                  <a:cubicBezTo>
                    <a:pt x="1" y="132"/>
                    <a:pt x="32" y="173"/>
                    <a:pt x="73" y="173"/>
                  </a:cubicBezTo>
                  <a:lnTo>
                    <a:pt x="2175" y="173"/>
                  </a:lnTo>
                  <a:cubicBezTo>
                    <a:pt x="2220" y="173"/>
                    <a:pt x="2261" y="132"/>
                    <a:pt x="2261" y="87"/>
                  </a:cubicBezTo>
                  <a:cubicBezTo>
                    <a:pt x="2261" y="45"/>
                    <a:pt x="2220" y="1"/>
                    <a:pt x="2175" y="1"/>
                  </a:cubicBezTo>
                  <a:close/>
                </a:path>
              </a:pathLst>
            </a:custGeom>
            <a:solidFill>
              <a:srgbClr val="F3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3"/>
            <p:cNvSpPr/>
            <p:nvPr/>
          </p:nvSpPr>
          <p:spPr>
            <a:xfrm>
              <a:off x="2467430" y="1335504"/>
              <a:ext cx="72412" cy="5570"/>
            </a:xfrm>
            <a:custGeom>
              <a:avLst/>
              <a:gdLst/>
              <a:ahLst/>
              <a:cxnLst/>
              <a:rect l="l" t="t" r="r" b="b"/>
              <a:pathLst>
                <a:path w="2262" h="174" extrusionOk="0">
                  <a:moveTo>
                    <a:pt x="73" y="0"/>
                  </a:moveTo>
                  <a:cubicBezTo>
                    <a:pt x="32" y="0"/>
                    <a:pt x="1" y="42"/>
                    <a:pt x="1" y="87"/>
                  </a:cubicBezTo>
                  <a:cubicBezTo>
                    <a:pt x="1" y="128"/>
                    <a:pt x="32" y="173"/>
                    <a:pt x="73" y="173"/>
                  </a:cubicBezTo>
                  <a:lnTo>
                    <a:pt x="2175" y="173"/>
                  </a:lnTo>
                  <a:cubicBezTo>
                    <a:pt x="2220" y="173"/>
                    <a:pt x="2261" y="128"/>
                    <a:pt x="2261" y="87"/>
                  </a:cubicBezTo>
                  <a:cubicBezTo>
                    <a:pt x="2261" y="42"/>
                    <a:pt x="2220" y="0"/>
                    <a:pt x="2175" y="0"/>
                  </a:cubicBezTo>
                  <a:close/>
                </a:path>
              </a:pathLst>
            </a:custGeom>
            <a:solidFill>
              <a:srgbClr val="F3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3"/>
            <p:cNvSpPr/>
            <p:nvPr/>
          </p:nvSpPr>
          <p:spPr>
            <a:xfrm>
              <a:off x="2378916" y="1403658"/>
              <a:ext cx="40656" cy="40176"/>
            </a:xfrm>
            <a:custGeom>
              <a:avLst/>
              <a:gdLst/>
              <a:ahLst/>
              <a:cxnLst/>
              <a:rect l="l" t="t" r="r" b="b"/>
              <a:pathLst>
                <a:path w="1270" h="1255" extrusionOk="0">
                  <a:moveTo>
                    <a:pt x="1269" y="0"/>
                  </a:moveTo>
                  <a:lnTo>
                    <a:pt x="1" y="45"/>
                  </a:lnTo>
                  <a:lnTo>
                    <a:pt x="1" y="1255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9" name="Google Shape;789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90" name="Google Shape;790;p23"/>
          <p:cNvSpPr txBox="1">
            <a:spLocks noGrp="1"/>
          </p:cNvSpPr>
          <p:nvPr>
            <p:ph type="subTitle" idx="1"/>
          </p:nvPr>
        </p:nvSpPr>
        <p:spPr>
          <a:xfrm>
            <a:off x="4551238" y="3100120"/>
            <a:ext cx="19572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336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1" name="Google Shape;791;p23"/>
          <p:cNvSpPr txBox="1">
            <a:spLocks noGrp="1"/>
          </p:cNvSpPr>
          <p:nvPr>
            <p:ph type="subTitle" idx="2"/>
          </p:nvPr>
        </p:nvSpPr>
        <p:spPr>
          <a:xfrm>
            <a:off x="6466871" y="3100120"/>
            <a:ext cx="19572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16427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2" name="Google Shape;792;p23"/>
          <p:cNvSpPr txBox="1">
            <a:spLocks noGrp="1"/>
          </p:cNvSpPr>
          <p:nvPr>
            <p:ph type="subTitle" idx="3"/>
          </p:nvPr>
        </p:nvSpPr>
        <p:spPr>
          <a:xfrm>
            <a:off x="719971" y="3100120"/>
            <a:ext cx="19572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336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3" name="Google Shape;793;p23"/>
          <p:cNvSpPr txBox="1">
            <a:spLocks noGrp="1"/>
          </p:cNvSpPr>
          <p:nvPr>
            <p:ph type="subTitle" idx="4"/>
          </p:nvPr>
        </p:nvSpPr>
        <p:spPr>
          <a:xfrm>
            <a:off x="2635605" y="3100120"/>
            <a:ext cx="19572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73577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4" name="Google Shape;794;p23"/>
          <p:cNvSpPr txBox="1">
            <a:spLocks noGrp="1"/>
          </p:cNvSpPr>
          <p:nvPr>
            <p:ph type="subTitle" idx="5"/>
          </p:nvPr>
        </p:nvSpPr>
        <p:spPr>
          <a:xfrm>
            <a:off x="4551095" y="2687554"/>
            <a:ext cx="19572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5" name="Google Shape;795;p23"/>
          <p:cNvSpPr txBox="1">
            <a:spLocks noGrp="1"/>
          </p:cNvSpPr>
          <p:nvPr>
            <p:ph type="subTitle" idx="6"/>
          </p:nvPr>
        </p:nvSpPr>
        <p:spPr>
          <a:xfrm>
            <a:off x="6466681" y="2687554"/>
            <a:ext cx="19572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6" name="Google Shape;796;p23"/>
          <p:cNvSpPr txBox="1">
            <a:spLocks noGrp="1"/>
          </p:cNvSpPr>
          <p:nvPr>
            <p:ph type="subTitle" idx="7"/>
          </p:nvPr>
        </p:nvSpPr>
        <p:spPr>
          <a:xfrm>
            <a:off x="719925" y="2687554"/>
            <a:ext cx="19572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7" name="Google Shape;797;p23"/>
          <p:cNvSpPr txBox="1">
            <a:spLocks noGrp="1"/>
          </p:cNvSpPr>
          <p:nvPr>
            <p:ph type="subTitle" idx="8"/>
          </p:nvPr>
        </p:nvSpPr>
        <p:spPr>
          <a:xfrm>
            <a:off x="2635510" y="2687554"/>
            <a:ext cx="19572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8" name="Google Shape;798;p23"/>
          <p:cNvSpPr/>
          <p:nvPr/>
        </p:nvSpPr>
        <p:spPr>
          <a:xfrm>
            <a:off x="0" y="4848296"/>
            <a:ext cx="9143987" cy="295174"/>
          </a:xfrm>
          <a:custGeom>
            <a:avLst/>
            <a:gdLst/>
            <a:ahLst/>
            <a:cxnLst/>
            <a:rect l="l" t="t" r="r" b="b"/>
            <a:pathLst>
              <a:path w="28802" h="2320" extrusionOk="0">
                <a:moveTo>
                  <a:pt x="1" y="0"/>
                </a:moveTo>
                <a:lnTo>
                  <a:pt x="1" y="2320"/>
                </a:lnTo>
                <a:lnTo>
                  <a:pt x="28801" y="2320"/>
                </a:lnTo>
                <a:lnTo>
                  <a:pt x="28801" y="0"/>
                </a:lnTo>
                <a:close/>
              </a:path>
            </a:pathLst>
          </a:custGeom>
          <a:solidFill>
            <a:srgbClr val="4100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solidFill>
          <a:schemeClr val="lt1"/>
        </a:solidFill>
        <a:effectLst/>
      </p:bgPr>
    </p:bg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8" name="Google Shape;938;p27"/>
          <p:cNvGrpSpPr/>
          <p:nvPr/>
        </p:nvGrpSpPr>
        <p:grpSpPr>
          <a:xfrm>
            <a:off x="333862" y="1664861"/>
            <a:ext cx="2291077" cy="1889826"/>
            <a:chOff x="5133865" y="3393833"/>
            <a:chExt cx="644956" cy="532016"/>
          </a:xfrm>
        </p:grpSpPr>
        <p:sp>
          <p:nvSpPr>
            <p:cNvPr id="939" name="Google Shape;939;p27"/>
            <p:cNvSpPr/>
            <p:nvPr/>
          </p:nvSpPr>
          <p:spPr>
            <a:xfrm>
              <a:off x="5133865" y="3393833"/>
              <a:ext cx="644956" cy="532016"/>
            </a:xfrm>
            <a:custGeom>
              <a:avLst/>
              <a:gdLst/>
              <a:ahLst/>
              <a:cxnLst/>
              <a:rect l="l" t="t" r="r" b="b"/>
              <a:pathLst>
                <a:path w="20147" h="16619" extrusionOk="0">
                  <a:moveTo>
                    <a:pt x="464" y="1"/>
                  </a:moveTo>
                  <a:cubicBezTo>
                    <a:pt x="205" y="1"/>
                    <a:pt x="1" y="215"/>
                    <a:pt x="1" y="461"/>
                  </a:cubicBezTo>
                  <a:lnTo>
                    <a:pt x="1" y="16145"/>
                  </a:lnTo>
                  <a:cubicBezTo>
                    <a:pt x="1" y="16404"/>
                    <a:pt x="205" y="16618"/>
                    <a:pt x="464" y="16618"/>
                  </a:cubicBezTo>
                  <a:lnTo>
                    <a:pt x="19687" y="16618"/>
                  </a:lnTo>
                  <a:cubicBezTo>
                    <a:pt x="19946" y="16618"/>
                    <a:pt x="20147" y="16404"/>
                    <a:pt x="20147" y="16145"/>
                  </a:cubicBezTo>
                  <a:lnTo>
                    <a:pt x="20147" y="461"/>
                  </a:lnTo>
                  <a:cubicBezTo>
                    <a:pt x="20147" y="215"/>
                    <a:pt x="19946" y="1"/>
                    <a:pt x="19687" y="1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7"/>
            <p:cNvSpPr/>
            <p:nvPr/>
          </p:nvSpPr>
          <p:spPr>
            <a:xfrm>
              <a:off x="5143180" y="3402156"/>
              <a:ext cx="626453" cy="515401"/>
            </a:xfrm>
            <a:custGeom>
              <a:avLst/>
              <a:gdLst/>
              <a:ahLst/>
              <a:cxnLst/>
              <a:rect l="l" t="t" r="r" b="b"/>
              <a:pathLst>
                <a:path w="19569" h="16100" extrusionOk="0">
                  <a:moveTo>
                    <a:pt x="315" y="0"/>
                  </a:moveTo>
                  <a:cubicBezTo>
                    <a:pt x="142" y="0"/>
                    <a:pt x="0" y="142"/>
                    <a:pt x="0" y="315"/>
                  </a:cubicBezTo>
                  <a:lnTo>
                    <a:pt x="0" y="15781"/>
                  </a:lnTo>
                  <a:cubicBezTo>
                    <a:pt x="0" y="15954"/>
                    <a:pt x="142" y="16099"/>
                    <a:pt x="315" y="16099"/>
                  </a:cubicBezTo>
                  <a:lnTo>
                    <a:pt x="19237" y="16099"/>
                  </a:lnTo>
                  <a:cubicBezTo>
                    <a:pt x="19424" y="16099"/>
                    <a:pt x="19569" y="15954"/>
                    <a:pt x="19569" y="15781"/>
                  </a:cubicBezTo>
                  <a:lnTo>
                    <a:pt x="19569" y="315"/>
                  </a:lnTo>
                  <a:cubicBezTo>
                    <a:pt x="19569" y="142"/>
                    <a:pt x="19424" y="0"/>
                    <a:pt x="19237" y="0"/>
                  </a:cubicBezTo>
                  <a:close/>
                </a:path>
              </a:pathLst>
            </a:custGeom>
            <a:solidFill>
              <a:srgbClr val="F3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7"/>
            <p:cNvSpPr/>
            <p:nvPr/>
          </p:nvSpPr>
          <p:spPr>
            <a:xfrm>
              <a:off x="5167510" y="3432119"/>
              <a:ext cx="254499" cy="115213"/>
            </a:xfrm>
            <a:custGeom>
              <a:avLst/>
              <a:gdLst/>
              <a:ahLst/>
              <a:cxnLst/>
              <a:rect l="l" t="t" r="r" b="b"/>
              <a:pathLst>
                <a:path w="7950" h="3599" extrusionOk="0">
                  <a:moveTo>
                    <a:pt x="6958" y="56"/>
                  </a:moveTo>
                  <a:cubicBezTo>
                    <a:pt x="7217" y="56"/>
                    <a:pt x="7448" y="156"/>
                    <a:pt x="7621" y="329"/>
                  </a:cubicBezTo>
                  <a:cubicBezTo>
                    <a:pt x="7794" y="502"/>
                    <a:pt x="7894" y="734"/>
                    <a:pt x="7894" y="993"/>
                  </a:cubicBezTo>
                  <a:lnTo>
                    <a:pt x="7894" y="2607"/>
                  </a:lnTo>
                  <a:cubicBezTo>
                    <a:pt x="7894" y="2866"/>
                    <a:pt x="7794" y="3094"/>
                    <a:pt x="7621" y="3267"/>
                  </a:cubicBezTo>
                  <a:cubicBezTo>
                    <a:pt x="7448" y="3440"/>
                    <a:pt x="7217" y="3543"/>
                    <a:pt x="6958" y="3543"/>
                  </a:cubicBezTo>
                  <a:lnTo>
                    <a:pt x="996" y="3543"/>
                  </a:lnTo>
                  <a:cubicBezTo>
                    <a:pt x="737" y="3543"/>
                    <a:pt x="505" y="3440"/>
                    <a:pt x="332" y="3267"/>
                  </a:cubicBezTo>
                  <a:cubicBezTo>
                    <a:pt x="159" y="3094"/>
                    <a:pt x="59" y="2866"/>
                    <a:pt x="59" y="2607"/>
                  </a:cubicBezTo>
                  <a:lnTo>
                    <a:pt x="59" y="993"/>
                  </a:lnTo>
                  <a:cubicBezTo>
                    <a:pt x="59" y="734"/>
                    <a:pt x="159" y="502"/>
                    <a:pt x="332" y="329"/>
                  </a:cubicBezTo>
                  <a:cubicBezTo>
                    <a:pt x="505" y="156"/>
                    <a:pt x="737" y="56"/>
                    <a:pt x="996" y="56"/>
                  </a:cubicBezTo>
                  <a:close/>
                  <a:moveTo>
                    <a:pt x="996" y="1"/>
                  </a:moveTo>
                  <a:cubicBezTo>
                    <a:pt x="450" y="1"/>
                    <a:pt x="0" y="447"/>
                    <a:pt x="0" y="993"/>
                  </a:cubicBezTo>
                  <a:lnTo>
                    <a:pt x="0" y="2607"/>
                  </a:lnTo>
                  <a:cubicBezTo>
                    <a:pt x="0" y="3153"/>
                    <a:pt x="450" y="3599"/>
                    <a:pt x="996" y="3599"/>
                  </a:cubicBezTo>
                  <a:lnTo>
                    <a:pt x="6958" y="3599"/>
                  </a:lnTo>
                  <a:cubicBezTo>
                    <a:pt x="7504" y="3599"/>
                    <a:pt x="7950" y="3153"/>
                    <a:pt x="7950" y="2607"/>
                  </a:cubicBezTo>
                  <a:lnTo>
                    <a:pt x="7950" y="993"/>
                  </a:lnTo>
                  <a:cubicBezTo>
                    <a:pt x="7950" y="447"/>
                    <a:pt x="7504" y="1"/>
                    <a:pt x="6958" y="1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7"/>
            <p:cNvSpPr/>
            <p:nvPr/>
          </p:nvSpPr>
          <p:spPr>
            <a:xfrm>
              <a:off x="5166165" y="3591573"/>
              <a:ext cx="119439" cy="201935"/>
            </a:xfrm>
            <a:custGeom>
              <a:avLst/>
              <a:gdLst/>
              <a:ahLst/>
              <a:cxnLst/>
              <a:rect l="l" t="t" r="r" b="b"/>
              <a:pathLst>
                <a:path w="3731" h="6308" extrusionOk="0">
                  <a:moveTo>
                    <a:pt x="3671" y="73"/>
                  </a:moveTo>
                  <a:lnTo>
                    <a:pt x="3671" y="2392"/>
                  </a:lnTo>
                  <a:lnTo>
                    <a:pt x="3471" y="2464"/>
                  </a:lnTo>
                  <a:cubicBezTo>
                    <a:pt x="2793" y="2693"/>
                    <a:pt x="2334" y="3342"/>
                    <a:pt x="2334" y="4061"/>
                  </a:cubicBezTo>
                  <a:cubicBezTo>
                    <a:pt x="2334" y="4148"/>
                    <a:pt x="2348" y="4234"/>
                    <a:pt x="2361" y="4307"/>
                  </a:cubicBezTo>
                  <a:lnTo>
                    <a:pt x="2393" y="4452"/>
                  </a:lnTo>
                  <a:lnTo>
                    <a:pt x="647" y="6207"/>
                  </a:lnTo>
                  <a:lnTo>
                    <a:pt x="461" y="5820"/>
                  </a:lnTo>
                  <a:cubicBezTo>
                    <a:pt x="201" y="5271"/>
                    <a:pt x="60" y="4666"/>
                    <a:pt x="60" y="4061"/>
                  </a:cubicBezTo>
                  <a:cubicBezTo>
                    <a:pt x="60" y="2133"/>
                    <a:pt x="1425" y="477"/>
                    <a:pt x="3312" y="131"/>
                  </a:cubicBezTo>
                  <a:lnTo>
                    <a:pt x="3671" y="73"/>
                  </a:lnTo>
                  <a:close/>
                  <a:moveTo>
                    <a:pt x="3730" y="0"/>
                  </a:moveTo>
                  <a:lnTo>
                    <a:pt x="3298" y="73"/>
                  </a:lnTo>
                  <a:cubicBezTo>
                    <a:pt x="1397" y="432"/>
                    <a:pt x="1" y="2105"/>
                    <a:pt x="1" y="4061"/>
                  </a:cubicBezTo>
                  <a:cubicBezTo>
                    <a:pt x="1" y="4680"/>
                    <a:pt x="146" y="5302"/>
                    <a:pt x="405" y="5848"/>
                  </a:cubicBezTo>
                  <a:lnTo>
                    <a:pt x="633" y="6308"/>
                  </a:lnTo>
                  <a:lnTo>
                    <a:pt x="2448" y="4479"/>
                  </a:lnTo>
                  <a:lnTo>
                    <a:pt x="2406" y="4293"/>
                  </a:lnTo>
                  <a:cubicBezTo>
                    <a:pt x="2406" y="4220"/>
                    <a:pt x="2393" y="4148"/>
                    <a:pt x="2393" y="4061"/>
                  </a:cubicBezTo>
                  <a:cubicBezTo>
                    <a:pt x="2393" y="3370"/>
                    <a:pt x="2838" y="2737"/>
                    <a:pt x="3485" y="2506"/>
                  </a:cubicBezTo>
                  <a:lnTo>
                    <a:pt x="3730" y="2419"/>
                  </a:lnTo>
                  <a:lnTo>
                    <a:pt x="3730" y="0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7"/>
            <p:cNvSpPr/>
            <p:nvPr/>
          </p:nvSpPr>
          <p:spPr>
            <a:xfrm>
              <a:off x="5201251" y="3757076"/>
              <a:ext cx="188137" cy="94533"/>
            </a:xfrm>
            <a:custGeom>
              <a:avLst/>
              <a:gdLst/>
              <a:ahLst/>
              <a:cxnLst/>
              <a:rect l="l" t="t" r="r" b="b"/>
              <a:pathLst>
                <a:path w="5877" h="2953" extrusionOk="0">
                  <a:moveTo>
                    <a:pt x="4189" y="87"/>
                  </a:moveTo>
                  <a:lnTo>
                    <a:pt x="5790" y="1701"/>
                  </a:lnTo>
                  <a:lnTo>
                    <a:pt x="5544" y="1915"/>
                  </a:lnTo>
                  <a:cubicBezTo>
                    <a:pt x="4822" y="2551"/>
                    <a:pt x="3903" y="2897"/>
                    <a:pt x="2938" y="2897"/>
                  </a:cubicBezTo>
                  <a:cubicBezTo>
                    <a:pt x="1971" y="2897"/>
                    <a:pt x="1051" y="2551"/>
                    <a:pt x="329" y="1915"/>
                  </a:cubicBezTo>
                  <a:lnTo>
                    <a:pt x="87" y="1701"/>
                  </a:lnTo>
                  <a:lnTo>
                    <a:pt x="1693" y="92"/>
                  </a:lnTo>
                  <a:lnTo>
                    <a:pt x="1693" y="92"/>
                  </a:lnTo>
                  <a:lnTo>
                    <a:pt x="1901" y="260"/>
                  </a:lnTo>
                  <a:cubicBezTo>
                    <a:pt x="2202" y="491"/>
                    <a:pt x="2562" y="605"/>
                    <a:pt x="2938" y="605"/>
                  </a:cubicBezTo>
                  <a:cubicBezTo>
                    <a:pt x="3312" y="605"/>
                    <a:pt x="3671" y="491"/>
                    <a:pt x="3975" y="260"/>
                  </a:cubicBezTo>
                  <a:lnTo>
                    <a:pt x="4189" y="87"/>
                  </a:lnTo>
                  <a:close/>
                  <a:moveTo>
                    <a:pt x="1684" y="1"/>
                  </a:moveTo>
                  <a:lnTo>
                    <a:pt x="1670" y="28"/>
                  </a:lnTo>
                  <a:lnTo>
                    <a:pt x="1" y="1715"/>
                  </a:lnTo>
                  <a:lnTo>
                    <a:pt x="287" y="1960"/>
                  </a:lnTo>
                  <a:cubicBezTo>
                    <a:pt x="1020" y="2607"/>
                    <a:pt x="1957" y="2952"/>
                    <a:pt x="2938" y="2952"/>
                  </a:cubicBezTo>
                  <a:cubicBezTo>
                    <a:pt x="3916" y="2952"/>
                    <a:pt x="4853" y="2607"/>
                    <a:pt x="5586" y="1960"/>
                  </a:cubicBezTo>
                  <a:lnTo>
                    <a:pt x="5876" y="1715"/>
                  </a:lnTo>
                  <a:lnTo>
                    <a:pt x="4189" y="1"/>
                  </a:lnTo>
                  <a:lnTo>
                    <a:pt x="3930" y="218"/>
                  </a:lnTo>
                  <a:cubicBezTo>
                    <a:pt x="3657" y="433"/>
                    <a:pt x="3298" y="547"/>
                    <a:pt x="2938" y="547"/>
                  </a:cubicBezTo>
                  <a:cubicBezTo>
                    <a:pt x="2575" y="547"/>
                    <a:pt x="2230" y="433"/>
                    <a:pt x="1943" y="218"/>
                  </a:cubicBezTo>
                  <a:lnTo>
                    <a:pt x="1684" y="1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7"/>
            <p:cNvSpPr/>
            <p:nvPr/>
          </p:nvSpPr>
          <p:spPr>
            <a:xfrm>
              <a:off x="5304906" y="3591573"/>
              <a:ext cx="119439" cy="201935"/>
            </a:xfrm>
            <a:custGeom>
              <a:avLst/>
              <a:gdLst/>
              <a:ahLst/>
              <a:cxnLst/>
              <a:rect l="l" t="t" r="r" b="b"/>
              <a:pathLst>
                <a:path w="3731" h="6308" extrusionOk="0">
                  <a:moveTo>
                    <a:pt x="60" y="73"/>
                  </a:moveTo>
                  <a:lnTo>
                    <a:pt x="419" y="131"/>
                  </a:lnTo>
                  <a:cubicBezTo>
                    <a:pt x="2306" y="477"/>
                    <a:pt x="3675" y="2133"/>
                    <a:pt x="3675" y="4061"/>
                  </a:cubicBezTo>
                  <a:cubicBezTo>
                    <a:pt x="3675" y="4666"/>
                    <a:pt x="3530" y="5271"/>
                    <a:pt x="3271" y="5820"/>
                  </a:cubicBezTo>
                  <a:lnTo>
                    <a:pt x="3084" y="6207"/>
                  </a:lnTo>
                  <a:lnTo>
                    <a:pt x="1356" y="4452"/>
                  </a:lnTo>
                  <a:lnTo>
                    <a:pt x="1383" y="4307"/>
                  </a:lnTo>
                  <a:cubicBezTo>
                    <a:pt x="1383" y="4234"/>
                    <a:pt x="1397" y="4148"/>
                    <a:pt x="1397" y="4061"/>
                  </a:cubicBezTo>
                  <a:cubicBezTo>
                    <a:pt x="1397" y="3342"/>
                    <a:pt x="938" y="2693"/>
                    <a:pt x="260" y="2464"/>
                  </a:cubicBezTo>
                  <a:lnTo>
                    <a:pt x="60" y="2392"/>
                  </a:lnTo>
                  <a:lnTo>
                    <a:pt x="60" y="73"/>
                  </a:lnTo>
                  <a:close/>
                  <a:moveTo>
                    <a:pt x="1" y="0"/>
                  </a:moveTo>
                  <a:lnTo>
                    <a:pt x="1" y="2419"/>
                  </a:lnTo>
                  <a:lnTo>
                    <a:pt x="246" y="2506"/>
                  </a:lnTo>
                  <a:cubicBezTo>
                    <a:pt x="893" y="2737"/>
                    <a:pt x="1342" y="3370"/>
                    <a:pt x="1342" y="4061"/>
                  </a:cubicBezTo>
                  <a:cubicBezTo>
                    <a:pt x="1342" y="4148"/>
                    <a:pt x="1325" y="4220"/>
                    <a:pt x="1325" y="4293"/>
                  </a:cubicBezTo>
                  <a:lnTo>
                    <a:pt x="1283" y="4479"/>
                  </a:lnTo>
                  <a:lnTo>
                    <a:pt x="3112" y="6308"/>
                  </a:lnTo>
                  <a:lnTo>
                    <a:pt x="3329" y="5848"/>
                  </a:lnTo>
                  <a:cubicBezTo>
                    <a:pt x="3588" y="5302"/>
                    <a:pt x="3730" y="4680"/>
                    <a:pt x="3730" y="4061"/>
                  </a:cubicBezTo>
                  <a:cubicBezTo>
                    <a:pt x="3730" y="2105"/>
                    <a:pt x="2348" y="432"/>
                    <a:pt x="433" y="7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7"/>
            <p:cNvSpPr/>
            <p:nvPr/>
          </p:nvSpPr>
          <p:spPr>
            <a:xfrm>
              <a:off x="5453412" y="3471302"/>
              <a:ext cx="43825" cy="154908"/>
            </a:xfrm>
            <a:custGeom>
              <a:avLst/>
              <a:gdLst/>
              <a:ahLst/>
              <a:cxnLst/>
              <a:rect l="l" t="t" r="r" b="b"/>
              <a:pathLst>
                <a:path w="1369" h="4839" extrusionOk="0">
                  <a:moveTo>
                    <a:pt x="678" y="56"/>
                  </a:moveTo>
                  <a:cubicBezTo>
                    <a:pt x="850" y="56"/>
                    <a:pt x="1006" y="128"/>
                    <a:pt x="1123" y="246"/>
                  </a:cubicBezTo>
                  <a:cubicBezTo>
                    <a:pt x="1237" y="360"/>
                    <a:pt x="1310" y="505"/>
                    <a:pt x="1310" y="678"/>
                  </a:cubicBezTo>
                  <a:lnTo>
                    <a:pt x="1310" y="4162"/>
                  </a:lnTo>
                  <a:cubicBezTo>
                    <a:pt x="1310" y="4321"/>
                    <a:pt x="1237" y="4479"/>
                    <a:pt x="1123" y="4594"/>
                  </a:cubicBezTo>
                  <a:cubicBezTo>
                    <a:pt x="1006" y="4708"/>
                    <a:pt x="850" y="4780"/>
                    <a:pt x="678" y="4780"/>
                  </a:cubicBezTo>
                  <a:cubicBezTo>
                    <a:pt x="519" y="4780"/>
                    <a:pt x="360" y="4708"/>
                    <a:pt x="246" y="4594"/>
                  </a:cubicBezTo>
                  <a:cubicBezTo>
                    <a:pt x="128" y="4479"/>
                    <a:pt x="55" y="4321"/>
                    <a:pt x="55" y="4162"/>
                  </a:cubicBezTo>
                  <a:lnTo>
                    <a:pt x="55" y="678"/>
                  </a:lnTo>
                  <a:cubicBezTo>
                    <a:pt x="55" y="505"/>
                    <a:pt x="128" y="360"/>
                    <a:pt x="246" y="246"/>
                  </a:cubicBezTo>
                  <a:cubicBezTo>
                    <a:pt x="360" y="128"/>
                    <a:pt x="519" y="56"/>
                    <a:pt x="678" y="56"/>
                  </a:cubicBezTo>
                  <a:close/>
                  <a:moveTo>
                    <a:pt x="678" y="0"/>
                  </a:moveTo>
                  <a:cubicBezTo>
                    <a:pt x="301" y="0"/>
                    <a:pt x="0" y="301"/>
                    <a:pt x="0" y="678"/>
                  </a:cubicBezTo>
                  <a:lnTo>
                    <a:pt x="0" y="4162"/>
                  </a:lnTo>
                  <a:cubicBezTo>
                    <a:pt x="0" y="4535"/>
                    <a:pt x="301" y="4839"/>
                    <a:pt x="678" y="4839"/>
                  </a:cubicBezTo>
                  <a:cubicBezTo>
                    <a:pt x="1065" y="4839"/>
                    <a:pt x="1369" y="4535"/>
                    <a:pt x="1369" y="4162"/>
                  </a:cubicBezTo>
                  <a:lnTo>
                    <a:pt x="1369" y="678"/>
                  </a:lnTo>
                  <a:cubicBezTo>
                    <a:pt x="1369" y="301"/>
                    <a:pt x="1065" y="0"/>
                    <a:pt x="678" y="0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7"/>
            <p:cNvSpPr/>
            <p:nvPr/>
          </p:nvSpPr>
          <p:spPr>
            <a:xfrm>
              <a:off x="5504503" y="3445404"/>
              <a:ext cx="43409" cy="180807"/>
            </a:xfrm>
            <a:custGeom>
              <a:avLst/>
              <a:gdLst/>
              <a:ahLst/>
              <a:cxnLst/>
              <a:rect l="l" t="t" r="r" b="b"/>
              <a:pathLst>
                <a:path w="1356" h="5648" extrusionOk="0">
                  <a:moveTo>
                    <a:pt x="678" y="59"/>
                  </a:moveTo>
                  <a:cubicBezTo>
                    <a:pt x="851" y="59"/>
                    <a:pt x="1010" y="132"/>
                    <a:pt x="1124" y="246"/>
                  </a:cubicBezTo>
                  <a:cubicBezTo>
                    <a:pt x="1224" y="346"/>
                    <a:pt x="1297" y="505"/>
                    <a:pt x="1297" y="678"/>
                  </a:cubicBezTo>
                  <a:lnTo>
                    <a:pt x="1297" y="4971"/>
                  </a:lnTo>
                  <a:cubicBezTo>
                    <a:pt x="1297" y="5130"/>
                    <a:pt x="1224" y="5288"/>
                    <a:pt x="1124" y="5403"/>
                  </a:cubicBezTo>
                  <a:cubicBezTo>
                    <a:pt x="1010" y="5517"/>
                    <a:pt x="851" y="5589"/>
                    <a:pt x="678" y="5589"/>
                  </a:cubicBezTo>
                  <a:cubicBezTo>
                    <a:pt x="506" y="5589"/>
                    <a:pt x="347" y="5517"/>
                    <a:pt x="232" y="5403"/>
                  </a:cubicBezTo>
                  <a:cubicBezTo>
                    <a:pt x="132" y="5288"/>
                    <a:pt x="60" y="5130"/>
                    <a:pt x="60" y="4971"/>
                  </a:cubicBezTo>
                  <a:lnTo>
                    <a:pt x="60" y="678"/>
                  </a:lnTo>
                  <a:cubicBezTo>
                    <a:pt x="60" y="505"/>
                    <a:pt x="132" y="346"/>
                    <a:pt x="232" y="246"/>
                  </a:cubicBezTo>
                  <a:cubicBezTo>
                    <a:pt x="347" y="132"/>
                    <a:pt x="506" y="59"/>
                    <a:pt x="678" y="59"/>
                  </a:cubicBezTo>
                  <a:close/>
                  <a:moveTo>
                    <a:pt x="678" y="1"/>
                  </a:moveTo>
                  <a:cubicBezTo>
                    <a:pt x="305" y="1"/>
                    <a:pt x="1" y="305"/>
                    <a:pt x="1" y="678"/>
                  </a:cubicBezTo>
                  <a:lnTo>
                    <a:pt x="1" y="4971"/>
                  </a:lnTo>
                  <a:cubicBezTo>
                    <a:pt x="1" y="5344"/>
                    <a:pt x="305" y="5648"/>
                    <a:pt x="678" y="5648"/>
                  </a:cubicBezTo>
                  <a:cubicBezTo>
                    <a:pt x="1052" y="5648"/>
                    <a:pt x="1356" y="5344"/>
                    <a:pt x="1356" y="4971"/>
                  </a:cubicBezTo>
                  <a:lnTo>
                    <a:pt x="1356" y="678"/>
                  </a:lnTo>
                  <a:cubicBezTo>
                    <a:pt x="1356" y="305"/>
                    <a:pt x="1052" y="1"/>
                    <a:pt x="678" y="1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7"/>
            <p:cNvSpPr/>
            <p:nvPr/>
          </p:nvSpPr>
          <p:spPr>
            <a:xfrm>
              <a:off x="5554763" y="3471302"/>
              <a:ext cx="43377" cy="154908"/>
            </a:xfrm>
            <a:custGeom>
              <a:avLst/>
              <a:gdLst/>
              <a:ahLst/>
              <a:cxnLst/>
              <a:rect l="l" t="t" r="r" b="b"/>
              <a:pathLst>
                <a:path w="1355" h="4839" extrusionOk="0">
                  <a:moveTo>
                    <a:pt x="677" y="56"/>
                  </a:moveTo>
                  <a:cubicBezTo>
                    <a:pt x="850" y="56"/>
                    <a:pt x="1009" y="128"/>
                    <a:pt x="1123" y="246"/>
                  </a:cubicBezTo>
                  <a:cubicBezTo>
                    <a:pt x="1227" y="360"/>
                    <a:pt x="1296" y="505"/>
                    <a:pt x="1296" y="678"/>
                  </a:cubicBezTo>
                  <a:lnTo>
                    <a:pt x="1296" y="4162"/>
                  </a:lnTo>
                  <a:cubicBezTo>
                    <a:pt x="1296" y="4321"/>
                    <a:pt x="1227" y="4479"/>
                    <a:pt x="1123" y="4594"/>
                  </a:cubicBezTo>
                  <a:cubicBezTo>
                    <a:pt x="1009" y="4708"/>
                    <a:pt x="850" y="4780"/>
                    <a:pt x="677" y="4780"/>
                  </a:cubicBezTo>
                  <a:cubicBezTo>
                    <a:pt x="505" y="4780"/>
                    <a:pt x="346" y="4708"/>
                    <a:pt x="232" y="4594"/>
                  </a:cubicBezTo>
                  <a:cubicBezTo>
                    <a:pt x="131" y="4479"/>
                    <a:pt x="59" y="4321"/>
                    <a:pt x="59" y="4162"/>
                  </a:cubicBezTo>
                  <a:lnTo>
                    <a:pt x="59" y="678"/>
                  </a:lnTo>
                  <a:cubicBezTo>
                    <a:pt x="59" y="505"/>
                    <a:pt x="131" y="360"/>
                    <a:pt x="232" y="246"/>
                  </a:cubicBezTo>
                  <a:cubicBezTo>
                    <a:pt x="346" y="128"/>
                    <a:pt x="505" y="56"/>
                    <a:pt x="677" y="56"/>
                  </a:cubicBezTo>
                  <a:close/>
                  <a:moveTo>
                    <a:pt x="677" y="0"/>
                  </a:moveTo>
                  <a:cubicBezTo>
                    <a:pt x="304" y="0"/>
                    <a:pt x="0" y="301"/>
                    <a:pt x="0" y="678"/>
                  </a:cubicBezTo>
                  <a:lnTo>
                    <a:pt x="0" y="4162"/>
                  </a:lnTo>
                  <a:cubicBezTo>
                    <a:pt x="0" y="4535"/>
                    <a:pt x="304" y="4839"/>
                    <a:pt x="677" y="4839"/>
                  </a:cubicBezTo>
                  <a:cubicBezTo>
                    <a:pt x="1054" y="4839"/>
                    <a:pt x="1355" y="4535"/>
                    <a:pt x="1355" y="4162"/>
                  </a:cubicBezTo>
                  <a:lnTo>
                    <a:pt x="1355" y="678"/>
                  </a:lnTo>
                  <a:cubicBezTo>
                    <a:pt x="1355" y="301"/>
                    <a:pt x="1054" y="0"/>
                    <a:pt x="677" y="0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7"/>
            <p:cNvSpPr/>
            <p:nvPr/>
          </p:nvSpPr>
          <p:spPr>
            <a:xfrm>
              <a:off x="5654321" y="3471302"/>
              <a:ext cx="43409" cy="154908"/>
            </a:xfrm>
            <a:custGeom>
              <a:avLst/>
              <a:gdLst/>
              <a:ahLst/>
              <a:cxnLst/>
              <a:rect l="l" t="t" r="r" b="b"/>
              <a:pathLst>
                <a:path w="1356" h="4839" extrusionOk="0">
                  <a:moveTo>
                    <a:pt x="678" y="56"/>
                  </a:moveTo>
                  <a:cubicBezTo>
                    <a:pt x="851" y="56"/>
                    <a:pt x="1010" y="128"/>
                    <a:pt x="1124" y="246"/>
                  </a:cubicBezTo>
                  <a:cubicBezTo>
                    <a:pt x="1228" y="360"/>
                    <a:pt x="1297" y="505"/>
                    <a:pt x="1297" y="678"/>
                  </a:cubicBezTo>
                  <a:lnTo>
                    <a:pt x="1297" y="4162"/>
                  </a:lnTo>
                  <a:cubicBezTo>
                    <a:pt x="1297" y="4321"/>
                    <a:pt x="1228" y="4479"/>
                    <a:pt x="1124" y="4594"/>
                  </a:cubicBezTo>
                  <a:cubicBezTo>
                    <a:pt x="1010" y="4708"/>
                    <a:pt x="851" y="4780"/>
                    <a:pt x="678" y="4780"/>
                  </a:cubicBezTo>
                  <a:cubicBezTo>
                    <a:pt x="505" y="4780"/>
                    <a:pt x="346" y="4708"/>
                    <a:pt x="232" y="4594"/>
                  </a:cubicBezTo>
                  <a:cubicBezTo>
                    <a:pt x="132" y="4479"/>
                    <a:pt x="59" y="4321"/>
                    <a:pt x="59" y="4162"/>
                  </a:cubicBezTo>
                  <a:lnTo>
                    <a:pt x="59" y="678"/>
                  </a:lnTo>
                  <a:cubicBezTo>
                    <a:pt x="59" y="505"/>
                    <a:pt x="132" y="360"/>
                    <a:pt x="232" y="246"/>
                  </a:cubicBezTo>
                  <a:cubicBezTo>
                    <a:pt x="346" y="128"/>
                    <a:pt x="505" y="56"/>
                    <a:pt x="678" y="56"/>
                  </a:cubicBezTo>
                  <a:close/>
                  <a:moveTo>
                    <a:pt x="678" y="0"/>
                  </a:moveTo>
                  <a:cubicBezTo>
                    <a:pt x="305" y="0"/>
                    <a:pt x="1" y="301"/>
                    <a:pt x="1" y="678"/>
                  </a:cubicBezTo>
                  <a:lnTo>
                    <a:pt x="1" y="4162"/>
                  </a:lnTo>
                  <a:cubicBezTo>
                    <a:pt x="1" y="4535"/>
                    <a:pt x="305" y="4839"/>
                    <a:pt x="678" y="4839"/>
                  </a:cubicBezTo>
                  <a:cubicBezTo>
                    <a:pt x="1055" y="4839"/>
                    <a:pt x="1355" y="4535"/>
                    <a:pt x="1355" y="4162"/>
                  </a:cubicBezTo>
                  <a:lnTo>
                    <a:pt x="1355" y="678"/>
                  </a:lnTo>
                  <a:cubicBezTo>
                    <a:pt x="1355" y="301"/>
                    <a:pt x="1055" y="0"/>
                    <a:pt x="678" y="0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7"/>
            <p:cNvSpPr/>
            <p:nvPr/>
          </p:nvSpPr>
          <p:spPr>
            <a:xfrm>
              <a:off x="5703684" y="3499825"/>
              <a:ext cx="43825" cy="126385"/>
            </a:xfrm>
            <a:custGeom>
              <a:avLst/>
              <a:gdLst/>
              <a:ahLst/>
              <a:cxnLst/>
              <a:rect l="l" t="t" r="r" b="b"/>
              <a:pathLst>
                <a:path w="1369" h="3948" extrusionOk="0">
                  <a:moveTo>
                    <a:pt x="677" y="60"/>
                  </a:moveTo>
                  <a:cubicBezTo>
                    <a:pt x="850" y="60"/>
                    <a:pt x="1009" y="115"/>
                    <a:pt x="1123" y="233"/>
                  </a:cubicBezTo>
                  <a:cubicBezTo>
                    <a:pt x="1241" y="347"/>
                    <a:pt x="1310" y="506"/>
                    <a:pt x="1310" y="678"/>
                  </a:cubicBezTo>
                  <a:lnTo>
                    <a:pt x="1310" y="3271"/>
                  </a:lnTo>
                  <a:cubicBezTo>
                    <a:pt x="1310" y="3430"/>
                    <a:pt x="1241" y="3588"/>
                    <a:pt x="1123" y="3703"/>
                  </a:cubicBezTo>
                  <a:cubicBezTo>
                    <a:pt x="1009" y="3817"/>
                    <a:pt x="850" y="3889"/>
                    <a:pt x="677" y="3889"/>
                  </a:cubicBezTo>
                  <a:cubicBezTo>
                    <a:pt x="505" y="3889"/>
                    <a:pt x="359" y="3817"/>
                    <a:pt x="245" y="3703"/>
                  </a:cubicBezTo>
                  <a:cubicBezTo>
                    <a:pt x="131" y="3588"/>
                    <a:pt x="59" y="3430"/>
                    <a:pt x="59" y="3271"/>
                  </a:cubicBezTo>
                  <a:lnTo>
                    <a:pt x="59" y="678"/>
                  </a:lnTo>
                  <a:cubicBezTo>
                    <a:pt x="59" y="506"/>
                    <a:pt x="131" y="347"/>
                    <a:pt x="245" y="233"/>
                  </a:cubicBezTo>
                  <a:cubicBezTo>
                    <a:pt x="359" y="115"/>
                    <a:pt x="505" y="60"/>
                    <a:pt x="677" y="60"/>
                  </a:cubicBezTo>
                  <a:close/>
                  <a:moveTo>
                    <a:pt x="677" y="1"/>
                  </a:moveTo>
                  <a:cubicBezTo>
                    <a:pt x="304" y="1"/>
                    <a:pt x="0" y="305"/>
                    <a:pt x="0" y="678"/>
                  </a:cubicBezTo>
                  <a:lnTo>
                    <a:pt x="0" y="3271"/>
                  </a:lnTo>
                  <a:cubicBezTo>
                    <a:pt x="0" y="3644"/>
                    <a:pt x="304" y="3948"/>
                    <a:pt x="677" y="3948"/>
                  </a:cubicBezTo>
                  <a:cubicBezTo>
                    <a:pt x="1051" y="3948"/>
                    <a:pt x="1369" y="3644"/>
                    <a:pt x="1369" y="3271"/>
                  </a:cubicBezTo>
                  <a:lnTo>
                    <a:pt x="1369" y="678"/>
                  </a:lnTo>
                  <a:cubicBezTo>
                    <a:pt x="1369" y="305"/>
                    <a:pt x="1051" y="1"/>
                    <a:pt x="677" y="1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7"/>
            <p:cNvSpPr/>
            <p:nvPr/>
          </p:nvSpPr>
          <p:spPr>
            <a:xfrm>
              <a:off x="5605534" y="3445404"/>
              <a:ext cx="43857" cy="180807"/>
            </a:xfrm>
            <a:custGeom>
              <a:avLst/>
              <a:gdLst/>
              <a:ahLst/>
              <a:cxnLst/>
              <a:rect l="l" t="t" r="r" b="b"/>
              <a:pathLst>
                <a:path w="1370" h="5648" extrusionOk="0">
                  <a:moveTo>
                    <a:pt x="692" y="59"/>
                  </a:moveTo>
                  <a:cubicBezTo>
                    <a:pt x="851" y="59"/>
                    <a:pt x="1006" y="132"/>
                    <a:pt x="1124" y="246"/>
                  </a:cubicBezTo>
                  <a:cubicBezTo>
                    <a:pt x="1238" y="346"/>
                    <a:pt x="1310" y="505"/>
                    <a:pt x="1310" y="678"/>
                  </a:cubicBezTo>
                  <a:lnTo>
                    <a:pt x="1310" y="4971"/>
                  </a:lnTo>
                  <a:cubicBezTo>
                    <a:pt x="1310" y="5130"/>
                    <a:pt x="1238" y="5288"/>
                    <a:pt x="1124" y="5403"/>
                  </a:cubicBezTo>
                  <a:cubicBezTo>
                    <a:pt x="1006" y="5517"/>
                    <a:pt x="851" y="5589"/>
                    <a:pt x="692" y="5589"/>
                  </a:cubicBezTo>
                  <a:cubicBezTo>
                    <a:pt x="519" y="5589"/>
                    <a:pt x="360" y="5517"/>
                    <a:pt x="246" y="5403"/>
                  </a:cubicBezTo>
                  <a:cubicBezTo>
                    <a:pt x="128" y="5288"/>
                    <a:pt x="56" y="5130"/>
                    <a:pt x="56" y="4971"/>
                  </a:cubicBezTo>
                  <a:lnTo>
                    <a:pt x="56" y="678"/>
                  </a:lnTo>
                  <a:cubicBezTo>
                    <a:pt x="56" y="505"/>
                    <a:pt x="128" y="346"/>
                    <a:pt x="246" y="246"/>
                  </a:cubicBezTo>
                  <a:cubicBezTo>
                    <a:pt x="360" y="132"/>
                    <a:pt x="519" y="59"/>
                    <a:pt x="692" y="59"/>
                  </a:cubicBezTo>
                  <a:close/>
                  <a:moveTo>
                    <a:pt x="692" y="1"/>
                  </a:moveTo>
                  <a:cubicBezTo>
                    <a:pt x="301" y="1"/>
                    <a:pt x="0" y="305"/>
                    <a:pt x="0" y="678"/>
                  </a:cubicBezTo>
                  <a:lnTo>
                    <a:pt x="0" y="4971"/>
                  </a:lnTo>
                  <a:cubicBezTo>
                    <a:pt x="0" y="5344"/>
                    <a:pt x="301" y="5648"/>
                    <a:pt x="692" y="5648"/>
                  </a:cubicBezTo>
                  <a:cubicBezTo>
                    <a:pt x="1065" y="5648"/>
                    <a:pt x="1369" y="5344"/>
                    <a:pt x="1369" y="4971"/>
                  </a:cubicBezTo>
                  <a:lnTo>
                    <a:pt x="1369" y="678"/>
                  </a:lnTo>
                  <a:cubicBezTo>
                    <a:pt x="1369" y="305"/>
                    <a:pt x="1065" y="1"/>
                    <a:pt x="692" y="1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7"/>
            <p:cNvSpPr/>
            <p:nvPr/>
          </p:nvSpPr>
          <p:spPr>
            <a:xfrm>
              <a:off x="5455172" y="3654285"/>
              <a:ext cx="290449" cy="1921"/>
            </a:xfrm>
            <a:custGeom>
              <a:avLst/>
              <a:gdLst/>
              <a:ahLst/>
              <a:cxnLst/>
              <a:rect l="l" t="t" r="r" b="b"/>
              <a:pathLst>
                <a:path w="9073" h="60" extrusionOk="0">
                  <a:moveTo>
                    <a:pt x="0" y="1"/>
                  </a:moveTo>
                  <a:lnTo>
                    <a:pt x="0" y="60"/>
                  </a:lnTo>
                  <a:lnTo>
                    <a:pt x="9073" y="60"/>
                  </a:lnTo>
                  <a:lnTo>
                    <a:pt x="9073" y="1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7"/>
            <p:cNvSpPr/>
            <p:nvPr/>
          </p:nvSpPr>
          <p:spPr>
            <a:xfrm>
              <a:off x="5455172" y="3678294"/>
              <a:ext cx="290449" cy="1825"/>
            </a:xfrm>
            <a:custGeom>
              <a:avLst/>
              <a:gdLst/>
              <a:ahLst/>
              <a:cxnLst/>
              <a:rect l="l" t="t" r="r" b="b"/>
              <a:pathLst>
                <a:path w="9073" h="57" extrusionOk="0">
                  <a:moveTo>
                    <a:pt x="0" y="1"/>
                  </a:moveTo>
                  <a:lnTo>
                    <a:pt x="0" y="56"/>
                  </a:lnTo>
                  <a:lnTo>
                    <a:pt x="9073" y="56"/>
                  </a:lnTo>
                  <a:lnTo>
                    <a:pt x="9073" y="1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7"/>
            <p:cNvSpPr/>
            <p:nvPr/>
          </p:nvSpPr>
          <p:spPr>
            <a:xfrm>
              <a:off x="5455172" y="3701759"/>
              <a:ext cx="290449" cy="1921"/>
            </a:xfrm>
            <a:custGeom>
              <a:avLst/>
              <a:gdLst/>
              <a:ahLst/>
              <a:cxnLst/>
              <a:rect l="l" t="t" r="r" b="b"/>
              <a:pathLst>
                <a:path w="9073" h="60" extrusionOk="0">
                  <a:moveTo>
                    <a:pt x="0" y="1"/>
                  </a:moveTo>
                  <a:lnTo>
                    <a:pt x="0" y="59"/>
                  </a:lnTo>
                  <a:lnTo>
                    <a:pt x="9073" y="59"/>
                  </a:lnTo>
                  <a:lnTo>
                    <a:pt x="9073" y="1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7"/>
            <p:cNvSpPr/>
            <p:nvPr/>
          </p:nvSpPr>
          <p:spPr>
            <a:xfrm>
              <a:off x="5455172" y="3725768"/>
              <a:ext cx="290449" cy="1793"/>
            </a:xfrm>
            <a:custGeom>
              <a:avLst/>
              <a:gdLst/>
              <a:ahLst/>
              <a:cxnLst/>
              <a:rect l="l" t="t" r="r" b="b"/>
              <a:pathLst>
                <a:path w="9073" h="56" extrusionOk="0">
                  <a:moveTo>
                    <a:pt x="0" y="0"/>
                  </a:moveTo>
                  <a:lnTo>
                    <a:pt x="0" y="56"/>
                  </a:lnTo>
                  <a:lnTo>
                    <a:pt x="9073" y="56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7"/>
            <p:cNvSpPr/>
            <p:nvPr/>
          </p:nvSpPr>
          <p:spPr>
            <a:xfrm>
              <a:off x="5455172" y="3749682"/>
              <a:ext cx="290449" cy="1889"/>
            </a:xfrm>
            <a:custGeom>
              <a:avLst/>
              <a:gdLst/>
              <a:ahLst/>
              <a:cxnLst/>
              <a:rect l="l" t="t" r="r" b="b"/>
              <a:pathLst>
                <a:path w="9073" h="59" extrusionOk="0">
                  <a:moveTo>
                    <a:pt x="0" y="0"/>
                  </a:moveTo>
                  <a:lnTo>
                    <a:pt x="0" y="59"/>
                  </a:lnTo>
                  <a:lnTo>
                    <a:pt x="9073" y="59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7"/>
            <p:cNvSpPr/>
            <p:nvPr/>
          </p:nvSpPr>
          <p:spPr>
            <a:xfrm>
              <a:off x="5455172" y="3773691"/>
              <a:ext cx="290449" cy="1889"/>
            </a:xfrm>
            <a:custGeom>
              <a:avLst/>
              <a:gdLst/>
              <a:ahLst/>
              <a:cxnLst/>
              <a:rect l="l" t="t" r="r" b="b"/>
              <a:pathLst>
                <a:path w="9073" h="59" extrusionOk="0">
                  <a:moveTo>
                    <a:pt x="0" y="0"/>
                  </a:moveTo>
                  <a:lnTo>
                    <a:pt x="0" y="59"/>
                  </a:lnTo>
                  <a:lnTo>
                    <a:pt x="9073" y="59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7"/>
            <p:cNvSpPr/>
            <p:nvPr/>
          </p:nvSpPr>
          <p:spPr>
            <a:xfrm>
              <a:off x="5455172" y="3797700"/>
              <a:ext cx="290449" cy="1793"/>
            </a:xfrm>
            <a:custGeom>
              <a:avLst/>
              <a:gdLst/>
              <a:ahLst/>
              <a:cxnLst/>
              <a:rect l="l" t="t" r="r" b="b"/>
              <a:pathLst>
                <a:path w="9073" h="56" extrusionOk="0">
                  <a:moveTo>
                    <a:pt x="0" y="0"/>
                  </a:moveTo>
                  <a:lnTo>
                    <a:pt x="0" y="55"/>
                  </a:lnTo>
                  <a:lnTo>
                    <a:pt x="9073" y="55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7"/>
            <p:cNvSpPr/>
            <p:nvPr/>
          </p:nvSpPr>
          <p:spPr>
            <a:xfrm>
              <a:off x="5455172" y="3821581"/>
              <a:ext cx="290449" cy="1921"/>
            </a:xfrm>
            <a:custGeom>
              <a:avLst/>
              <a:gdLst/>
              <a:ahLst/>
              <a:cxnLst/>
              <a:rect l="l" t="t" r="r" b="b"/>
              <a:pathLst>
                <a:path w="9073" h="60" extrusionOk="0">
                  <a:moveTo>
                    <a:pt x="0" y="1"/>
                  </a:moveTo>
                  <a:lnTo>
                    <a:pt x="0" y="59"/>
                  </a:lnTo>
                  <a:lnTo>
                    <a:pt x="9073" y="59"/>
                  </a:lnTo>
                  <a:lnTo>
                    <a:pt x="9073" y="1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7"/>
            <p:cNvSpPr/>
            <p:nvPr/>
          </p:nvSpPr>
          <p:spPr>
            <a:xfrm>
              <a:off x="5455172" y="3845591"/>
              <a:ext cx="290449" cy="1921"/>
            </a:xfrm>
            <a:custGeom>
              <a:avLst/>
              <a:gdLst/>
              <a:ahLst/>
              <a:cxnLst/>
              <a:rect l="l" t="t" r="r" b="b"/>
              <a:pathLst>
                <a:path w="9073" h="60" extrusionOk="0">
                  <a:moveTo>
                    <a:pt x="0" y="1"/>
                  </a:moveTo>
                  <a:lnTo>
                    <a:pt x="0" y="59"/>
                  </a:lnTo>
                  <a:lnTo>
                    <a:pt x="9073" y="59"/>
                  </a:lnTo>
                  <a:lnTo>
                    <a:pt x="9073" y="1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7"/>
            <p:cNvSpPr/>
            <p:nvPr/>
          </p:nvSpPr>
          <p:spPr>
            <a:xfrm>
              <a:off x="5474540" y="3459234"/>
              <a:ext cx="2337" cy="2785"/>
            </a:xfrm>
            <a:custGeom>
              <a:avLst/>
              <a:gdLst/>
              <a:ahLst/>
              <a:cxnLst/>
              <a:rect l="l" t="t" r="r" b="b"/>
              <a:pathLst>
                <a:path w="73" h="87" extrusionOk="0">
                  <a:moveTo>
                    <a:pt x="45" y="1"/>
                  </a:moveTo>
                  <a:lnTo>
                    <a:pt x="0" y="32"/>
                  </a:lnTo>
                  <a:lnTo>
                    <a:pt x="31" y="87"/>
                  </a:lnTo>
                  <a:lnTo>
                    <a:pt x="73" y="46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7"/>
            <p:cNvSpPr/>
            <p:nvPr/>
          </p:nvSpPr>
          <p:spPr>
            <a:xfrm>
              <a:off x="5479182" y="3428374"/>
              <a:ext cx="41968" cy="29996"/>
            </a:xfrm>
            <a:custGeom>
              <a:avLst/>
              <a:gdLst/>
              <a:ahLst/>
              <a:cxnLst/>
              <a:rect l="l" t="t" r="r" b="b"/>
              <a:pathLst>
                <a:path w="1311" h="937" extrusionOk="0">
                  <a:moveTo>
                    <a:pt x="1269" y="0"/>
                  </a:moveTo>
                  <a:lnTo>
                    <a:pt x="1182" y="73"/>
                  </a:lnTo>
                  <a:lnTo>
                    <a:pt x="1210" y="118"/>
                  </a:lnTo>
                  <a:lnTo>
                    <a:pt x="1310" y="45"/>
                  </a:lnTo>
                  <a:lnTo>
                    <a:pt x="1269" y="0"/>
                  </a:lnTo>
                  <a:close/>
                  <a:moveTo>
                    <a:pt x="1082" y="145"/>
                  </a:moveTo>
                  <a:lnTo>
                    <a:pt x="979" y="204"/>
                  </a:lnTo>
                  <a:lnTo>
                    <a:pt x="1010" y="260"/>
                  </a:lnTo>
                  <a:lnTo>
                    <a:pt x="1110" y="187"/>
                  </a:lnTo>
                  <a:lnTo>
                    <a:pt x="1082" y="145"/>
                  </a:lnTo>
                  <a:close/>
                  <a:moveTo>
                    <a:pt x="878" y="273"/>
                  </a:moveTo>
                  <a:lnTo>
                    <a:pt x="778" y="346"/>
                  </a:lnTo>
                  <a:lnTo>
                    <a:pt x="823" y="391"/>
                  </a:lnTo>
                  <a:lnTo>
                    <a:pt x="909" y="318"/>
                  </a:lnTo>
                  <a:lnTo>
                    <a:pt x="878" y="273"/>
                  </a:lnTo>
                  <a:close/>
                  <a:moveTo>
                    <a:pt x="678" y="419"/>
                  </a:moveTo>
                  <a:lnTo>
                    <a:pt x="591" y="477"/>
                  </a:lnTo>
                  <a:lnTo>
                    <a:pt x="619" y="533"/>
                  </a:lnTo>
                  <a:lnTo>
                    <a:pt x="719" y="463"/>
                  </a:lnTo>
                  <a:lnTo>
                    <a:pt x="678" y="419"/>
                  </a:lnTo>
                  <a:close/>
                  <a:moveTo>
                    <a:pt x="491" y="550"/>
                  </a:moveTo>
                  <a:lnTo>
                    <a:pt x="391" y="619"/>
                  </a:lnTo>
                  <a:lnTo>
                    <a:pt x="419" y="664"/>
                  </a:lnTo>
                  <a:lnTo>
                    <a:pt x="519" y="605"/>
                  </a:lnTo>
                  <a:lnTo>
                    <a:pt x="491" y="550"/>
                  </a:lnTo>
                  <a:close/>
                  <a:moveTo>
                    <a:pt x="287" y="692"/>
                  </a:moveTo>
                  <a:lnTo>
                    <a:pt x="187" y="764"/>
                  </a:lnTo>
                  <a:lnTo>
                    <a:pt x="232" y="809"/>
                  </a:lnTo>
                  <a:lnTo>
                    <a:pt x="332" y="736"/>
                  </a:lnTo>
                  <a:lnTo>
                    <a:pt x="287" y="692"/>
                  </a:lnTo>
                  <a:close/>
                  <a:moveTo>
                    <a:pt x="101" y="823"/>
                  </a:moveTo>
                  <a:lnTo>
                    <a:pt x="0" y="895"/>
                  </a:lnTo>
                  <a:lnTo>
                    <a:pt x="28" y="937"/>
                  </a:lnTo>
                  <a:lnTo>
                    <a:pt x="132" y="878"/>
                  </a:lnTo>
                  <a:lnTo>
                    <a:pt x="101" y="823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7"/>
            <p:cNvSpPr/>
            <p:nvPr/>
          </p:nvSpPr>
          <p:spPr>
            <a:xfrm>
              <a:off x="5523006" y="3424724"/>
              <a:ext cx="4098" cy="2785"/>
            </a:xfrm>
            <a:custGeom>
              <a:avLst/>
              <a:gdLst/>
              <a:ahLst/>
              <a:cxnLst/>
              <a:rect l="l" t="t" r="r" b="b"/>
              <a:pathLst>
                <a:path w="128" h="87" extrusionOk="0">
                  <a:moveTo>
                    <a:pt x="73" y="0"/>
                  </a:moveTo>
                  <a:lnTo>
                    <a:pt x="0" y="42"/>
                  </a:lnTo>
                  <a:lnTo>
                    <a:pt x="28" y="87"/>
                  </a:lnTo>
                  <a:lnTo>
                    <a:pt x="73" y="73"/>
                  </a:lnTo>
                  <a:lnTo>
                    <a:pt x="100" y="87"/>
                  </a:lnTo>
                  <a:lnTo>
                    <a:pt x="128" y="42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7"/>
            <p:cNvSpPr/>
            <p:nvPr/>
          </p:nvSpPr>
          <p:spPr>
            <a:xfrm>
              <a:off x="5529409" y="3428374"/>
              <a:ext cx="42513" cy="30444"/>
            </a:xfrm>
            <a:custGeom>
              <a:avLst/>
              <a:gdLst/>
              <a:ahLst/>
              <a:cxnLst/>
              <a:rect l="l" t="t" r="r" b="b"/>
              <a:pathLst>
                <a:path w="1328" h="951" extrusionOk="0">
                  <a:moveTo>
                    <a:pt x="32" y="0"/>
                  </a:moveTo>
                  <a:lnTo>
                    <a:pt x="1" y="45"/>
                  </a:lnTo>
                  <a:lnTo>
                    <a:pt x="101" y="118"/>
                  </a:lnTo>
                  <a:lnTo>
                    <a:pt x="132" y="73"/>
                  </a:lnTo>
                  <a:lnTo>
                    <a:pt x="32" y="0"/>
                  </a:lnTo>
                  <a:close/>
                  <a:moveTo>
                    <a:pt x="232" y="145"/>
                  </a:moveTo>
                  <a:lnTo>
                    <a:pt x="204" y="187"/>
                  </a:lnTo>
                  <a:lnTo>
                    <a:pt x="305" y="260"/>
                  </a:lnTo>
                  <a:lnTo>
                    <a:pt x="332" y="204"/>
                  </a:lnTo>
                  <a:lnTo>
                    <a:pt x="232" y="145"/>
                  </a:lnTo>
                  <a:close/>
                  <a:moveTo>
                    <a:pt x="433" y="273"/>
                  </a:moveTo>
                  <a:lnTo>
                    <a:pt x="405" y="332"/>
                  </a:lnTo>
                  <a:lnTo>
                    <a:pt x="491" y="391"/>
                  </a:lnTo>
                  <a:lnTo>
                    <a:pt x="533" y="346"/>
                  </a:lnTo>
                  <a:lnTo>
                    <a:pt x="433" y="273"/>
                  </a:lnTo>
                  <a:close/>
                  <a:moveTo>
                    <a:pt x="636" y="419"/>
                  </a:moveTo>
                  <a:lnTo>
                    <a:pt x="592" y="463"/>
                  </a:lnTo>
                  <a:lnTo>
                    <a:pt x="692" y="533"/>
                  </a:lnTo>
                  <a:lnTo>
                    <a:pt x="737" y="491"/>
                  </a:lnTo>
                  <a:lnTo>
                    <a:pt x="636" y="419"/>
                  </a:lnTo>
                  <a:close/>
                  <a:moveTo>
                    <a:pt x="837" y="564"/>
                  </a:moveTo>
                  <a:lnTo>
                    <a:pt x="792" y="605"/>
                  </a:lnTo>
                  <a:lnTo>
                    <a:pt x="896" y="678"/>
                  </a:lnTo>
                  <a:lnTo>
                    <a:pt x="937" y="636"/>
                  </a:lnTo>
                  <a:lnTo>
                    <a:pt x="837" y="564"/>
                  </a:lnTo>
                  <a:close/>
                  <a:moveTo>
                    <a:pt x="1037" y="692"/>
                  </a:moveTo>
                  <a:lnTo>
                    <a:pt x="996" y="750"/>
                  </a:lnTo>
                  <a:lnTo>
                    <a:pt x="1096" y="809"/>
                  </a:lnTo>
                  <a:lnTo>
                    <a:pt x="1138" y="764"/>
                  </a:lnTo>
                  <a:lnTo>
                    <a:pt x="1037" y="692"/>
                  </a:lnTo>
                  <a:close/>
                  <a:moveTo>
                    <a:pt x="1241" y="837"/>
                  </a:moveTo>
                  <a:lnTo>
                    <a:pt x="1196" y="878"/>
                  </a:lnTo>
                  <a:lnTo>
                    <a:pt x="1297" y="951"/>
                  </a:lnTo>
                  <a:lnTo>
                    <a:pt x="1328" y="909"/>
                  </a:lnTo>
                  <a:lnTo>
                    <a:pt x="1241" y="837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7"/>
            <p:cNvSpPr/>
            <p:nvPr/>
          </p:nvSpPr>
          <p:spPr>
            <a:xfrm>
              <a:off x="5574098" y="3459778"/>
              <a:ext cx="4258" cy="2817"/>
            </a:xfrm>
            <a:custGeom>
              <a:avLst/>
              <a:gdLst/>
              <a:ahLst/>
              <a:cxnLst/>
              <a:rect l="l" t="t" r="r" b="b"/>
              <a:pathLst>
                <a:path w="133" h="88" extrusionOk="0">
                  <a:moveTo>
                    <a:pt x="32" y="1"/>
                  </a:moveTo>
                  <a:lnTo>
                    <a:pt x="1" y="42"/>
                  </a:lnTo>
                  <a:lnTo>
                    <a:pt x="73" y="87"/>
                  </a:lnTo>
                  <a:lnTo>
                    <a:pt x="132" y="42"/>
                  </a:lnTo>
                  <a:lnTo>
                    <a:pt x="105" y="1"/>
                  </a:lnTo>
                  <a:lnTo>
                    <a:pt x="73" y="15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7"/>
            <p:cNvSpPr/>
            <p:nvPr/>
          </p:nvSpPr>
          <p:spPr>
            <a:xfrm>
              <a:off x="5580180" y="3428822"/>
              <a:ext cx="44305" cy="30444"/>
            </a:xfrm>
            <a:custGeom>
              <a:avLst/>
              <a:gdLst/>
              <a:ahLst/>
              <a:cxnLst/>
              <a:rect l="l" t="t" r="r" b="b"/>
              <a:pathLst>
                <a:path w="1384" h="951" extrusionOk="0">
                  <a:moveTo>
                    <a:pt x="1352" y="0"/>
                  </a:moveTo>
                  <a:lnTo>
                    <a:pt x="1266" y="59"/>
                  </a:lnTo>
                  <a:lnTo>
                    <a:pt x="1297" y="118"/>
                  </a:lnTo>
                  <a:lnTo>
                    <a:pt x="1383" y="45"/>
                  </a:lnTo>
                  <a:lnTo>
                    <a:pt x="1352" y="0"/>
                  </a:lnTo>
                  <a:close/>
                  <a:moveTo>
                    <a:pt x="1166" y="118"/>
                  </a:moveTo>
                  <a:lnTo>
                    <a:pt x="1079" y="190"/>
                  </a:lnTo>
                  <a:lnTo>
                    <a:pt x="1107" y="232"/>
                  </a:lnTo>
                  <a:lnTo>
                    <a:pt x="1211" y="173"/>
                  </a:lnTo>
                  <a:lnTo>
                    <a:pt x="1166" y="118"/>
                  </a:lnTo>
                  <a:close/>
                  <a:moveTo>
                    <a:pt x="993" y="246"/>
                  </a:moveTo>
                  <a:lnTo>
                    <a:pt x="906" y="304"/>
                  </a:lnTo>
                  <a:lnTo>
                    <a:pt x="934" y="346"/>
                  </a:lnTo>
                  <a:lnTo>
                    <a:pt x="1021" y="290"/>
                  </a:lnTo>
                  <a:lnTo>
                    <a:pt x="993" y="246"/>
                  </a:lnTo>
                  <a:close/>
                  <a:moveTo>
                    <a:pt x="806" y="363"/>
                  </a:moveTo>
                  <a:lnTo>
                    <a:pt x="720" y="418"/>
                  </a:lnTo>
                  <a:lnTo>
                    <a:pt x="747" y="477"/>
                  </a:lnTo>
                  <a:lnTo>
                    <a:pt x="848" y="405"/>
                  </a:lnTo>
                  <a:lnTo>
                    <a:pt x="806" y="363"/>
                  </a:lnTo>
                  <a:close/>
                  <a:moveTo>
                    <a:pt x="633" y="477"/>
                  </a:moveTo>
                  <a:lnTo>
                    <a:pt x="547" y="550"/>
                  </a:lnTo>
                  <a:lnTo>
                    <a:pt x="575" y="591"/>
                  </a:lnTo>
                  <a:lnTo>
                    <a:pt x="661" y="536"/>
                  </a:lnTo>
                  <a:lnTo>
                    <a:pt x="633" y="477"/>
                  </a:lnTo>
                  <a:close/>
                  <a:moveTo>
                    <a:pt x="447" y="605"/>
                  </a:moveTo>
                  <a:lnTo>
                    <a:pt x="360" y="664"/>
                  </a:lnTo>
                  <a:lnTo>
                    <a:pt x="388" y="709"/>
                  </a:lnTo>
                  <a:lnTo>
                    <a:pt x="488" y="650"/>
                  </a:lnTo>
                  <a:lnTo>
                    <a:pt x="447" y="605"/>
                  </a:lnTo>
                  <a:close/>
                  <a:moveTo>
                    <a:pt x="274" y="722"/>
                  </a:moveTo>
                  <a:lnTo>
                    <a:pt x="188" y="778"/>
                  </a:lnTo>
                  <a:lnTo>
                    <a:pt x="215" y="837"/>
                  </a:lnTo>
                  <a:lnTo>
                    <a:pt x="302" y="764"/>
                  </a:lnTo>
                  <a:lnTo>
                    <a:pt x="274" y="722"/>
                  </a:lnTo>
                  <a:close/>
                  <a:moveTo>
                    <a:pt x="87" y="837"/>
                  </a:moveTo>
                  <a:lnTo>
                    <a:pt x="1" y="909"/>
                  </a:lnTo>
                  <a:lnTo>
                    <a:pt x="29" y="951"/>
                  </a:lnTo>
                  <a:lnTo>
                    <a:pt x="129" y="895"/>
                  </a:lnTo>
                  <a:lnTo>
                    <a:pt x="87" y="837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7"/>
            <p:cNvSpPr/>
            <p:nvPr/>
          </p:nvSpPr>
          <p:spPr>
            <a:xfrm>
              <a:off x="5626214" y="3425589"/>
              <a:ext cx="4258" cy="2817"/>
            </a:xfrm>
            <a:custGeom>
              <a:avLst/>
              <a:gdLst/>
              <a:ahLst/>
              <a:cxnLst/>
              <a:rect l="l" t="t" r="r" b="b"/>
              <a:pathLst>
                <a:path w="133" h="88" extrusionOk="0">
                  <a:moveTo>
                    <a:pt x="73" y="1"/>
                  </a:moveTo>
                  <a:lnTo>
                    <a:pt x="1" y="46"/>
                  </a:lnTo>
                  <a:lnTo>
                    <a:pt x="32" y="87"/>
                  </a:lnTo>
                  <a:lnTo>
                    <a:pt x="73" y="73"/>
                  </a:lnTo>
                  <a:lnTo>
                    <a:pt x="101" y="87"/>
                  </a:lnTo>
                  <a:lnTo>
                    <a:pt x="132" y="46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7"/>
            <p:cNvSpPr/>
            <p:nvPr/>
          </p:nvSpPr>
          <p:spPr>
            <a:xfrm>
              <a:off x="5632745" y="3428822"/>
              <a:ext cx="91300" cy="58103"/>
            </a:xfrm>
            <a:custGeom>
              <a:avLst/>
              <a:gdLst/>
              <a:ahLst/>
              <a:cxnLst/>
              <a:rect l="l" t="t" r="r" b="b"/>
              <a:pathLst>
                <a:path w="2852" h="1815" extrusionOk="0">
                  <a:moveTo>
                    <a:pt x="28" y="0"/>
                  </a:moveTo>
                  <a:lnTo>
                    <a:pt x="1" y="45"/>
                  </a:lnTo>
                  <a:lnTo>
                    <a:pt x="87" y="118"/>
                  </a:lnTo>
                  <a:lnTo>
                    <a:pt x="128" y="59"/>
                  </a:lnTo>
                  <a:lnTo>
                    <a:pt x="28" y="0"/>
                  </a:lnTo>
                  <a:close/>
                  <a:moveTo>
                    <a:pt x="215" y="118"/>
                  </a:moveTo>
                  <a:lnTo>
                    <a:pt x="187" y="173"/>
                  </a:lnTo>
                  <a:lnTo>
                    <a:pt x="287" y="232"/>
                  </a:lnTo>
                  <a:lnTo>
                    <a:pt x="315" y="190"/>
                  </a:lnTo>
                  <a:lnTo>
                    <a:pt x="215" y="118"/>
                  </a:lnTo>
                  <a:close/>
                  <a:moveTo>
                    <a:pt x="415" y="246"/>
                  </a:moveTo>
                  <a:lnTo>
                    <a:pt x="388" y="290"/>
                  </a:lnTo>
                  <a:lnTo>
                    <a:pt x="474" y="346"/>
                  </a:lnTo>
                  <a:lnTo>
                    <a:pt x="519" y="304"/>
                  </a:lnTo>
                  <a:lnTo>
                    <a:pt x="415" y="246"/>
                  </a:lnTo>
                  <a:close/>
                  <a:moveTo>
                    <a:pt x="605" y="363"/>
                  </a:moveTo>
                  <a:lnTo>
                    <a:pt x="574" y="418"/>
                  </a:lnTo>
                  <a:lnTo>
                    <a:pt x="675" y="477"/>
                  </a:lnTo>
                  <a:lnTo>
                    <a:pt x="706" y="418"/>
                  </a:lnTo>
                  <a:lnTo>
                    <a:pt x="605" y="363"/>
                  </a:lnTo>
                  <a:close/>
                  <a:moveTo>
                    <a:pt x="806" y="491"/>
                  </a:moveTo>
                  <a:lnTo>
                    <a:pt x="778" y="536"/>
                  </a:lnTo>
                  <a:lnTo>
                    <a:pt x="865" y="591"/>
                  </a:lnTo>
                  <a:lnTo>
                    <a:pt x="906" y="550"/>
                  </a:lnTo>
                  <a:lnTo>
                    <a:pt x="806" y="491"/>
                  </a:lnTo>
                  <a:close/>
                  <a:moveTo>
                    <a:pt x="993" y="605"/>
                  </a:moveTo>
                  <a:lnTo>
                    <a:pt x="965" y="664"/>
                  </a:lnTo>
                  <a:lnTo>
                    <a:pt x="1065" y="722"/>
                  </a:lnTo>
                  <a:lnTo>
                    <a:pt x="1093" y="664"/>
                  </a:lnTo>
                  <a:lnTo>
                    <a:pt x="993" y="605"/>
                  </a:lnTo>
                  <a:close/>
                  <a:moveTo>
                    <a:pt x="1193" y="736"/>
                  </a:moveTo>
                  <a:lnTo>
                    <a:pt x="1165" y="778"/>
                  </a:lnTo>
                  <a:lnTo>
                    <a:pt x="1266" y="837"/>
                  </a:lnTo>
                  <a:lnTo>
                    <a:pt x="1297" y="795"/>
                  </a:lnTo>
                  <a:lnTo>
                    <a:pt x="1193" y="736"/>
                  </a:lnTo>
                  <a:close/>
                  <a:moveTo>
                    <a:pt x="1383" y="850"/>
                  </a:moveTo>
                  <a:lnTo>
                    <a:pt x="1352" y="895"/>
                  </a:lnTo>
                  <a:lnTo>
                    <a:pt x="1452" y="968"/>
                  </a:lnTo>
                  <a:lnTo>
                    <a:pt x="1483" y="909"/>
                  </a:lnTo>
                  <a:lnTo>
                    <a:pt x="1383" y="850"/>
                  </a:lnTo>
                  <a:close/>
                  <a:moveTo>
                    <a:pt x="1584" y="968"/>
                  </a:moveTo>
                  <a:lnTo>
                    <a:pt x="1556" y="1023"/>
                  </a:lnTo>
                  <a:lnTo>
                    <a:pt x="1656" y="1082"/>
                  </a:lnTo>
                  <a:lnTo>
                    <a:pt x="1684" y="1037"/>
                  </a:lnTo>
                  <a:lnTo>
                    <a:pt x="1584" y="968"/>
                  </a:lnTo>
                  <a:close/>
                  <a:moveTo>
                    <a:pt x="1770" y="1096"/>
                  </a:moveTo>
                  <a:lnTo>
                    <a:pt x="1743" y="1141"/>
                  </a:lnTo>
                  <a:lnTo>
                    <a:pt x="1843" y="1196"/>
                  </a:lnTo>
                  <a:lnTo>
                    <a:pt x="1870" y="1154"/>
                  </a:lnTo>
                  <a:lnTo>
                    <a:pt x="1770" y="1096"/>
                  </a:lnTo>
                  <a:close/>
                  <a:moveTo>
                    <a:pt x="1971" y="1210"/>
                  </a:moveTo>
                  <a:lnTo>
                    <a:pt x="1943" y="1269"/>
                  </a:lnTo>
                  <a:lnTo>
                    <a:pt x="2043" y="1327"/>
                  </a:lnTo>
                  <a:lnTo>
                    <a:pt x="2074" y="1269"/>
                  </a:lnTo>
                  <a:lnTo>
                    <a:pt x="1971" y="1210"/>
                  </a:lnTo>
                  <a:close/>
                  <a:moveTo>
                    <a:pt x="2161" y="1341"/>
                  </a:moveTo>
                  <a:lnTo>
                    <a:pt x="2130" y="1383"/>
                  </a:lnTo>
                  <a:lnTo>
                    <a:pt x="2230" y="1441"/>
                  </a:lnTo>
                  <a:lnTo>
                    <a:pt x="2261" y="1400"/>
                  </a:lnTo>
                  <a:lnTo>
                    <a:pt x="2161" y="1341"/>
                  </a:lnTo>
                  <a:close/>
                  <a:moveTo>
                    <a:pt x="2361" y="1455"/>
                  </a:moveTo>
                  <a:lnTo>
                    <a:pt x="2334" y="1500"/>
                  </a:lnTo>
                  <a:lnTo>
                    <a:pt x="2434" y="1573"/>
                  </a:lnTo>
                  <a:lnTo>
                    <a:pt x="2461" y="1514"/>
                  </a:lnTo>
                  <a:lnTo>
                    <a:pt x="2361" y="1455"/>
                  </a:lnTo>
                  <a:close/>
                  <a:moveTo>
                    <a:pt x="2548" y="1587"/>
                  </a:moveTo>
                  <a:lnTo>
                    <a:pt x="2520" y="1628"/>
                  </a:lnTo>
                  <a:lnTo>
                    <a:pt x="2620" y="1687"/>
                  </a:lnTo>
                  <a:lnTo>
                    <a:pt x="2648" y="1642"/>
                  </a:lnTo>
                  <a:lnTo>
                    <a:pt x="2548" y="1587"/>
                  </a:lnTo>
                  <a:close/>
                  <a:moveTo>
                    <a:pt x="2748" y="1701"/>
                  </a:moveTo>
                  <a:lnTo>
                    <a:pt x="2721" y="1745"/>
                  </a:lnTo>
                  <a:lnTo>
                    <a:pt x="2821" y="1815"/>
                  </a:lnTo>
                  <a:lnTo>
                    <a:pt x="2852" y="1759"/>
                  </a:lnTo>
                  <a:lnTo>
                    <a:pt x="2748" y="1701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7"/>
            <p:cNvSpPr/>
            <p:nvPr/>
          </p:nvSpPr>
          <p:spPr>
            <a:xfrm>
              <a:off x="5725804" y="3486892"/>
              <a:ext cx="2785" cy="2817"/>
            </a:xfrm>
            <a:custGeom>
              <a:avLst/>
              <a:gdLst/>
              <a:ahLst/>
              <a:cxnLst/>
              <a:rect l="l" t="t" r="r" b="b"/>
              <a:pathLst>
                <a:path w="87" h="88" extrusionOk="0">
                  <a:moveTo>
                    <a:pt x="31" y="1"/>
                  </a:moveTo>
                  <a:lnTo>
                    <a:pt x="0" y="59"/>
                  </a:lnTo>
                  <a:lnTo>
                    <a:pt x="59" y="87"/>
                  </a:lnTo>
                  <a:lnTo>
                    <a:pt x="87" y="32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7"/>
            <p:cNvSpPr/>
            <p:nvPr/>
          </p:nvSpPr>
          <p:spPr>
            <a:xfrm>
              <a:off x="5469994" y="3456033"/>
              <a:ext cx="10116" cy="10212"/>
            </a:xfrm>
            <a:custGeom>
              <a:avLst/>
              <a:gdLst/>
              <a:ahLst/>
              <a:cxnLst/>
              <a:rect l="l" t="t" r="r" b="b"/>
              <a:pathLst>
                <a:path w="316" h="319" extrusionOk="0">
                  <a:moveTo>
                    <a:pt x="160" y="0"/>
                  </a:moveTo>
                  <a:cubicBezTo>
                    <a:pt x="73" y="0"/>
                    <a:pt x="1" y="73"/>
                    <a:pt x="1" y="159"/>
                  </a:cubicBezTo>
                  <a:cubicBezTo>
                    <a:pt x="1" y="246"/>
                    <a:pt x="73" y="318"/>
                    <a:pt x="160" y="318"/>
                  </a:cubicBezTo>
                  <a:cubicBezTo>
                    <a:pt x="246" y="318"/>
                    <a:pt x="315" y="246"/>
                    <a:pt x="315" y="159"/>
                  </a:cubicBezTo>
                  <a:cubicBezTo>
                    <a:pt x="315" y="73"/>
                    <a:pt x="246" y="0"/>
                    <a:pt x="160" y="0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7"/>
            <p:cNvSpPr/>
            <p:nvPr/>
          </p:nvSpPr>
          <p:spPr>
            <a:xfrm>
              <a:off x="5520221" y="3421075"/>
              <a:ext cx="9668" cy="9636"/>
            </a:xfrm>
            <a:custGeom>
              <a:avLst/>
              <a:gdLst/>
              <a:ahLst/>
              <a:cxnLst/>
              <a:rect l="l" t="t" r="r" b="b"/>
              <a:pathLst>
                <a:path w="302" h="301" extrusionOk="0">
                  <a:moveTo>
                    <a:pt x="160" y="0"/>
                  </a:moveTo>
                  <a:cubicBezTo>
                    <a:pt x="59" y="0"/>
                    <a:pt x="1" y="55"/>
                    <a:pt x="1" y="142"/>
                  </a:cubicBezTo>
                  <a:cubicBezTo>
                    <a:pt x="1" y="242"/>
                    <a:pt x="59" y="301"/>
                    <a:pt x="160" y="301"/>
                  </a:cubicBezTo>
                  <a:cubicBezTo>
                    <a:pt x="246" y="301"/>
                    <a:pt x="301" y="242"/>
                    <a:pt x="301" y="142"/>
                  </a:cubicBezTo>
                  <a:cubicBezTo>
                    <a:pt x="301" y="55"/>
                    <a:pt x="246" y="0"/>
                    <a:pt x="160" y="0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7"/>
            <p:cNvSpPr/>
            <p:nvPr/>
          </p:nvSpPr>
          <p:spPr>
            <a:xfrm>
              <a:off x="5571345" y="3456481"/>
              <a:ext cx="10212" cy="10212"/>
            </a:xfrm>
            <a:custGeom>
              <a:avLst/>
              <a:gdLst/>
              <a:ahLst/>
              <a:cxnLst/>
              <a:rect l="l" t="t" r="r" b="b"/>
              <a:pathLst>
                <a:path w="319" h="319" extrusionOk="0">
                  <a:moveTo>
                    <a:pt x="159" y="0"/>
                  </a:moveTo>
                  <a:cubicBezTo>
                    <a:pt x="73" y="0"/>
                    <a:pt x="0" y="73"/>
                    <a:pt x="0" y="159"/>
                  </a:cubicBezTo>
                  <a:cubicBezTo>
                    <a:pt x="0" y="246"/>
                    <a:pt x="73" y="318"/>
                    <a:pt x="159" y="318"/>
                  </a:cubicBezTo>
                  <a:cubicBezTo>
                    <a:pt x="246" y="318"/>
                    <a:pt x="318" y="246"/>
                    <a:pt x="318" y="159"/>
                  </a:cubicBezTo>
                  <a:cubicBezTo>
                    <a:pt x="318" y="73"/>
                    <a:pt x="246" y="0"/>
                    <a:pt x="159" y="0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7"/>
            <p:cNvSpPr/>
            <p:nvPr/>
          </p:nvSpPr>
          <p:spPr>
            <a:xfrm>
              <a:off x="5622565" y="3421939"/>
              <a:ext cx="9668" cy="10212"/>
            </a:xfrm>
            <a:custGeom>
              <a:avLst/>
              <a:gdLst/>
              <a:ahLst/>
              <a:cxnLst/>
              <a:rect l="l" t="t" r="r" b="b"/>
              <a:pathLst>
                <a:path w="302" h="319" extrusionOk="0">
                  <a:moveTo>
                    <a:pt x="160" y="1"/>
                  </a:moveTo>
                  <a:cubicBezTo>
                    <a:pt x="59" y="1"/>
                    <a:pt x="1" y="73"/>
                    <a:pt x="1" y="160"/>
                  </a:cubicBezTo>
                  <a:cubicBezTo>
                    <a:pt x="1" y="246"/>
                    <a:pt x="59" y="319"/>
                    <a:pt x="160" y="319"/>
                  </a:cubicBezTo>
                  <a:cubicBezTo>
                    <a:pt x="246" y="319"/>
                    <a:pt x="301" y="246"/>
                    <a:pt x="301" y="160"/>
                  </a:cubicBezTo>
                  <a:cubicBezTo>
                    <a:pt x="301" y="73"/>
                    <a:pt x="246" y="1"/>
                    <a:pt x="160" y="1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7"/>
            <p:cNvSpPr/>
            <p:nvPr/>
          </p:nvSpPr>
          <p:spPr>
            <a:xfrm>
              <a:off x="5672344" y="3454272"/>
              <a:ext cx="10212" cy="10084"/>
            </a:xfrm>
            <a:custGeom>
              <a:avLst/>
              <a:gdLst/>
              <a:ahLst/>
              <a:cxnLst/>
              <a:rect l="l" t="t" r="r" b="b"/>
              <a:pathLst>
                <a:path w="319" h="315" extrusionOk="0">
                  <a:moveTo>
                    <a:pt x="160" y="0"/>
                  </a:moveTo>
                  <a:cubicBezTo>
                    <a:pt x="74" y="0"/>
                    <a:pt x="1" y="69"/>
                    <a:pt x="1" y="156"/>
                  </a:cubicBezTo>
                  <a:cubicBezTo>
                    <a:pt x="1" y="242"/>
                    <a:pt x="74" y="315"/>
                    <a:pt x="160" y="315"/>
                  </a:cubicBezTo>
                  <a:cubicBezTo>
                    <a:pt x="246" y="315"/>
                    <a:pt x="319" y="242"/>
                    <a:pt x="319" y="156"/>
                  </a:cubicBezTo>
                  <a:cubicBezTo>
                    <a:pt x="319" y="69"/>
                    <a:pt x="246" y="0"/>
                    <a:pt x="160" y="0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7"/>
            <p:cNvSpPr/>
            <p:nvPr/>
          </p:nvSpPr>
          <p:spPr>
            <a:xfrm>
              <a:off x="5723019" y="3483691"/>
              <a:ext cx="10212" cy="10212"/>
            </a:xfrm>
            <a:custGeom>
              <a:avLst/>
              <a:gdLst/>
              <a:ahLst/>
              <a:cxnLst/>
              <a:rect l="l" t="t" r="r" b="b"/>
              <a:pathLst>
                <a:path w="319" h="319" extrusionOk="0">
                  <a:moveTo>
                    <a:pt x="160" y="0"/>
                  </a:moveTo>
                  <a:cubicBezTo>
                    <a:pt x="73" y="0"/>
                    <a:pt x="1" y="73"/>
                    <a:pt x="1" y="159"/>
                  </a:cubicBezTo>
                  <a:cubicBezTo>
                    <a:pt x="1" y="246"/>
                    <a:pt x="73" y="318"/>
                    <a:pt x="160" y="318"/>
                  </a:cubicBezTo>
                  <a:cubicBezTo>
                    <a:pt x="246" y="318"/>
                    <a:pt x="319" y="246"/>
                    <a:pt x="319" y="159"/>
                  </a:cubicBezTo>
                  <a:cubicBezTo>
                    <a:pt x="319" y="73"/>
                    <a:pt x="246" y="0"/>
                    <a:pt x="160" y="0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5" name="Google Shape;975;p27"/>
          <p:cNvSpPr/>
          <p:nvPr/>
        </p:nvSpPr>
        <p:spPr>
          <a:xfrm>
            <a:off x="0" y="4848296"/>
            <a:ext cx="9143987" cy="295174"/>
          </a:xfrm>
          <a:custGeom>
            <a:avLst/>
            <a:gdLst/>
            <a:ahLst/>
            <a:cxnLst/>
            <a:rect l="l" t="t" r="r" b="b"/>
            <a:pathLst>
              <a:path w="28802" h="2320" extrusionOk="0">
                <a:moveTo>
                  <a:pt x="1" y="0"/>
                </a:moveTo>
                <a:lnTo>
                  <a:pt x="1" y="2320"/>
                </a:lnTo>
                <a:lnTo>
                  <a:pt x="28801" y="2320"/>
                </a:lnTo>
                <a:lnTo>
                  <a:pt x="28801" y="0"/>
                </a:lnTo>
                <a:close/>
              </a:path>
            </a:pathLst>
          </a:custGeom>
          <a:solidFill>
            <a:srgbClr val="4100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6" name="Google Shape;976;p27"/>
          <p:cNvGrpSpPr/>
          <p:nvPr/>
        </p:nvGrpSpPr>
        <p:grpSpPr>
          <a:xfrm>
            <a:off x="7914531" y="322912"/>
            <a:ext cx="721225" cy="1163562"/>
            <a:chOff x="7993045" y="1684887"/>
            <a:chExt cx="168322" cy="271562"/>
          </a:xfrm>
        </p:grpSpPr>
        <p:sp>
          <p:nvSpPr>
            <p:cNvPr id="977" name="Google Shape;977;p27"/>
            <p:cNvSpPr/>
            <p:nvPr/>
          </p:nvSpPr>
          <p:spPr>
            <a:xfrm>
              <a:off x="7993045" y="1684887"/>
              <a:ext cx="168322" cy="271562"/>
            </a:xfrm>
            <a:custGeom>
              <a:avLst/>
              <a:gdLst/>
              <a:ahLst/>
              <a:cxnLst/>
              <a:rect l="l" t="t" r="r" b="b"/>
              <a:pathLst>
                <a:path w="5258" h="8483" extrusionOk="0">
                  <a:moveTo>
                    <a:pt x="0" y="1"/>
                  </a:moveTo>
                  <a:lnTo>
                    <a:pt x="0" y="8482"/>
                  </a:lnTo>
                  <a:lnTo>
                    <a:pt x="5257" y="8482"/>
                  </a:lnTo>
                  <a:lnTo>
                    <a:pt x="5257" y="1"/>
                  </a:lnTo>
                  <a:close/>
                </a:path>
              </a:pathLst>
            </a:custGeom>
            <a:solidFill>
              <a:srgbClr val="F3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7"/>
            <p:cNvSpPr/>
            <p:nvPr/>
          </p:nvSpPr>
          <p:spPr>
            <a:xfrm>
              <a:off x="8082872" y="1702397"/>
              <a:ext cx="55350" cy="94053"/>
            </a:xfrm>
            <a:custGeom>
              <a:avLst/>
              <a:gdLst/>
              <a:ahLst/>
              <a:cxnLst/>
              <a:rect l="l" t="t" r="r" b="b"/>
              <a:pathLst>
                <a:path w="1729" h="2938" extrusionOk="0">
                  <a:moveTo>
                    <a:pt x="1" y="0"/>
                  </a:moveTo>
                  <a:lnTo>
                    <a:pt x="1" y="1123"/>
                  </a:lnTo>
                  <a:lnTo>
                    <a:pt x="104" y="1154"/>
                  </a:lnTo>
                  <a:cubicBezTo>
                    <a:pt x="419" y="1268"/>
                    <a:pt x="637" y="1569"/>
                    <a:pt x="637" y="1901"/>
                  </a:cubicBezTo>
                  <a:cubicBezTo>
                    <a:pt x="637" y="1946"/>
                    <a:pt x="637" y="1974"/>
                    <a:pt x="623" y="2001"/>
                  </a:cubicBezTo>
                  <a:lnTo>
                    <a:pt x="606" y="2088"/>
                  </a:lnTo>
                  <a:lnTo>
                    <a:pt x="1442" y="2938"/>
                  </a:lnTo>
                  <a:lnTo>
                    <a:pt x="1542" y="2737"/>
                  </a:lnTo>
                  <a:cubicBezTo>
                    <a:pt x="1674" y="2478"/>
                    <a:pt x="1729" y="2191"/>
                    <a:pt x="1729" y="1901"/>
                  </a:cubicBezTo>
                  <a:cubicBezTo>
                    <a:pt x="1729" y="982"/>
                    <a:pt x="1082" y="204"/>
                    <a:pt x="191" y="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7"/>
            <p:cNvSpPr/>
            <p:nvPr/>
          </p:nvSpPr>
          <p:spPr>
            <a:xfrm>
              <a:off x="8034085" y="1780828"/>
              <a:ext cx="87554" cy="43281"/>
            </a:xfrm>
            <a:custGeom>
              <a:avLst/>
              <a:gdLst/>
              <a:ahLst/>
              <a:cxnLst/>
              <a:rect l="l" t="t" r="r" b="b"/>
              <a:pathLst>
                <a:path w="2735" h="1352" extrusionOk="0">
                  <a:moveTo>
                    <a:pt x="778" y="0"/>
                  </a:moveTo>
                  <a:lnTo>
                    <a:pt x="1" y="778"/>
                  </a:lnTo>
                  <a:lnTo>
                    <a:pt x="128" y="892"/>
                  </a:lnTo>
                  <a:cubicBezTo>
                    <a:pt x="474" y="1179"/>
                    <a:pt x="906" y="1352"/>
                    <a:pt x="1369" y="1352"/>
                  </a:cubicBezTo>
                  <a:cubicBezTo>
                    <a:pt x="1829" y="1352"/>
                    <a:pt x="2261" y="1179"/>
                    <a:pt x="2606" y="892"/>
                  </a:cubicBezTo>
                  <a:lnTo>
                    <a:pt x="2734" y="778"/>
                  </a:lnTo>
                  <a:lnTo>
                    <a:pt x="1957" y="0"/>
                  </a:lnTo>
                  <a:lnTo>
                    <a:pt x="1843" y="87"/>
                  </a:lnTo>
                  <a:cubicBezTo>
                    <a:pt x="1706" y="194"/>
                    <a:pt x="1537" y="248"/>
                    <a:pt x="1367" y="248"/>
                  </a:cubicBezTo>
                  <a:cubicBezTo>
                    <a:pt x="1198" y="248"/>
                    <a:pt x="1029" y="194"/>
                    <a:pt x="892" y="87"/>
                  </a:cubicBezTo>
                  <a:lnTo>
                    <a:pt x="778" y="0"/>
                  </a:ln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7"/>
            <p:cNvSpPr/>
            <p:nvPr/>
          </p:nvSpPr>
          <p:spPr>
            <a:xfrm>
              <a:off x="8017503" y="1702397"/>
              <a:ext cx="55350" cy="94053"/>
            </a:xfrm>
            <a:custGeom>
              <a:avLst/>
              <a:gdLst/>
              <a:ahLst/>
              <a:cxnLst/>
              <a:rect l="l" t="t" r="r" b="b"/>
              <a:pathLst>
                <a:path w="1729" h="2938" extrusionOk="0">
                  <a:moveTo>
                    <a:pt x="1728" y="0"/>
                  </a:moveTo>
                  <a:lnTo>
                    <a:pt x="1542" y="31"/>
                  </a:lnTo>
                  <a:cubicBezTo>
                    <a:pt x="646" y="204"/>
                    <a:pt x="0" y="982"/>
                    <a:pt x="0" y="1901"/>
                  </a:cubicBezTo>
                  <a:cubicBezTo>
                    <a:pt x="0" y="2191"/>
                    <a:pt x="73" y="2478"/>
                    <a:pt x="187" y="2737"/>
                  </a:cubicBezTo>
                  <a:lnTo>
                    <a:pt x="287" y="2938"/>
                  </a:lnTo>
                  <a:lnTo>
                    <a:pt x="1123" y="2088"/>
                  </a:lnTo>
                  <a:lnTo>
                    <a:pt x="1110" y="2001"/>
                  </a:lnTo>
                  <a:lnTo>
                    <a:pt x="1110" y="1901"/>
                  </a:lnTo>
                  <a:cubicBezTo>
                    <a:pt x="1110" y="1569"/>
                    <a:pt x="1310" y="1268"/>
                    <a:pt x="1628" y="1154"/>
                  </a:cubicBezTo>
                  <a:lnTo>
                    <a:pt x="1728" y="1123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7"/>
            <p:cNvSpPr/>
            <p:nvPr/>
          </p:nvSpPr>
          <p:spPr>
            <a:xfrm>
              <a:off x="8010972" y="1836145"/>
              <a:ext cx="133780" cy="5026"/>
            </a:xfrm>
            <a:custGeom>
              <a:avLst/>
              <a:gdLst/>
              <a:ahLst/>
              <a:cxnLst/>
              <a:rect l="l" t="t" r="r" b="b"/>
              <a:pathLst>
                <a:path w="4179" h="157" extrusionOk="0">
                  <a:moveTo>
                    <a:pt x="0" y="1"/>
                  </a:moveTo>
                  <a:lnTo>
                    <a:pt x="0" y="156"/>
                  </a:lnTo>
                  <a:lnTo>
                    <a:pt x="4179" y="156"/>
                  </a:lnTo>
                  <a:lnTo>
                    <a:pt x="4179" y="1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7"/>
            <p:cNvSpPr/>
            <p:nvPr/>
          </p:nvSpPr>
          <p:spPr>
            <a:xfrm>
              <a:off x="8010972" y="1849430"/>
              <a:ext cx="133780" cy="5570"/>
            </a:xfrm>
            <a:custGeom>
              <a:avLst/>
              <a:gdLst/>
              <a:ahLst/>
              <a:cxnLst/>
              <a:rect l="l" t="t" r="r" b="b"/>
              <a:pathLst>
                <a:path w="4179" h="174" extrusionOk="0">
                  <a:moveTo>
                    <a:pt x="0" y="0"/>
                  </a:moveTo>
                  <a:lnTo>
                    <a:pt x="0" y="173"/>
                  </a:lnTo>
                  <a:lnTo>
                    <a:pt x="4179" y="173"/>
                  </a:lnTo>
                  <a:lnTo>
                    <a:pt x="4179" y="0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7"/>
            <p:cNvSpPr/>
            <p:nvPr/>
          </p:nvSpPr>
          <p:spPr>
            <a:xfrm>
              <a:off x="8010972" y="1863259"/>
              <a:ext cx="133780" cy="5122"/>
            </a:xfrm>
            <a:custGeom>
              <a:avLst/>
              <a:gdLst/>
              <a:ahLst/>
              <a:cxnLst/>
              <a:rect l="l" t="t" r="r" b="b"/>
              <a:pathLst>
                <a:path w="4179" h="160" extrusionOk="0">
                  <a:moveTo>
                    <a:pt x="0" y="0"/>
                  </a:moveTo>
                  <a:lnTo>
                    <a:pt x="0" y="159"/>
                  </a:lnTo>
                  <a:lnTo>
                    <a:pt x="4179" y="159"/>
                  </a:lnTo>
                  <a:lnTo>
                    <a:pt x="4179" y="0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7"/>
            <p:cNvSpPr/>
            <p:nvPr/>
          </p:nvSpPr>
          <p:spPr>
            <a:xfrm>
              <a:off x="8010972" y="1876641"/>
              <a:ext cx="133780" cy="5570"/>
            </a:xfrm>
            <a:custGeom>
              <a:avLst/>
              <a:gdLst/>
              <a:ahLst/>
              <a:cxnLst/>
              <a:rect l="l" t="t" r="r" b="b"/>
              <a:pathLst>
                <a:path w="4179" h="174" extrusionOk="0">
                  <a:moveTo>
                    <a:pt x="0" y="1"/>
                  </a:moveTo>
                  <a:lnTo>
                    <a:pt x="0" y="173"/>
                  </a:lnTo>
                  <a:lnTo>
                    <a:pt x="4179" y="173"/>
                  </a:lnTo>
                  <a:lnTo>
                    <a:pt x="4179" y="1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7"/>
            <p:cNvSpPr/>
            <p:nvPr/>
          </p:nvSpPr>
          <p:spPr>
            <a:xfrm>
              <a:off x="8010972" y="1890470"/>
              <a:ext cx="133780" cy="5570"/>
            </a:xfrm>
            <a:custGeom>
              <a:avLst/>
              <a:gdLst/>
              <a:ahLst/>
              <a:cxnLst/>
              <a:rect l="l" t="t" r="r" b="b"/>
              <a:pathLst>
                <a:path w="4179" h="174" extrusionOk="0">
                  <a:moveTo>
                    <a:pt x="0" y="1"/>
                  </a:moveTo>
                  <a:lnTo>
                    <a:pt x="0" y="173"/>
                  </a:lnTo>
                  <a:lnTo>
                    <a:pt x="4179" y="173"/>
                  </a:lnTo>
                  <a:lnTo>
                    <a:pt x="4179" y="1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7"/>
            <p:cNvSpPr/>
            <p:nvPr/>
          </p:nvSpPr>
          <p:spPr>
            <a:xfrm>
              <a:off x="8010972" y="1904299"/>
              <a:ext cx="133780" cy="5122"/>
            </a:xfrm>
            <a:custGeom>
              <a:avLst/>
              <a:gdLst/>
              <a:ahLst/>
              <a:cxnLst/>
              <a:rect l="l" t="t" r="r" b="b"/>
              <a:pathLst>
                <a:path w="4179" h="160" extrusionOk="0">
                  <a:moveTo>
                    <a:pt x="0" y="1"/>
                  </a:moveTo>
                  <a:lnTo>
                    <a:pt x="0" y="160"/>
                  </a:lnTo>
                  <a:lnTo>
                    <a:pt x="4179" y="160"/>
                  </a:lnTo>
                  <a:lnTo>
                    <a:pt x="4179" y="1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7"/>
            <p:cNvSpPr/>
            <p:nvPr/>
          </p:nvSpPr>
          <p:spPr>
            <a:xfrm>
              <a:off x="8010972" y="1917680"/>
              <a:ext cx="133780" cy="5570"/>
            </a:xfrm>
            <a:custGeom>
              <a:avLst/>
              <a:gdLst/>
              <a:ahLst/>
              <a:cxnLst/>
              <a:rect l="l" t="t" r="r" b="b"/>
              <a:pathLst>
                <a:path w="4179" h="174" extrusionOk="0">
                  <a:moveTo>
                    <a:pt x="0" y="1"/>
                  </a:moveTo>
                  <a:lnTo>
                    <a:pt x="0" y="174"/>
                  </a:lnTo>
                  <a:lnTo>
                    <a:pt x="4179" y="174"/>
                  </a:lnTo>
                  <a:lnTo>
                    <a:pt x="4179" y="1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7"/>
            <p:cNvSpPr/>
            <p:nvPr/>
          </p:nvSpPr>
          <p:spPr>
            <a:xfrm>
              <a:off x="8010972" y="1931510"/>
              <a:ext cx="133780" cy="5122"/>
            </a:xfrm>
            <a:custGeom>
              <a:avLst/>
              <a:gdLst/>
              <a:ahLst/>
              <a:cxnLst/>
              <a:rect l="l" t="t" r="r" b="b"/>
              <a:pathLst>
                <a:path w="4179" h="160" extrusionOk="0">
                  <a:moveTo>
                    <a:pt x="0" y="1"/>
                  </a:moveTo>
                  <a:lnTo>
                    <a:pt x="0" y="160"/>
                  </a:lnTo>
                  <a:lnTo>
                    <a:pt x="4179" y="160"/>
                  </a:lnTo>
                  <a:lnTo>
                    <a:pt x="4179" y="1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9" name="Google Shape;989;p27"/>
          <p:cNvGrpSpPr/>
          <p:nvPr/>
        </p:nvGrpSpPr>
        <p:grpSpPr>
          <a:xfrm>
            <a:off x="8286119" y="1046888"/>
            <a:ext cx="565266" cy="812285"/>
            <a:chOff x="8048363" y="2071686"/>
            <a:chExt cx="131924" cy="189578"/>
          </a:xfrm>
        </p:grpSpPr>
        <p:sp>
          <p:nvSpPr>
            <p:cNvPr id="990" name="Google Shape;990;p27"/>
            <p:cNvSpPr/>
            <p:nvPr/>
          </p:nvSpPr>
          <p:spPr>
            <a:xfrm>
              <a:off x="8048363" y="2071686"/>
              <a:ext cx="131924" cy="189578"/>
            </a:xfrm>
            <a:custGeom>
              <a:avLst/>
              <a:gdLst/>
              <a:ahLst/>
              <a:cxnLst/>
              <a:rect l="l" t="t" r="r" b="b"/>
              <a:pathLst>
                <a:path w="4121" h="5922" extrusionOk="0">
                  <a:moveTo>
                    <a:pt x="0" y="1"/>
                  </a:moveTo>
                  <a:lnTo>
                    <a:pt x="0" y="5921"/>
                  </a:lnTo>
                  <a:lnTo>
                    <a:pt x="4120" y="5921"/>
                  </a:lnTo>
                  <a:lnTo>
                    <a:pt x="4120" y="1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7"/>
            <p:cNvSpPr/>
            <p:nvPr/>
          </p:nvSpPr>
          <p:spPr>
            <a:xfrm>
              <a:off x="8061744" y="2087404"/>
              <a:ext cx="104713" cy="4130"/>
            </a:xfrm>
            <a:custGeom>
              <a:avLst/>
              <a:gdLst/>
              <a:ahLst/>
              <a:cxnLst/>
              <a:rect l="l" t="t" r="r" b="b"/>
              <a:pathLst>
                <a:path w="3271" h="129" extrusionOk="0">
                  <a:moveTo>
                    <a:pt x="1" y="1"/>
                  </a:moveTo>
                  <a:lnTo>
                    <a:pt x="1" y="128"/>
                  </a:lnTo>
                  <a:lnTo>
                    <a:pt x="3270" y="128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7"/>
            <p:cNvSpPr/>
            <p:nvPr/>
          </p:nvSpPr>
          <p:spPr>
            <a:xfrm>
              <a:off x="8061744" y="2102130"/>
              <a:ext cx="104713" cy="4674"/>
            </a:xfrm>
            <a:custGeom>
              <a:avLst/>
              <a:gdLst/>
              <a:ahLst/>
              <a:cxnLst/>
              <a:rect l="l" t="t" r="r" b="b"/>
              <a:pathLst>
                <a:path w="3271" h="146" extrusionOk="0">
                  <a:moveTo>
                    <a:pt x="1" y="0"/>
                  </a:moveTo>
                  <a:lnTo>
                    <a:pt x="1" y="145"/>
                  </a:lnTo>
                  <a:lnTo>
                    <a:pt x="3270" y="145"/>
                  </a:lnTo>
                  <a:lnTo>
                    <a:pt x="3270" y="0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7"/>
            <p:cNvSpPr/>
            <p:nvPr/>
          </p:nvSpPr>
          <p:spPr>
            <a:xfrm>
              <a:off x="8061744" y="2117400"/>
              <a:ext cx="104713" cy="4546"/>
            </a:xfrm>
            <a:custGeom>
              <a:avLst/>
              <a:gdLst/>
              <a:ahLst/>
              <a:cxnLst/>
              <a:rect l="l" t="t" r="r" b="b"/>
              <a:pathLst>
                <a:path w="3271" h="142" extrusionOk="0">
                  <a:moveTo>
                    <a:pt x="1" y="0"/>
                  </a:moveTo>
                  <a:lnTo>
                    <a:pt x="1" y="142"/>
                  </a:lnTo>
                  <a:lnTo>
                    <a:pt x="3270" y="142"/>
                  </a:lnTo>
                  <a:lnTo>
                    <a:pt x="3270" y="0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7"/>
            <p:cNvSpPr/>
            <p:nvPr/>
          </p:nvSpPr>
          <p:spPr>
            <a:xfrm>
              <a:off x="8061744" y="2132541"/>
              <a:ext cx="104713" cy="4674"/>
            </a:xfrm>
            <a:custGeom>
              <a:avLst/>
              <a:gdLst/>
              <a:ahLst/>
              <a:cxnLst/>
              <a:rect l="l" t="t" r="r" b="b"/>
              <a:pathLst>
                <a:path w="3271" h="146" extrusionOk="0">
                  <a:moveTo>
                    <a:pt x="1" y="1"/>
                  </a:moveTo>
                  <a:lnTo>
                    <a:pt x="1" y="146"/>
                  </a:lnTo>
                  <a:lnTo>
                    <a:pt x="3270" y="146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7"/>
            <p:cNvSpPr/>
            <p:nvPr/>
          </p:nvSpPr>
          <p:spPr>
            <a:xfrm>
              <a:off x="8061744" y="2147811"/>
              <a:ext cx="104713" cy="4578"/>
            </a:xfrm>
            <a:custGeom>
              <a:avLst/>
              <a:gdLst/>
              <a:ahLst/>
              <a:cxnLst/>
              <a:rect l="l" t="t" r="r" b="b"/>
              <a:pathLst>
                <a:path w="3271" h="143" extrusionOk="0">
                  <a:moveTo>
                    <a:pt x="1" y="1"/>
                  </a:moveTo>
                  <a:lnTo>
                    <a:pt x="1" y="142"/>
                  </a:lnTo>
                  <a:lnTo>
                    <a:pt x="3270" y="142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7"/>
            <p:cNvSpPr/>
            <p:nvPr/>
          </p:nvSpPr>
          <p:spPr>
            <a:xfrm>
              <a:off x="8061744" y="2162985"/>
              <a:ext cx="104713" cy="4674"/>
            </a:xfrm>
            <a:custGeom>
              <a:avLst/>
              <a:gdLst/>
              <a:ahLst/>
              <a:cxnLst/>
              <a:rect l="l" t="t" r="r" b="b"/>
              <a:pathLst>
                <a:path w="3271" h="146" extrusionOk="0">
                  <a:moveTo>
                    <a:pt x="1" y="0"/>
                  </a:moveTo>
                  <a:lnTo>
                    <a:pt x="1" y="145"/>
                  </a:lnTo>
                  <a:lnTo>
                    <a:pt x="3270" y="145"/>
                  </a:lnTo>
                  <a:lnTo>
                    <a:pt x="3270" y="0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7"/>
            <p:cNvSpPr/>
            <p:nvPr/>
          </p:nvSpPr>
          <p:spPr>
            <a:xfrm>
              <a:off x="8061744" y="2177807"/>
              <a:ext cx="104713" cy="4546"/>
            </a:xfrm>
            <a:custGeom>
              <a:avLst/>
              <a:gdLst/>
              <a:ahLst/>
              <a:cxnLst/>
              <a:rect l="l" t="t" r="r" b="b"/>
              <a:pathLst>
                <a:path w="3271" h="142" extrusionOk="0">
                  <a:moveTo>
                    <a:pt x="1" y="0"/>
                  </a:moveTo>
                  <a:lnTo>
                    <a:pt x="1" y="142"/>
                  </a:lnTo>
                  <a:lnTo>
                    <a:pt x="3270" y="142"/>
                  </a:lnTo>
                  <a:lnTo>
                    <a:pt x="3270" y="0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7"/>
            <p:cNvSpPr/>
            <p:nvPr/>
          </p:nvSpPr>
          <p:spPr>
            <a:xfrm>
              <a:off x="8061744" y="2192949"/>
              <a:ext cx="104713" cy="4674"/>
            </a:xfrm>
            <a:custGeom>
              <a:avLst/>
              <a:gdLst/>
              <a:ahLst/>
              <a:cxnLst/>
              <a:rect l="l" t="t" r="r" b="b"/>
              <a:pathLst>
                <a:path w="3271" h="146" extrusionOk="0">
                  <a:moveTo>
                    <a:pt x="1" y="1"/>
                  </a:moveTo>
                  <a:lnTo>
                    <a:pt x="1" y="146"/>
                  </a:lnTo>
                  <a:lnTo>
                    <a:pt x="3270" y="146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7"/>
            <p:cNvSpPr/>
            <p:nvPr/>
          </p:nvSpPr>
          <p:spPr>
            <a:xfrm>
              <a:off x="8061744" y="2208219"/>
              <a:ext cx="104713" cy="4578"/>
            </a:xfrm>
            <a:custGeom>
              <a:avLst/>
              <a:gdLst/>
              <a:ahLst/>
              <a:cxnLst/>
              <a:rect l="l" t="t" r="r" b="b"/>
              <a:pathLst>
                <a:path w="3271" h="143" extrusionOk="0">
                  <a:moveTo>
                    <a:pt x="1" y="1"/>
                  </a:moveTo>
                  <a:lnTo>
                    <a:pt x="1" y="142"/>
                  </a:lnTo>
                  <a:lnTo>
                    <a:pt x="3270" y="142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7"/>
            <p:cNvSpPr/>
            <p:nvPr/>
          </p:nvSpPr>
          <p:spPr>
            <a:xfrm>
              <a:off x="8061744" y="2223392"/>
              <a:ext cx="104713" cy="4674"/>
            </a:xfrm>
            <a:custGeom>
              <a:avLst/>
              <a:gdLst/>
              <a:ahLst/>
              <a:cxnLst/>
              <a:rect l="l" t="t" r="r" b="b"/>
              <a:pathLst>
                <a:path w="3271" h="146" extrusionOk="0">
                  <a:moveTo>
                    <a:pt x="1" y="0"/>
                  </a:moveTo>
                  <a:lnTo>
                    <a:pt x="1" y="145"/>
                  </a:lnTo>
                  <a:lnTo>
                    <a:pt x="3270" y="145"/>
                  </a:lnTo>
                  <a:lnTo>
                    <a:pt x="3270" y="0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7"/>
            <p:cNvSpPr/>
            <p:nvPr/>
          </p:nvSpPr>
          <p:spPr>
            <a:xfrm>
              <a:off x="8061744" y="2238662"/>
              <a:ext cx="104713" cy="4546"/>
            </a:xfrm>
            <a:custGeom>
              <a:avLst/>
              <a:gdLst/>
              <a:ahLst/>
              <a:cxnLst/>
              <a:rect l="l" t="t" r="r" b="b"/>
              <a:pathLst>
                <a:path w="3271" h="142" extrusionOk="0">
                  <a:moveTo>
                    <a:pt x="1" y="0"/>
                  </a:moveTo>
                  <a:lnTo>
                    <a:pt x="1" y="142"/>
                  </a:lnTo>
                  <a:lnTo>
                    <a:pt x="3270" y="142"/>
                  </a:lnTo>
                  <a:lnTo>
                    <a:pt x="3270" y="0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2" name="Google Shape;1002;p27"/>
          <p:cNvGrpSpPr/>
          <p:nvPr/>
        </p:nvGrpSpPr>
        <p:grpSpPr>
          <a:xfrm flipH="1">
            <a:off x="544996" y="3733272"/>
            <a:ext cx="2903272" cy="1125736"/>
            <a:chOff x="4144076" y="3877443"/>
            <a:chExt cx="838151" cy="324991"/>
          </a:xfrm>
        </p:grpSpPr>
        <p:sp>
          <p:nvSpPr>
            <p:cNvPr id="1003" name="Google Shape;1003;p27"/>
            <p:cNvSpPr/>
            <p:nvPr/>
          </p:nvSpPr>
          <p:spPr>
            <a:xfrm>
              <a:off x="4144076" y="3877443"/>
              <a:ext cx="838151" cy="18855"/>
            </a:xfrm>
            <a:custGeom>
              <a:avLst/>
              <a:gdLst/>
              <a:ahLst/>
              <a:cxnLst/>
              <a:rect l="l" t="t" r="r" b="b"/>
              <a:pathLst>
                <a:path w="26182" h="589" extrusionOk="0">
                  <a:moveTo>
                    <a:pt x="1" y="1"/>
                  </a:moveTo>
                  <a:lnTo>
                    <a:pt x="1" y="588"/>
                  </a:lnTo>
                  <a:lnTo>
                    <a:pt x="26181" y="588"/>
                  </a:lnTo>
                  <a:lnTo>
                    <a:pt x="26181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7"/>
            <p:cNvSpPr/>
            <p:nvPr/>
          </p:nvSpPr>
          <p:spPr>
            <a:xfrm>
              <a:off x="4719977" y="3882981"/>
              <a:ext cx="14726" cy="319453"/>
            </a:xfrm>
            <a:custGeom>
              <a:avLst/>
              <a:gdLst/>
              <a:ahLst/>
              <a:cxnLst/>
              <a:rect l="l" t="t" r="r" b="b"/>
              <a:pathLst>
                <a:path w="460" h="9979" extrusionOk="0">
                  <a:moveTo>
                    <a:pt x="0" y="1"/>
                  </a:moveTo>
                  <a:lnTo>
                    <a:pt x="0" y="9979"/>
                  </a:lnTo>
                  <a:lnTo>
                    <a:pt x="460" y="9979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7"/>
            <p:cNvSpPr/>
            <p:nvPr/>
          </p:nvSpPr>
          <p:spPr>
            <a:xfrm>
              <a:off x="4242321" y="3882981"/>
              <a:ext cx="15206" cy="319453"/>
            </a:xfrm>
            <a:custGeom>
              <a:avLst/>
              <a:gdLst/>
              <a:ahLst/>
              <a:cxnLst/>
              <a:rect l="l" t="t" r="r" b="b"/>
              <a:pathLst>
                <a:path w="475" h="9979" extrusionOk="0">
                  <a:moveTo>
                    <a:pt x="1" y="1"/>
                  </a:moveTo>
                  <a:lnTo>
                    <a:pt x="1" y="9979"/>
                  </a:lnTo>
                  <a:lnTo>
                    <a:pt x="474" y="9979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7"/>
            <p:cNvSpPr/>
            <p:nvPr/>
          </p:nvSpPr>
          <p:spPr>
            <a:xfrm>
              <a:off x="4943455" y="3882981"/>
              <a:ext cx="14854" cy="319453"/>
            </a:xfrm>
            <a:custGeom>
              <a:avLst/>
              <a:gdLst/>
              <a:ahLst/>
              <a:cxnLst/>
              <a:rect l="l" t="t" r="r" b="b"/>
              <a:pathLst>
                <a:path w="464" h="9979" extrusionOk="0">
                  <a:moveTo>
                    <a:pt x="1" y="1"/>
                  </a:moveTo>
                  <a:lnTo>
                    <a:pt x="1" y="9979"/>
                  </a:lnTo>
                  <a:lnTo>
                    <a:pt x="464" y="9979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7" name="Google Shape;1007;p27"/>
          <p:cNvGrpSpPr/>
          <p:nvPr/>
        </p:nvGrpSpPr>
        <p:grpSpPr>
          <a:xfrm flipH="1">
            <a:off x="2256584" y="2747593"/>
            <a:ext cx="1191710" cy="2100324"/>
            <a:chOff x="3214246" y="3592885"/>
            <a:chExt cx="344037" cy="606347"/>
          </a:xfrm>
        </p:grpSpPr>
        <p:sp>
          <p:nvSpPr>
            <p:cNvPr id="1008" name="Google Shape;1008;p27"/>
            <p:cNvSpPr/>
            <p:nvPr/>
          </p:nvSpPr>
          <p:spPr>
            <a:xfrm>
              <a:off x="3372931" y="4147979"/>
              <a:ext cx="129459" cy="51252"/>
            </a:xfrm>
            <a:custGeom>
              <a:avLst/>
              <a:gdLst/>
              <a:ahLst/>
              <a:cxnLst/>
              <a:rect l="l" t="t" r="r" b="b"/>
              <a:pathLst>
                <a:path w="4044" h="1601" extrusionOk="0">
                  <a:moveTo>
                    <a:pt x="1728" y="0"/>
                  </a:moveTo>
                  <a:lnTo>
                    <a:pt x="55" y="18"/>
                  </a:lnTo>
                  <a:lnTo>
                    <a:pt x="0" y="1600"/>
                  </a:lnTo>
                  <a:lnTo>
                    <a:pt x="3684" y="1600"/>
                  </a:lnTo>
                  <a:cubicBezTo>
                    <a:pt x="3902" y="1600"/>
                    <a:pt x="4044" y="1400"/>
                    <a:pt x="3975" y="1196"/>
                  </a:cubicBezTo>
                  <a:cubicBezTo>
                    <a:pt x="3944" y="1082"/>
                    <a:pt x="3857" y="982"/>
                    <a:pt x="3743" y="937"/>
                  </a:cubicBezTo>
                  <a:lnTo>
                    <a:pt x="1728" y="0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7"/>
            <p:cNvSpPr/>
            <p:nvPr/>
          </p:nvSpPr>
          <p:spPr>
            <a:xfrm>
              <a:off x="3372931" y="4193660"/>
              <a:ext cx="127250" cy="32"/>
            </a:xfrm>
            <a:custGeom>
              <a:avLst/>
              <a:gdLst/>
              <a:ahLst/>
              <a:cxnLst/>
              <a:rect l="l" t="t" r="r" b="b"/>
              <a:pathLst>
                <a:path w="3975" h="1" extrusionOk="0">
                  <a:moveTo>
                    <a:pt x="3975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7"/>
            <p:cNvSpPr/>
            <p:nvPr/>
          </p:nvSpPr>
          <p:spPr>
            <a:xfrm>
              <a:off x="3372931" y="4192220"/>
              <a:ext cx="127250" cy="2369"/>
            </a:xfrm>
            <a:custGeom>
              <a:avLst/>
              <a:gdLst/>
              <a:ahLst/>
              <a:cxnLst/>
              <a:rect l="l" t="t" r="r" b="b"/>
              <a:pathLst>
                <a:path w="3975" h="74" extrusionOk="0">
                  <a:moveTo>
                    <a:pt x="0" y="1"/>
                  </a:moveTo>
                  <a:lnTo>
                    <a:pt x="0" y="73"/>
                  </a:lnTo>
                  <a:lnTo>
                    <a:pt x="3975" y="73"/>
                  </a:lnTo>
                  <a:lnTo>
                    <a:pt x="3975" y="1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7"/>
            <p:cNvSpPr/>
            <p:nvPr/>
          </p:nvSpPr>
          <p:spPr>
            <a:xfrm>
              <a:off x="3444830" y="4159599"/>
              <a:ext cx="19848" cy="9188"/>
            </a:xfrm>
            <a:custGeom>
              <a:avLst/>
              <a:gdLst/>
              <a:ahLst/>
              <a:cxnLst/>
              <a:rect l="l" t="t" r="r" b="b"/>
              <a:pathLst>
                <a:path w="620" h="287" extrusionOk="0">
                  <a:moveTo>
                    <a:pt x="619" y="0"/>
                  </a:moveTo>
                  <a:lnTo>
                    <a:pt x="619" y="0"/>
                  </a:lnTo>
                  <a:cubicBezTo>
                    <a:pt x="388" y="14"/>
                    <a:pt x="156" y="114"/>
                    <a:pt x="1" y="287"/>
                  </a:cubicBezTo>
                  <a:lnTo>
                    <a:pt x="619" y="0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7"/>
            <p:cNvSpPr/>
            <p:nvPr/>
          </p:nvSpPr>
          <p:spPr>
            <a:xfrm>
              <a:off x="3444286" y="4158607"/>
              <a:ext cx="20392" cy="10628"/>
            </a:xfrm>
            <a:custGeom>
              <a:avLst/>
              <a:gdLst/>
              <a:ahLst/>
              <a:cxnLst/>
              <a:rect l="l" t="t" r="r" b="b"/>
              <a:pathLst>
                <a:path w="637" h="332" extrusionOk="0">
                  <a:moveTo>
                    <a:pt x="636" y="0"/>
                  </a:moveTo>
                  <a:cubicBezTo>
                    <a:pt x="391" y="14"/>
                    <a:pt x="159" y="118"/>
                    <a:pt x="0" y="290"/>
                  </a:cubicBezTo>
                  <a:lnTo>
                    <a:pt x="45" y="332"/>
                  </a:lnTo>
                  <a:cubicBezTo>
                    <a:pt x="190" y="173"/>
                    <a:pt x="419" y="73"/>
                    <a:pt x="636" y="59"/>
                  </a:cubicBezTo>
                  <a:lnTo>
                    <a:pt x="636" y="0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7"/>
            <p:cNvSpPr/>
            <p:nvPr/>
          </p:nvSpPr>
          <p:spPr>
            <a:xfrm>
              <a:off x="3452577" y="4163249"/>
              <a:ext cx="17639" cy="9636"/>
            </a:xfrm>
            <a:custGeom>
              <a:avLst/>
              <a:gdLst/>
              <a:ahLst/>
              <a:cxnLst/>
              <a:rect l="l" t="t" r="r" b="b"/>
              <a:pathLst>
                <a:path w="551" h="301" extrusionOk="0">
                  <a:moveTo>
                    <a:pt x="550" y="0"/>
                  </a:moveTo>
                  <a:cubicBezTo>
                    <a:pt x="346" y="42"/>
                    <a:pt x="146" y="145"/>
                    <a:pt x="1" y="301"/>
                  </a:cubicBezTo>
                  <a:lnTo>
                    <a:pt x="550" y="0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7"/>
            <p:cNvSpPr/>
            <p:nvPr/>
          </p:nvSpPr>
          <p:spPr>
            <a:xfrm>
              <a:off x="3451681" y="4161808"/>
              <a:ext cx="18535" cy="11653"/>
            </a:xfrm>
            <a:custGeom>
              <a:avLst/>
              <a:gdLst/>
              <a:ahLst/>
              <a:cxnLst/>
              <a:rect l="l" t="t" r="r" b="b"/>
              <a:pathLst>
                <a:path w="579" h="364" extrusionOk="0">
                  <a:moveTo>
                    <a:pt x="564" y="0"/>
                  </a:moveTo>
                  <a:cubicBezTo>
                    <a:pt x="360" y="59"/>
                    <a:pt x="160" y="173"/>
                    <a:pt x="1" y="318"/>
                  </a:cubicBezTo>
                  <a:lnTo>
                    <a:pt x="46" y="363"/>
                  </a:lnTo>
                  <a:cubicBezTo>
                    <a:pt x="188" y="218"/>
                    <a:pt x="391" y="118"/>
                    <a:pt x="578" y="73"/>
                  </a:cubicBezTo>
                  <a:lnTo>
                    <a:pt x="564" y="0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7"/>
            <p:cNvSpPr/>
            <p:nvPr/>
          </p:nvSpPr>
          <p:spPr>
            <a:xfrm>
              <a:off x="3461861" y="4166002"/>
              <a:ext cx="17511" cy="8323"/>
            </a:xfrm>
            <a:custGeom>
              <a:avLst/>
              <a:gdLst/>
              <a:ahLst/>
              <a:cxnLst/>
              <a:rect l="l" t="t" r="r" b="b"/>
              <a:pathLst>
                <a:path w="547" h="260" extrusionOk="0">
                  <a:moveTo>
                    <a:pt x="547" y="1"/>
                  </a:moveTo>
                  <a:lnTo>
                    <a:pt x="547" y="1"/>
                  </a:lnTo>
                  <a:cubicBezTo>
                    <a:pt x="360" y="42"/>
                    <a:pt x="160" y="146"/>
                    <a:pt x="1" y="260"/>
                  </a:cubicBezTo>
                  <a:lnTo>
                    <a:pt x="547" y="1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7"/>
            <p:cNvSpPr/>
            <p:nvPr/>
          </p:nvSpPr>
          <p:spPr>
            <a:xfrm>
              <a:off x="3461445" y="4165106"/>
              <a:ext cx="18375" cy="10116"/>
            </a:xfrm>
            <a:custGeom>
              <a:avLst/>
              <a:gdLst/>
              <a:ahLst/>
              <a:cxnLst/>
              <a:rect l="l" t="t" r="r" b="b"/>
              <a:pathLst>
                <a:path w="574" h="316" extrusionOk="0">
                  <a:moveTo>
                    <a:pt x="560" y="1"/>
                  </a:moveTo>
                  <a:cubicBezTo>
                    <a:pt x="360" y="42"/>
                    <a:pt x="156" y="143"/>
                    <a:pt x="0" y="260"/>
                  </a:cubicBezTo>
                  <a:lnTo>
                    <a:pt x="28" y="315"/>
                  </a:lnTo>
                  <a:cubicBezTo>
                    <a:pt x="187" y="188"/>
                    <a:pt x="373" y="101"/>
                    <a:pt x="574" y="56"/>
                  </a:cubicBezTo>
                  <a:lnTo>
                    <a:pt x="560" y="1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7"/>
            <p:cNvSpPr/>
            <p:nvPr/>
          </p:nvSpPr>
          <p:spPr>
            <a:xfrm>
              <a:off x="3425463" y="3857819"/>
              <a:ext cx="64985" cy="19656"/>
            </a:xfrm>
            <a:custGeom>
              <a:avLst/>
              <a:gdLst/>
              <a:ahLst/>
              <a:cxnLst/>
              <a:rect l="l" t="t" r="r" b="b"/>
              <a:pathLst>
                <a:path w="2030" h="614" extrusionOk="0">
                  <a:moveTo>
                    <a:pt x="1011" y="0"/>
                  </a:moveTo>
                  <a:cubicBezTo>
                    <a:pt x="518" y="0"/>
                    <a:pt x="1" y="282"/>
                    <a:pt x="1" y="282"/>
                  </a:cubicBezTo>
                  <a:lnTo>
                    <a:pt x="1193" y="614"/>
                  </a:lnTo>
                  <a:lnTo>
                    <a:pt x="2030" y="614"/>
                  </a:lnTo>
                  <a:cubicBezTo>
                    <a:pt x="2030" y="614"/>
                    <a:pt x="1770" y="137"/>
                    <a:pt x="1238" y="23"/>
                  </a:cubicBezTo>
                  <a:cubicBezTo>
                    <a:pt x="1164" y="7"/>
                    <a:pt x="1088" y="0"/>
                    <a:pt x="1011" y="0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7"/>
            <p:cNvSpPr/>
            <p:nvPr/>
          </p:nvSpPr>
          <p:spPr>
            <a:xfrm>
              <a:off x="3227211" y="3912432"/>
              <a:ext cx="263239" cy="248961"/>
            </a:xfrm>
            <a:custGeom>
              <a:avLst/>
              <a:gdLst/>
              <a:ahLst/>
              <a:cxnLst/>
              <a:rect l="l" t="t" r="r" b="b"/>
              <a:pathLst>
                <a:path w="8223" h="7777" extrusionOk="0">
                  <a:moveTo>
                    <a:pt x="0" y="0"/>
                  </a:moveTo>
                  <a:lnTo>
                    <a:pt x="0" y="823"/>
                  </a:lnTo>
                  <a:cubicBezTo>
                    <a:pt x="0" y="1614"/>
                    <a:pt x="647" y="2260"/>
                    <a:pt x="1455" y="2260"/>
                  </a:cubicBezTo>
                  <a:lnTo>
                    <a:pt x="4407" y="2260"/>
                  </a:lnTo>
                  <a:lnTo>
                    <a:pt x="4607" y="7704"/>
                  </a:lnTo>
                  <a:lnTo>
                    <a:pt x="6380" y="7776"/>
                  </a:lnTo>
                  <a:lnTo>
                    <a:pt x="8209" y="7776"/>
                  </a:lnTo>
                  <a:cubicBezTo>
                    <a:pt x="8209" y="7776"/>
                    <a:pt x="8223" y="2191"/>
                    <a:pt x="7877" y="1310"/>
                  </a:cubicBezTo>
                  <a:cubicBezTo>
                    <a:pt x="7518" y="418"/>
                    <a:pt x="5803" y="290"/>
                    <a:pt x="5745" y="29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7"/>
            <p:cNvSpPr/>
            <p:nvPr/>
          </p:nvSpPr>
          <p:spPr>
            <a:xfrm>
              <a:off x="3284865" y="3720486"/>
              <a:ext cx="45586" cy="34349"/>
            </a:xfrm>
            <a:custGeom>
              <a:avLst/>
              <a:gdLst/>
              <a:ahLst/>
              <a:cxnLst/>
              <a:rect l="l" t="t" r="r" b="b"/>
              <a:pathLst>
                <a:path w="1424" h="1073" extrusionOk="0">
                  <a:moveTo>
                    <a:pt x="148" y="0"/>
                  </a:moveTo>
                  <a:cubicBezTo>
                    <a:pt x="122" y="0"/>
                    <a:pt x="97" y="2"/>
                    <a:pt x="73" y="7"/>
                  </a:cubicBezTo>
                  <a:cubicBezTo>
                    <a:pt x="28" y="280"/>
                    <a:pt x="0" y="1043"/>
                    <a:pt x="0" y="1043"/>
                  </a:cubicBezTo>
                  <a:cubicBezTo>
                    <a:pt x="0" y="1043"/>
                    <a:pt x="290" y="1072"/>
                    <a:pt x="623" y="1072"/>
                  </a:cubicBezTo>
                  <a:cubicBezTo>
                    <a:pt x="911" y="1072"/>
                    <a:pt x="1230" y="1051"/>
                    <a:pt x="1424" y="971"/>
                  </a:cubicBezTo>
                  <a:cubicBezTo>
                    <a:pt x="1410" y="725"/>
                    <a:pt x="1410" y="480"/>
                    <a:pt x="1383" y="221"/>
                  </a:cubicBezTo>
                  <a:cubicBezTo>
                    <a:pt x="1224" y="152"/>
                    <a:pt x="1078" y="152"/>
                    <a:pt x="906" y="152"/>
                  </a:cubicBezTo>
                  <a:cubicBezTo>
                    <a:pt x="897" y="152"/>
                    <a:pt x="889" y="152"/>
                    <a:pt x="881" y="152"/>
                  </a:cubicBezTo>
                  <a:cubicBezTo>
                    <a:pt x="663" y="152"/>
                    <a:pt x="374" y="0"/>
                    <a:pt x="148" y="0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7"/>
            <p:cNvSpPr/>
            <p:nvPr/>
          </p:nvSpPr>
          <p:spPr>
            <a:xfrm>
              <a:off x="3257174" y="3609948"/>
              <a:ext cx="103272" cy="122064"/>
            </a:xfrm>
            <a:custGeom>
              <a:avLst/>
              <a:gdLst/>
              <a:ahLst/>
              <a:cxnLst/>
              <a:rect l="l" t="t" r="r" b="b"/>
              <a:pathLst>
                <a:path w="3226" h="3813" extrusionOk="0">
                  <a:moveTo>
                    <a:pt x="1634" y="1"/>
                  </a:moveTo>
                  <a:cubicBezTo>
                    <a:pt x="1598" y="1"/>
                    <a:pt x="1562" y="2"/>
                    <a:pt x="1525" y="3"/>
                  </a:cubicBezTo>
                  <a:cubicBezTo>
                    <a:pt x="1339" y="3"/>
                    <a:pt x="1138" y="31"/>
                    <a:pt x="951" y="104"/>
                  </a:cubicBezTo>
                  <a:cubicBezTo>
                    <a:pt x="474" y="290"/>
                    <a:pt x="143" y="781"/>
                    <a:pt x="74" y="1286"/>
                  </a:cubicBezTo>
                  <a:cubicBezTo>
                    <a:pt x="1" y="1790"/>
                    <a:pt x="143" y="2309"/>
                    <a:pt x="388" y="2768"/>
                  </a:cubicBezTo>
                  <a:cubicBezTo>
                    <a:pt x="561" y="3100"/>
                    <a:pt x="806" y="3401"/>
                    <a:pt x="1110" y="3618"/>
                  </a:cubicBezTo>
                  <a:cubicBezTo>
                    <a:pt x="1329" y="3767"/>
                    <a:pt x="1569" y="3813"/>
                    <a:pt x="1826" y="3813"/>
                  </a:cubicBezTo>
                  <a:cubicBezTo>
                    <a:pt x="1939" y="3813"/>
                    <a:pt x="2056" y="3804"/>
                    <a:pt x="2175" y="3791"/>
                  </a:cubicBezTo>
                  <a:cubicBezTo>
                    <a:pt x="2548" y="3733"/>
                    <a:pt x="2925" y="3719"/>
                    <a:pt x="3098" y="3373"/>
                  </a:cubicBezTo>
                  <a:cubicBezTo>
                    <a:pt x="3226" y="3100"/>
                    <a:pt x="3167" y="2696"/>
                    <a:pt x="3139" y="2395"/>
                  </a:cubicBezTo>
                  <a:cubicBezTo>
                    <a:pt x="3112" y="1918"/>
                    <a:pt x="3011" y="1413"/>
                    <a:pt x="2880" y="954"/>
                  </a:cubicBezTo>
                  <a:cubicBezTo>
                    <a:pt x="2780" y="636"/>
                    <a:pt x="2680" y="435"/>
                    <a:pt x="2420" y="218"/>
                  </a:cubicBezTo>
                  <a:cubicBezTo>
                    <a:pt x="2191" y="52"/>
                    <a:pt x="1915" y="1"/>
                    <a:pt x="1634" y="1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7"/>
            <p:cNvSpPr/>
            <p:nvPr/>
          </p:nvSpPr>
          <p:spPr>
            <a:xfrm>
              <a:off x="3354011" y="3667250"/>
              <a:ext cx="16166" cy="26698"/>
            </a:xfrm>
            <a:custGeom>
              <a:avLst/>
              <a:gdLst/>
              <a:ahLst/>
              <a:cxnLst/>
              <a:rect l="l" t="t" r="r" b="b"/>
              <a:pathLst>
                <a:path w="505" h="834" extrusionOk="0">
                  <a:moveTo>
                    <a:pt x="0" y="0"/>
                  </a:moveTo>
                  <a:lnTo>
                    <a:pt x="14" y="242"/>
                  </a:lnTo>
                  <a:cubicBezTo>
                    <a:pt x="28" y="446"/>
                    <a:pt x="55" y="646"/>
                    <a:pt x="100" y="833"/>
                  </a:cubicBezTo>
                  <a:lnTo>
                    <a:pt x="432" y="733"/>
                  </a:lnTo>
                  <a:cubicBezTo>
                    <a:pt x="432" y="733"/>
                    <a:pt x="505" y="360"/>
                    <a:pt x="0" y="0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7"/>
            <p:cNvSpPr/>
            <p:nvPr/>
          </p:nvSpPr>
          <p:spPr>
            <a:xfrm>
              <a:off x="3343832" y="3693020"/>
              <a:ext cx="15302" cy="15750"/>
            </a:xfrm>
            <a:custGeom>
              <a:avLst/>
              <a:gdLst/>
              <a:ahLst/>
              <a:cxnLst/>
              <a:rect l="l" t="t" r="r" b="b"/>
              <a:pathLst>
                <a:path w="478" h="492" extrusionOk="0">
                  <a:moveTo>
                    <a:pt x="0" y="0"/>
                  </a:moveTo>
                  <a:lnTo>
                    <a:pt x="0" y="0"/>
                  </a:lnTo>
                  <a:cubicBezTo>
                    <a:pt x="45" y="115"/>
                    <a:pt x="100" y="201"/>
                    <a:pt x="173" y="287"/>
                  </a:cubicBezTo>
                  <a:cubicBezTo>
                    <a:pt x="218" y="332"/>
                    <a:pt x="259" y="360"/>
                    <a:pt x="304" y="405"/>
                  </a:cubicBezTo>
                  <a:cubicBezTo>
                    <a:pt x="346" y="432"/>
                    <a:pt x="391" y="460"/>
                    <a:pt x="446" y="491"/>
                  </a:cubicBezTo>
                  <a:lnTo>
                    <a:pt x="477" y="432"/>
                  </a:lnTo>
                  <a:cubicBezTo>
                    <a:pt x="432" y="419"/>
                    <a:pt x="391" y="388"/>
                    <a:pt x="332" y="360"/>
                  </a:cubicBezTo>
                  <a:cubicBezTo>
                    <a:pt x="287" y="332"/>
                    <a:pt x="246" y="301"/>
                    <a:pt x="201" y="260"/>
                  </a:cubicBezTo>
                  <a:cubicBezTo>
                    <a:pt x="114" y="187"/>
                    <a:pt x="59" y="101"/>
                    <a:pt x="0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7"/>
            <p:cNvSpPr/>
            <p:nvPr/>
          </p:nvSpPr>
          <p:spPr>
            <a:xfrm>
              <a:off x="3341943" y="3666257"/>
              <a:ext cx="7011" cy="8867"/>
            </a:xfrm>
            <a:custGeom>
              <a:avLst/>
              <a:gdLst/>
              <a:ahLst/>
              <a:cxnLst/>
              <a:rect l="l" t="t" r="r" b="b"/>
              <a:pathLst>
                <a:path w="219" h="277" extrusionOk="0">
                  <a:moveTo>
                    <a:pt x="104" y="0"/>
                  </a:moveTo>
                  <a:cubicBezTo>
                    <a:pt x="45" y="14"/>
                    <a:pt x="0" y="73"/>
                    <a:pt x="18" y="145"/>
                  </a:cubicBezTo>
                  <a:cubicBezTo>
                    <a:pt x="18" y="221"/>
                    <a:pt x="61" y="276"/>
                    <a:pt x="111" y="276"/>
                  </a:cubicBezTo>
                  <a:cubicBezTo>
                    <a:pt x="118" y="276"/>
                    <a:pt x="125" y="275"/>
                    <a:pt x="132" y="273"/>
                  </a:cubicBezTo>
                  <a:cubicBezTo>
                    <a:pt x="173" y="273"/>
                    <a:pt x="218" y="218"/>
                    <a:pt x="218" y="131"/>
                  </a:cubicBezTo>
                  <a:cubicBezTo>
                    <a:pt x="204" y="59"/>
                    <a:pt x="159" y="0"/>
                    <a:pt x="104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7"/>
            <p:cNvSpPr/>
            <p:nvPr/>
          </p:nvSpPr>
          <p:spPr>
            <a:xfrm>
              <a:off x="3312523" y="3730314"/>
              <a:ext cx="17063" cy="6563"/>
            </a:xfrm>
            <a:custGeom>
              <a:avLst/>
              <a:gdLst/>
              <a:ahLst/>
              <a:cxnLst/>
              <a:rect l="l" t="t" r="r" b="b"/>
              <a:pathLst>
                <a:path w="533" h="205" extrusionOk="0">
                  <a:moveTo>
                    <a:pt x="519" y="0"/>
                  </a:moveTo>
                  <a:lnTo>
                    <a:pt x="0" y="31"/>
                  </a:lnTo>
                  <a:lnTo>
                    <a:pt x="532" y="204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7"/>
            <p:cNvSpPr/>
            <p:nvPr/>
          </p:nvSpPr>
          <p:spPr>
            <a:xfrm>
              <a:off x="3332755" y="3655341"/>
              <a:ext cx="18503" cy="13701"/>
            </a:xfrm>
            <a:custGeom>
              <a:avLst/>
              <a:gdLst/>
              <a:ahLst/>
              <a:cxnLst/>
              <a:rect l="l" t="t" r="r" b="b"/>
              <a:pathLst>
                <a:path w="578" h="428" extrusionOk="0">
                  <a:moveTo>
                    <a:pt x="464" y="0"/>
                  </a:moveTo>
                  <a:cubicBezTo>
                    <a:pt x="438" y="0"/>
                    <a:pt x="413" y="4"/>
                    <a:pt x="391" y="9"/>
                  </a:cubicBezTo>
                  <a:cubicBezTo>
                    <a:pt x="319" y="27"/>
                    <a:pt x="260" y="68"/>
                    <a:pt x="218" y="113"/>
                  </a:cubicBezTo>
                  <a:cubicBezTo>
                    <a:pt x="160" y="154"/>
                    <a:pt x="115" y="199"/>
                    <a:pt x="87" y="255"/>
                  </a:cubicBezTo>
                  <a:cubicBezTo>
                    <a:pt x="45" y="300"/>
                    <a:pt x="14" y="355"/>
                    <a:pt x="1" y="414"/>
                  </a:cubicBezTo>
                  <a:lnTo>
                    <a:pt x="14" y="427"/>
                  </a:lnTo>
                  <a:cubicBezTo>
                    <a:pt x="45" y="372"/>
                    <a:pt x="87" y="327"/>
                    <a:pt x="132" y="286"/>
                  </a:cubicBezTo>
                  <a:cubicBezTo>
                    <a:pt x="173" y="255"/>
                    <a:pt x="218" y="213"/>
                    <a:pt x="274" y="199"/>
                  </a:cubicBezTo>
                  <a:cubicBezTo>
                    <a:pt x="319" y="168"/>
                    <a:pt x="374" y="154"/>
                    <a:pt x="419" y="127"/>
                  </a:cubicBezTo>
                  <a:cubicBezTo>
                    <a:pt x="478" y="96"/>
                    <a:pt x="519" y="82"/>
                    <a:pt x="578" y="40"/>
                  </a:cubicBezTo>
                  <a:lnTo>
                    <a:pt x="578" y="27"/>
                  </a:lnTo>
                  <a:cubicBezTo>
                    <a:pt x="542" y="8"/>
                    <a:pt x="502" y="0"/>
                    <a:pt x="464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7"/>
            <p:cNvSpPr/>
            <p:nvPr/>
          </p:nvSpPr>
          <p:spPr>
            <a:xfrm>
              <a:off x="3236846" y="3592885"/>
              <a:ext cx="126802" cy="132116"/>
            </a:xfrm>
            <a:custGeom>
              <a:avLst/>
              <a:gdLst/>
              <a:ahLst/>
              <a:cxnLst/>
              <a:rect l="l" t="t" r="r" b="b"/>
              <a:pathLst>
                <a:path w="3961" h="4127" extrusionOk="0">
                  <a:moveTo>
                    <a:pt x="2360" y="1"/>
                  </a:moveTo>
                  <a:cubicBezTo>
                    <a:pt x="2303" y="1"/>
                    <a:pt x="2246" y="6"/>
                    <a:pt x="2191" y="18"/>
                  </a:cubicBezTo>
                  <a:cubicBezTo>
                    <a:pt x="1974" y="59"/>
                    <a:pt x="1801" y="177"/>
                    <a:pt x="1714" y="377"/>
                  </a:cubicBezTo>
                  <a:cubicBezTo>
                    <a:pt x="1586" y="296"/>
                    <a:pt x="1438" y="256"/>
                    <a:pt x="1290" y="256"/>
                  </a:cubicBezTo>
                  <a:cubicBezTo>
                    <a:pt x="1125" y="256"/>
                    <a:pt x="960" y="306"/>
                    <a:pt x="823" y="405"/>
                  </a:cubicBezTo>
                  <a:cubicBezTo>
                    <a:pt x="563" y="578"/>
                    <a:pt x="449" y="941"/>
                    <a:pt x="518" y="1255"/>
                  </a:cubicBezTo>
                  <a:cubicBezTo>
                    <a:pt x="259" y="1342"/>
                    <a:pt x="73" y="1573"/>
                    <a:pt x="31" y="1832"/>
                  </a:cubicBezTo>
                  <a:cubicBezTo>
                    <a:pt x="0" y="2092"/>
                    <a:pt x="86" y="2378"/>
                    <a:pt x="304" y="2537"/>
                  </a:cubicBezTo>
                  <a:cubicBezTo>
                    <a:pt x="173" y="2710"/>
                    <a:pt x="131" y="2956"/>
                    <a:pt x="204" y="3156"/>
                  </a:cubicBezTo>
                  <a:cubicBezTo>
                    <a:pt x="277" y="3374"/>
                    <a:pt x="418" y="3516"/>
                    <a:pt x="636" y="3574"/>
                  </a:cubicBezTo>
                  <a:cubicBezTo>
                    <a:pt x="591" y="3733"/>
                    <a:pt x="664" y="3920"/>
                    <a:pt x="795" y="4020"/>
                  </a:cubicBezTo>
                  <a:cubicBezTo>
                    <a:pt x="895" y="4099"/>
                    <a:pt x="1031" y="4126"/>
                    <a:pt x="1162" y="4126"/>
                  </a:cubicBezTo>
                  <a:cubicBezTo>
                    <a:pt x="1198" y="4126"/>
                    <a:pt x="1234" y="4124"/>
                    <a:pt x="1268" y="4120"/>
                  </a:cubicBezTo>
                  <a:cubicBezTo>
                    <a:pt x="1400" y="4093"/>
                    <a:pt x="1500" y="4093"/>
                    <a:pt x="1586" y="4006"/>
                  </a:cubicBezTo>
                  <a:cubicBezTo>
                    <a:pt x="1687" y="3920"/>
                    <a:pt x="1728" y="3792"/>
                    <a:pt x="1773" y="3661"/>
                  </a:cubicBezTo>
                  <a:cubicBezTo>
                    <a:pt x="1859" y="3343"/>
                    <a:pt x="1987" y="3128"/>
                    <a:pt x="1960" y="2810"/>
                  </a:cubicBezTo>
                  <a:cubicBezTo>
                    <a:pt x="2091" y="2683"/>
                    <a:pt x="2133" y="2524"/>
                    <a:pt x="2160" y="2337"/>
                  </a:cubicBezTo>
                  <a:cubicBezTo>
                    <a:pt x="2191" y="2150"/>
                    <a:pt x="2119" y="1860"/>
                    <a:pt x="2018" y="1701"/>
                  </a:cubicBezTo>
                  <a:lnTo>
                    <a:pt x="2018" y="1701"/>
                  </a:lnTo>
                  <a:cubicBezTo>
                    <a:pt x="2126" y="1822"/>
                    <a:pt x="2269" y="1877"/>
                    <a:pt x="2419" y="1877"/>
                  </a:cubicBezTo>
                  <a:cubicBezTo>
                    <a:pt x="2467" y="1877"/>
                    <a:pt x="2516" y="1871"/>
                    <a:pt x="2565" y="1860"/>
                  </a:cubicBezTo>
                  <a:cubicBezTo>
                    <a:pt x="2765" y="1819"/>
                    <a:pt x="2955" y="1732"/>
                    <a:pt x="3041" y="1559"/>
                  </a:cubicBezTo>
                  <a:cubicBezTo>
                    <a:pt x="3114" y="1615"/>
                    <a:pt x="3247" y="1646"/>
                    <a:pt x="3366" y="1646"/>
                  </a:cubicBezTo>
                  <a:cubicBezTo>
                    <a:pt x="3433" y="1646"/>
                    <a:pt x="3496" y="1636"/>
                    <a:pt x="3543" y="1615"/>
                  </a:cubicBezTo>
                  <a:cubicBezTo>
                    <a:pt x="3888" y="1487"/>
                    <a:pt x="3961" y="1200"/>
                    <a:pt x="3947" y="955"/>
                  </a:cubicBezTo>
                  <a:cubicBezTo>
                    <a:pt x="3905" y="527"/>
                    <a:pt x="3555" y="409"/>
                    <a:pt x="3309" y="409"/>
                  </a:cubicBezTo>
                  <a:cubicBezTo>
                    <a:pt x="3215" y="409"/>
                    <a:pt x="3137" y="426"/>
                    <a:pt x="3097" y="450"/>
                  </a:cubicBezTo>
                  <a:cubicBezTo>
                    <a:pt x="3083" y="305"/>
                    <a:pt x="2955" y="205"/>
                    <a:pt x="2838" y="132"/>
                  </a:cubicBezTo>
                  <a:cubicBezTo>
                    <a:pt x="2689" y="47"/>
                    <a:pt x="2523" y="1"/>
                    <a:pt x="2360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7"/>
            <p:cNvSpPr/>
            <p:nvPr/>
          </p:nvSpPr>
          <p:spPr>
            <a:xfrm>
              <a:off x="3277982" y="3668434"/>
              <a:ext cx="25258" cy="30604"/>
            </a:xfrm>
            <a:custGeom>
              <a:avLst/>
              <a:gdLst/>
              <a:ahLst/>
              <a:cxnLst/>
              <a:rect l="l" t="t" r="r" b="b"/>
              <a:pathLst>
                <a:path w="789" h="956" extrusionOk="0">
                  <a:moveTo>
                    <a:pt x="366" y="1"/>
                  </a:moveTo>
                  <a:cubicBezTo>
                    <a:pt x="136" y="1"/>
                    <a:pt x="0" y="264"/>
                    <a:pt x="42" y="464"/>
                  </a:cubicBezTo>
                  <a:cubicBezTo>
                    <a:pt x="70" y="637"/>
                    <a:pt x="184" y="796"/>
                    <a:pt x="329" y="896"/>
                  </a:cubicBezTo>
                  <a:cubicBezTo>
                    <a:pt x="374" y="927"/>
                    <a:pt x="429" y="941"/>
                    <a:pt x="488" y="955"/>
                  </a:cubicBezTo>
                  <a:cubicBezTo>
                    <a:pt x="616" y="955"/>
                    <a:pt x="720" y="855"/>
                    <a:pt x="761" y="724"/>
                  </a:cubicBezTo>
                  <a:cubicBezTo>
                    <a:pt x="789" y="609"/>
                    <a:pt x="761" y="482"/>
                    <a:pt x="733" y="350"/>
                  </a:cubicBezTo>
                  <a:cubicBezTo>
                    <a:pt x="675" y="205"/>
                    <a:pt x="574" y="50"/>
                    <a:pt x="415" y="5"/>
                  </a:cubicBezTo>
                  <a:cubicBezTo>
                    <a:pt x="398" y="2"/>
                    <a:pt x="382" y="1"/>
                    <a:pt x="366" y="1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7"/>
            <p:cNvSpPr/>
            <p:nvPr/>
          </p:nvSpPr>
          <p:spPr>
            <a:xfrm>
              <a:off x="3281087" y="3672212"/>
              <a:ext cx="17191" cy="22729"/>
            </a:xfrm>
            <a:custGeom>
              <a:avLst/>
              <a:gdLst/>
              <a:ahLst/>
              <a:cxnLst/>
              <a:rect l="l" t="t" r="r" b="b"/>
              <a:pathLst>
                <a:path w="537" h="710" extrusionOk="0">
                  <a:moveTo>
                    <a:pt x="218" y="1"/>
                  </a:moveTo>
                  <a:cubicBezTo>
                    <a:pt x="160" y="1"/>
                    <a:pt x="118" y="32"/>
                    <a:pt x="87" y="73"/>
                  </a:cubicBezTo>
                  <a:cubicBezTo>
                    <a:pt x="59" y="118"/>
                    <a:pt x="45" y="160"/>
                    <a:pt x="18" y="205"/>
                  </a:cubicBezTo>
                  <a:cubicBezTo>
                    <a:pt x="18" y="205"/>
                    <a:pt x="1" y="464"/>
                    <a:pt x="191" y="623"/>
                  </a:cubicBezTo>
                  <a:cubicBezTo>
                    <a:pt x="260" y="678"/>
                    <a:pt x="346" y="709"/>
                    <a:pt x="405" y="709"/>
                  </a:cubicBezTo>
                  <a:cubicBezTo>
                    <a:pt x="477" y="709"/>
                    <a:pt x="536" y="678"/>
                    <a:pt x="536" y="678"/>
                  </a:cubicBezTo>
                  <a:cubicBezTo>
                    <a:pt x="477" y="664"/>
                    <a:pt x="433" y="623"/>
                    <a:pt x="391" y="578"/>
                  </a:cubicBezTo>
                  <a:cubicBezTo>
                    <a:pt x="377" y="578"/>
                    <a:pt x="377" y="564"/>
                    <a:pt x="377" y="550"/>
                  </a:cubicBezTo>
                  <a:cubicBezTo>
                    <a:pt x="363" y="536"/>
                    <a:pt x="377" y="519"/>
                    <a:pt x="405" y="491"/>
                  </a:cubicBezTo>
                  <a:lnTo>
                    <a:pt x="491" y="405"/>
                  </a:lnTo>
                  <a:cubicBezTo>
                    <a:pt x="491" y="391"/>
                    <a:pt x="505" y="391"/>
                    <a:pt x="505" y="377"/>
                  </a:cubicBezTo>
                  <a:lnTo>
                    <a:pt x="505" y="346"/>
                  </a:lnTo>
                  <a:cubicBezTo>
                    <a:pt x="464" y="232"/>
                    <a:pt x="419" y="104"/>
                    <a:pt x="305" y="32"/>
                  </a:cubicBezTo>
                  <a:cubicBezTo>
                    <a:pt x="291" y="18"/>
                    <a:pt x="246" y="1"/>
                    <a:pt x="218" y="1"/>
                  </a:cubicBezTo>
                  <a:close/>
                </a:path>
              </a:pathLst>
            </a:custGeom>
            <a:solidFill>
              <a:srgbClr val="FF4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7"/>
            <p:cNvSpPr/>
            <p:nvPr/>
          </p:nvSpPr>
          <p:spPr>
            <a:xfrm>
              <a:off x="3281632" y="3671764"/>
              <a:ext cx="16646" cy="22185"/>
            </a:xfrm>
            <a:custGeom>
              <a:avLst/>
              <a:gdLst/>
              <a:ahLst/>
              <a:cxnLst/>
              <a:rect l="l" t="t" r="r" b="b"/>
              <a:pathLst>
                <a:path w="520" h="693" extrusionOk="0">
                  <a:moveTo>
                    <a:pt x="215" y="1"/>
                  </a:moveTo>
                  <a:cubicBezTo>
                    <a:pt x="143" y="1"/>
                    <a:pt x="101" y="32"/>
                    <a:pt x="70" y="73"/>
                  </a:cubicBezTo>
                  <a:cubicBezTo>
                    <a:pt x="28" y="118"/>
                    <a:pt x="15" y="174"/>
                    <a:pt x="1" y="219"/>
                  </a:cubicBezTo>
                  <a:cubicBezTo>
                    <a:pt x="28" y="174"/>
                    <a:pt x="56" y="132"/>
                    <a:pt x="87" y="87"/>
                  </a:cubicBezTo>
                  <a:cubicBezTo>
                    <a:pt x="110" y="65"/>
                    <a:pt x="142" y="42"/>
                    <a:pt x="177" y="42"/>
                  </a:cubicBezTo>
                  <a:cubicBezTo>
                    <a:pt x="185" y="42"/>
                    <a:pt x="193" y="43"/>
                    <a:pt x="201" y="46"/>
                  </a:cubicBezTo>
                  <a:cubicBezTo>
                    <a:pt x="260" y="46"/>
                    <a:pt x="288" y="73"/>
                    <a:pt x="329" y="101"/>
                  </a:cubicBezTo>
                  <a:cubicBezTo>
                    <a:pt x="360" y="146"/>
                    <a:pt x="388" y="188"/>
                    <a:pt x="402" y="232"/>
                  </a:cubicBezTo>
                  <a:cubicBezTo>
                    <a:pt x="433" y="274"/>
                    <a:pt x="447" y="319"/>
                    <a:pt x="460" y="378"/>
                  </a:cubicBezTo>
                  <a:lnTo>
                    <a:pt x="460" y="391"/>
                  </a:lnTo>
                  <a:cubicBezTo>
                    <a:pt x="460" y="391"/>
                    <a:pt x="447" y="405"/>
                    <a:pt x="447" y="419"/>
                  </a:cubicBezTo>
                  <a:lnTo>
                    <a:pt x="388" y="478"/>
                  </a:lnTo>
                  <a:cubicBezTo>
                    <a:pt x="374" y="492"/>
                    <a:pt x="360" y="505"/>
                    <a:pt x="346" y="533"/>
                  </a:cubicBezTo>
                  <a:cubicBezTo>
                    <a:pt x="329" y="550"/>
                    <a:pt x="329" y="578"/>
                    <a:pt x="346" y="592"/>
                  </a:cubicBezTo>
                  <a:lnTo>
                    <a:pt x="374" y="620"/>
                  </a:lnTo>
                  <a:cubicBezTo>
                    <a:pt x="416" y="651"/>
                    <a:pt x="460" y="678"/>
                    <a:pt x="519" y="692"/>
                  </a:cubicBezTo>
                  <a:cubicBezTo>
                    <a:pt x="474" y="664"/>
                    <a:pt x="433" y="637"/>
                    <a:pt x="388" y="606"/>
                  </a:cubicBezTo>
                  <a:cubicBezTo>
                    <a:pt x="388" y="592"/>
                    <a:pt x="374" y="578"/>
                    <a:pt x="374" y="578"/>
                  </a:cubicBezTo>
                  <a:lnTo>
                    <a:pt x="374" y="550"/>
                  </a:lnTo>
                  <a:cubicBezTo>
                    <a:pt x="388" y="533"/>
                    <a:pt x="402" y="519"/>
                    <a:pt x="416" y="505"/>
                  </a:cubicBezTo>
                  <a:lnTo>
                    <a:pt x="474" y="447"/>
                  </a:lnTo>
                  <a:cubicBezTo>
                    <a:pt x="488" y="433"/>
                    <a:pt x="488" y="433"/>
                    <a:pt x="502" y="405"/>
                  </a:cubicBezTo>
                  <a:cubicBezTo>
                    <a:pt x="519" y="405"/>
                    <a:pt x="519" y="391"/>
                    <a:pt x="519" y="378"/>
                  </a:cubicBezTo>
                  <a:lnTo>
                    <a:pt x="502" y="360"/>
                  </a:lnTo>
                  <a:cubicBezTo>
                    <a:pt x="488" y="305"/>
                    <a:pt x="474" y="260"/>
                    <a:pt x="447" y="205"/>
                  </a:cubicBezTo>
                  <a:cubicBezTo>
                    <a:pt x="433" y="160"/>
                    <a:pt x="402" y="118"/>
                    <a:pt x="360" y="73"/>
                  </a:cubicBezTo>
                  <a:cubicBezTo>
                    <a:pt x="315" y="32"/>
                    <a:pt x="274" y="1"/>
                    <a:pt x="215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7"/>
            <p:cNvSpPr/>
            <p:nvPr/>
          </p:nvSpPr>
          <p:spPr>
            <a:xfrm>
              <a:off x="3216134" y="3742447"/>
              <a:ext cx="247553" cy="223063"/>
            </a:xfrm>
            <a:custGeom>
              <a:avLst/>
              <a:gdLst/>
              <a:ahLst/>
              <a:cxnLst/>
              <a:rect l="l" t="t" r="r" b="b"/>
              <a:pathLst>
                <a:path w="7733" h="6968" extrusionOk="0">
                  <a:moveTo>
                    <a:pt x="2956" y="0"/>
                  </a:moveTo>
                  <a:cubicBezTo>
                    <a:pt x="2781" y="0"/>
                    <a:pt x="2593" y="13"/>
                    <a:pt x="2392" y="39"/>
                  </a:cubicBezTo>
                  <a:cubicBezTo>
                    <a:pt x="1" y="371"/>
                    <a:pt x="374" y="6406"/>
                    <a:pt x="374" y="6478"/>
                  </a:cubicBezTo>
                  <a:cubicBezTo>
                    <a:pt x="374" y="6478"/>
                    <a:pt x="1110" y="6952"/>
                    <a:pt x="2952" y="6966"/>
                  </a:cubicBezTo>
                  <a:cubicBezTo>
                    <a:pt x="3021" y="6967"/>
                    <a:pt x="3087" y="6967"/>
                    <a:pt x="3152" y="6967"/>
                  </a:cubicBezTo>
                  <a:cubicBezTo>
                    <a:pt x="4837" y="6967"/>
                    <a:pt x="5385" y="6592"/>
                    <a:pt x="5385" y="6592"/>
                  </a:cubicBezTo>
                  <a:lnTo>
                    <a:pt x="5385" y="6032"/>
                  </a:lnTo>
                  <a:cubicBezTo>
                    <a:pt x="5385" y="6032"/>
                    <a:pt x="5643" y="6195"/>
                    <a:pt x="5921" y="6195"/>
                  </a:cubicBezTo>
                  <a:cubicBezTo>
                    <a:pt x="6049" y="6195"/>
                    <a:pt x="6181" y="6160"/>
                    <a:pt x="6294" y="6060"/>
                  </a:cubicBezTo>
                  <a:cubicBezTo>
                    <a:pt x="6654" y="5742"/>
                    <a:pt x="7732" y="4218"/>
                    <a:pt x="7732" y="4218"/>
                  </a:cubicBezTo>
                  <a:cubicBezTo>
                    <a:pt x="7732" y="4218"/>
                    <a:pt x="7518" y="3886"/>
                    <a:pt x="6868" y="3800"/>
                  </a:cubicBezTo>
                  <a:cubicBezTo>
                    <a:pt x="6855" y="3798"/>
                    <a:pt x="6842" y="3798"/>
                    <a:pt x="6829" y="3798"/>
                  </a:cubicBezTo>
                  <a:cubicBezTo>
                    <a:pt x="6423" y="3798"/>
                    <a:pt x="5963" y="4446"/>
                    <a:pt x="5963" y="4446"/>
                  </a:cubicBezTo>
                  <a:cubicBezTo>
                    <a:pt x="5963" y="4446"/>
                    <a:pt x="5790" y="3800"/>
                    <a:pt x="5617" y="3022"/>
                  </a:cubicBezTo>
                  <a:cubicBezTo>
                    <a:pt x="5469" y="2298"/>
                    <a:pt x="5333" y="0"/>
                    <a:pt x="2956" y="0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7"/>
            <p:cNvSpPr/>
            <p:nvPr/>
          </p:nvSpPr>
          <p:spPr>
            <a:xfrm>
              <a:off x="3347033" y="3842389"/>
              <a:ext cx="45714" cy="95397"/>
            </a:xfrm>
            <a:custGeom>
              <a:avLst/>
              <a:gdLst/>
              <a:ahLst/>
              <a:cxnLst/>
              <a:rect l="l" t="t" r="r" b="b"/>
              <a:pathLst>
                <a:path w="1428" h="2980" extrusionOk="0">
                  <a:moveTo>
                    <a:pt x="0" y="0"/>
                  </a:moveTo>
                  <a:lnTo>
                    <a:pt x="0" y="0"/>
                  </a:lnTo>
                  <a:cubicBezTo>
                    <a:pt x="45" y="287"/>
                    <a:pt x="101" y="560"/>
                    <a:pt x="173" y="837"/>
                  </a:cubicBezTo>
                  <a:cubicBezTo>
                    <a:pt x="246" y="1110"/>
                    <a:pt x="346" y="1383"/>
                    <a:pt x="446" y="1642"/>
                  </a:cubicBezTo>
                  <a:cubicBezTo>
                    <a:pt x="564" y="1901"/>
                    <a:pt x="678" y="2160"/>
                    <a:pt x="823" y="2406"/>
                  </a:cubicBezTo>
                  <a:cubicBezTo>
                    <a:pt x="878" y="2534"/>
                    <a:pt x="965" y="2651"/>
                    <a:pt x="1068" y="2751"/>
                  </a:cubicBezTo>
                  <a:cubicBezTo>
                    <a:pt x="1169" y="2852"/>
                    <a:pt x="1296" y="2938"/>
                    <a:pt x="1428" y="2980"/>
                  </a:cubicBezTo>
                  <a:cubicBezTo>
                    <a:pt x="1296" y="2924"/>
                    <a:pt x="1182" y="2838"/>
                    <a:pt x="1096" y="2738"/>
                  </a:cubicBezTo>
                  <a:cubicBezTo>
                    <a:pt x="996" y="2634"/>
                    <a:pt x="923" y="2520"/>
                    <a:pt x="851" y="2392"/>
                  </a:cubicBezTo>
                  <a:cubicBezTo>
                    <a:pt x="737" y="2133"/>
                    <a:pt x="605" y="1887"/>
                    <a:pt x="505" y="1614"/>
                  </a:cubicBezTo>
                  <a:cubicBezTo>
                    <a:pt x="446" y="1483"/>
                    <a:pt x="405" y="1355"/>
                    <a:pt x="346" y="1224"/>
                  </a:cubicBezTo>
                  <a:cubicBezTo>
                    <a:pt x="305" y="1096"/>
                    <a:pt x="260" y="951"/>
                    <a:pt x="218" y="819"/>
                  </a:cubicBezTo>
                  <a:cubicBezTo>
                    <a:pt x="173" y="692"/>
                    <a:pt x="132" y="546"/>
                    <a:pt x="101" y="418"/>
                  </a:cubicBezTo>
                  <a:cubicBezTo>
                    <a:pt x="59" y="273"/>
                    <a:pt x="32" y="145"/>
                    <a:pt x="0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7"/>
            <p:cNvSpPr/>
            <p:nvPr/>
          </p:nvSpPr>
          <p:spPr>
            <a:xfrm>
              <a:off x="3406544" y="3881092"/>
              <a:ext cx="7907" cy="27691"/>
            </a:xfrm>
            <a:custGeom>
              <a:avLst/>
              <a:gdLst/>
              <a:ahLst/>
              <a:cxnLst/>
              <a:rect l="l" t="t" r="r" b="b"/>
              <a:pathLst>
                <a:path w="247" h="865" extrusionOk="0">
                  <a:moveTo>
                    <a:pt x="1" y="1"/>
                  </a:moveTo>
                  <a:lnTo>
                    <a:pt x="1" y="1"/>
                  </a:lnTo>
                  <a:cubicBezTo>
                    <a:pt x="15" y="146"/>
                    <a:pt x="56" y="288"/>
                    <a:pt x="87" y="433"/>
                  </a:cubicBezTo>
                  <a:cubicBezTo>
                    <a:pt x="129" y="578"/>
                    <a:pt x="174" y="720"/>
                    <a:pt x="246" y="865"/>
                  </a:cubicBezTo>
                  <a:cubicBezTo>
                    <a:pt x="229" y="706"/>
                    <a:pt x="187" y="561"/>
                    <a:pt x="143" y="419"/>
                  </a:cubicBezTo>
                  <a:cubicBezTo>
                    <a:pt x="115" y="274"/>
                    <a:pt x="73" y="146"/>
                    <a:pt x="1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7"/>
            <p:cNvSpPr/>
            <p:nvPr/>
          </p:nvSpPr>
          <p:spPr>
            <a:xfrm>
              <a:off x="3365056" y="3977033"/>
              <a:ext cx="65434" cy="8323"/>
            </a:xfrm>
            <a:custGeom>
              <a:avLst/>
              <a:gdLst/>
              <a:ahLst/>
              <a:cxnLst/>
              <a:rect l="l" t="t" r="r" b="b"/>
              <a:pathLst>
                <a:path w="2044" h="260" extrusionOk="0">
                  <a:moveTo>
                    <a:pt x="2043" y="0"/>
                  </a:moveTo>
                  <a:lnTo>
                    <a:pt x="2043" y="0"/>
                  </a:lnTo>
                  <a:cubicBezTo>
                    <a:pt x="2002" y="14"/>
                    <a:pt x="1957" y="28"/>
                    <a:pt x="1929" y="42"/>
                  </a:cubicBezTo>
                  <a:lnTo>
                    <a:pt x="1801" y="70"/>
                  </a:lnTo>
                  <a:lnTo>
                    <a:pt x="1670" y="101"/>
                  </a:lnTo>
                  <a:lnTo>
                    <a:pt x="1542" y="115"/>
                  </a:lnTo>
                  <a:cubicBezTo>
                    <a:pt x="1383" y="142"/>
                    <a:pt x="1210" y="156"/>
                    <a:pt x="1038" y="173"/>
                  </a:cubicBezTo>
                  <a:cubicBezTo>
                    <a:pt x="865" y="187"/>
                    <a:pt x="692" y="201"/>
                    <a:pt x="519" y="201"/>
                  </a:cubicBezTo>
                  <a:lnTo>
                    <a:pt x="260" y="215"/>
                  </a:lnTo>
                  <a:cubicBezTo>
                    <a:pt x="174" y="215"/>
                    <a:pt x="87" y="229"/>
                    <a:pt x="1" y="229"/>
                  </a:cubicBezTo>
                  <a:cubicBezTo>
                    <a:pt x="87" y="242"/>
                    <a:pt x="174" y="242"/>
                    <a:pt x="260" y="242"/>
                  </a:cubicBezTo>
                  <a:lnTo>
                    <a:pt x="519" y="260"/>
                  </a:lnTo>
                  <a:cubicBezTo>
                    <a:pt x="692" y="260"/>
                    <a:pt x="865" y="242"/>
                    <a:pt x="1038" y="242"/>
                  </a:cubicBezTo>
                  <a:cubicBezTo>
                    <a:pt x="1210" y="229"/>
                    <a:pt x="1383" y="201"/>
                    <a:pt x="1556" y="156"/>
                  </a:cubicBezTo>
                  <a:lnTo>
                    <a:pt x="1684" y="128"/>
                  </a:lnTo>
                  <a:lnTo>
                    <a:pt x="1801" y="101"/>
                  </a:lnTo>
                  <a:lnTo>
                    <a:pt x="1929" y="56"/>
                  </a:lnTo>
                  <a:cubicBezTo>
                    <a:pt x="1974" y="42"/>
                    <a:pt x="2016" y="14"/>
                    <a:pt x="2043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7"/>
            <p:cNvSpPr/>
            <p:nvPr/>
          </p:nvSpPr>
          <p:spPr>
            <a:xfrm>
              <a:off x="3419957" y="3976489"/>
              <a:ext cx="3233" cy="222743"/>
            </a:xfrm>
            <a:custGeom>
              <a:avLst/>
              <a:gdLst/>
              <a:ahLst/>
              <a:cxnLst/>
              <a:rect l="l" t="t" r="r" b="b"/>
              <a:pathLst>
                <a:path w="101" h="6958" extrusionOk="0">
                  <a:moveTo>
                    <a:pt x="0" y="0"/>
                  </a:moveTo>
                  <a:lnTo>
                    <a:pt x="0" y="881"/>
                  </a:lnTo>
                  <a:lnTo>
                    <a:pt x="0" y="1746"/>
                  </a:lnTo>
                  <a:lnTo>
                    <a:pt x="14" y="3487"/>
                  </a:lnTo>
                  <a:lnTo>
                    <a:pt x="55" y="5216"/>
                  </a:lnTo>
                  <a:lnTo>
                    <a:pt x="69" y="6093"/>
                  </a:lnTo>
                  <a:lnTo>
                    <a:pt x="100" y="6957"/>
                  </a:lnTo>
                  <a:lnTo>
                    <a:pt x="100" y="6093"/>
                  </a:lnTo>
                  <a:lnTo>
                    <a:pt x="100" y="5216"/>
                  </a:lnTo>
                  <a:lnTo>
                    <a:pt x="86" y="3487"/>
                  </a:lnTo>
                  <a:lnTo>
                    <a:pt x="41" y="1746"/>
                  </a:lnTo>
                  <a:lnTo>
                    <a:pt x="28" y="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7"/>
            <p:cNvSpPr/>
            <p:nvPr/>
          </p:nvSpPr>
          <p:spPr>
            <a:xfrm>
              <a:off x="3428696" y="4147979"/>
              <a:ext cx="129587" cy="51252"/>
            </a:xfrm>
            <a:custGeom>
              <a:avLst/>
              <a:gdLst/>
              <a:ahLst/>
              <a:cxnLst/>
              <a:rect l="l" t="t" r="r" b="b"/>
              <a:pathLst>
                <a:path w="4048" h="1601" extrusionOk="0">
                  <a:moveTo>
                    <a:pt x="1728" y="0"/>
                  </a:moveTo>
                  <a:lnTo>
                    <a:pt x="0" y="31"/>
                  </a:lnTo>
                  <a:lnTo>
                    <a:pt x="0" y="1600"/>
                  </a:lnTo>
                  <a:lnTo>
                    <a:pt x="3684" y="1600"/>
                  </a:lnTo>
                  <a:cubicBezTo>
                    <a:pt x="3902" y="1600"/>
                    <a:pt x="4047" y="1400"/>
                    <a:pt x="3988" y="1196"/>
                  </a:cubicBezTo>
                  <a:cubicBezTo>
                    <a:pt x="3944" y="1082"/>
                    <a:pt x="3857" y="982"/>
                    <a:pt x="3743" y="937"/>
                  </a:cubicBezTo>
                  <a:lnTo>
                    <a:pt x="1728" y="0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7"/>
            <p:cNvSpPr/>
            <p:nvPr/>
          </p:nvSpPr>
          <p:spPr>
            <a:xfrm>
              <a:off x="3428696" y="4193660"/>
              <a:ext cx="127250" cy="32"/>
            </a:xfrm>
            <a:custGeom>
              <a:avLst/>
              <a:gdLst/>
              <a:ahLst/>
              <a:cxnLst/>
              <a:rect l="l" t="t" r="r" b="b"/>
              <a:pathLst>
                <a:path w="3975" h="1" extrusionOk="0">
                  <a:moveTo>
                    <a:pt x="3975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7"/>
            <p:cNvSpPr/>
            <p:nvPr/>
          </p:nvSpPr>
          <p:spPr>
            <a:xfrm>
              <a:off x="3428696" y="4192220"/>
              <a:ext cx="127250" cy="2369"/>
            </a:xfrm>
            <a:custGeom>
              <a:avLst/>
              <a:gdLst/>
              <a:ahLst/>
              <a:cxnLst/>
              <a:rect l="l" t="t" r="r" b="b"/>
              <a:pathLst>
                <a:path w="3975" h="74" extrusionOk="0">
                  <a:moveTo>
                    <a:pt x="0" y="1"/>
                  </a:moveTo>
                  <a:lnTo>
                    <a:pt x="0" y="73"/>
                  </a:lnTo>
                  <a:lnTo>
                    <a:pt x="3975" y="73"/>
                  </a:lnTo>
                  <a:lnTo>
                    <a:pt x="3975" y="1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7"/>
            <p:cNvSpPr/>
            <p:nvPr/>
          </p:nvSpPr>
          <p:spPr>
            <a:xfrm>
              <a:off x="3500596" y="4159599"/>
              <a:ext cx="19848" cy="9188"/>
            </a:xfrm>
            <a:custGeom>
              <a:avLst/>
              <a:gdLst/>
              <a:ahLst/>
              <a:cxnLst/>
              <a:rect l="l" t="t" r="r" b="b"/>
              <a:pathLst>
                <a:path w="620" h="287" extrusionOk="0">
                  <a:moveTo>
                    <a:pt x="619" y="0"/>
                  </a:moveTo>
                  <a:cubicBezTo>
                    <a:pt x="388" y="14"/>
                    <a:pt x="160" y="114"/>
                    <a:pt x="1" y="287"/>
                  </a:cubicBezTo>
                  <a:lnTo>
                    <a:pt x="619" y="0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7"/>
            <p:cNvSpPr/>
            <p:nvPr/>
          </p:nvSpPr>
          <p:spPr>
            <a:xfrm>
              <a:off x="3500148" y="4158607"/>
              <a:ext cx="20296" cy="10628"/>
            </a:xfrm>
            <a:custGeom>
              <a:avLst/>
              <a:gdLst/>
              <a:ahLst/>
              <a:cxnLst/>
              <a:rect l="l" t="t" r="r" b="b"/>
              <a:pathLst>
                <a:path w="634" h="332" extrusionOk="0">
                  <a:moveTo>
                    <a:pt x="633" y="0"/>
                  </a:moveTo>
                  <a:cubicBezTo>
                    <a:pt x="402" y="14"/>
                    <a:pt x="156" y="118"/>
                    <a:pt x="1" y="290"/>
                  </a:cubicBezTo>
                  <a:lnTo>
                    <a:pt x="42" y="332"/>
                  </a:lnTo>
                  <a:cubicBezTo>
                    <a:pt x="201" y="173"/>
                    <a:pt x="415" y="73"/>
                    <a:pt x="633" y="59"/>
                  </a:cubicBezTo>
                  <a:lnTo>
                    <a:pt x="633" y="0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7"/>
            <p:cNvSpPr/>
            <p:nvPr/>
          </p:nvSpPr>
          <p:spPr>
            <a:xfrm>
              <a:off x="3508439" y="4163249"/>
              <a:ext cx="17543" cy="9636"/>
            </a:xfrm>
            <a:custGeom>
              <a:avLst/>
              <a:gdLst/>
              <a:ahLst/>
              <a:cxnLst/>
              <a:rect l="l" t="t" r="r" b="b"/>
              <a:pathLst>
                <a:path w="548" h="301" extrusionOk="0">
                  <a:moveTo>
                    <a:pt x="547" y="0"/>
                  </a:moveTo>
                  <a:lnTo>
                    <a:pt x="547" y="0"/>
                  </a:lnTo>
                  <a:cubicBezTo>
                    <a:pt x="347" y="42"/>
                    <a:pt x="143" y="145"/>
                    <a:pt x="1" y="301"/>
                  </a:cubicBezTo>
                  <a:lnTo>
                    <a:pt x="547" y="0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7"/>
            <p:cNvSpPr/>
            <p:nvPr/>
          </p:nvSpPr>
          <p:spPr>
            <a:xfrm>
              <a:off x="3507447" y="4161808"/>
              <a:ext cx="18951" cy="11653"/>
            </a:xfrm>
            <a:custGeom>
              <a:avLst/>
              <a:gdLst/>
              <a:ahLst/>
              <a:cxnLst/>
              <a:rect l="l" t="t" r="r" b="b"/>
              <a:pathLst>
                <a:path w="592" h="364" extrusionOk="0">
                  <a:moveTo>
                    <a:pt x="578" y="0"/>
                  </a:moveTo>
                  <a:cubicBezTo>
                    <a:pt x="360" y="59"/>
                    <a:pt x="160" y="173"/>
                    <a:pt x="1" y="318"/>
                  </a:cubicBezTo>
                  <a:lnTo>
                    <a:pt x="46" y="363"/>
                  </a:lnTo>
                  <a:cubicBezTo>
                    <a:pt x="205" y="218"/>
                    <a:pt x="391" y="118"/>
                    <a:pt x="592" y="73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7"/>
            <p:cNvSpPr/>
            <p:nvPr/>
          </p:nvSpPr>
          <p:spPr>
            <a:xfrm>
              <a:off x="3517626" y="4166002"/>
              <a:ext cx="17511" cy="8323"/>
            </a:xfrm>
            <a:custGeom>
              <a:avLst/>
              <a:gdLst/>
              <a:ahLst/>
              <a:cxnLst/>
              <a:rect l="l" t="t" r="r" b="b"/>
              <a:pathLst>
                <a:path w="547" h="260" extrusionOk="0">
                  <a:moveTo>
                    <a:pt x="547" y="1"/>
                  </a:moveTo>
                  <a:lnTo>
                    <a:pt x="547" y="1"/>
                  </a:lnTo>
                  <a:cubicBezTo>
                    <a:pt x="360" y="42"/>
                    <a:pt x="174" y="146"/>
                    <a:pt x="1" y="260"/>
                  </a:cubicBezTo>
                  <a:lnTo>
                    <a:pt x="547" y="1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7"/>
            <p:cNvSpPr/>
            <p:nvPr/>
          </p:nvSpPr>
          <p:spPr>
            <a:xfrm>
              <a:off x="3517210" y="4165106"/>
              <a:ext cx="18375" cy="10116"/>
            </a:xfrm>
            <a:custGeom>
              <a:avLst/>
              <a:gdLst/>
              <a:ahLst/>
              <a:cxnLst/>
              <a:rect l="l" t="t" r="r" b="b"/>
              <a:pathLst>
                <a:path w="574" h="316" extrusionOk="0">
                  <a:moveTo>
                    <a:pt x="560" y="1"/>
                  </a:moveTo>
                  <a:cubicBezTo>
                    <a:pt x="359" y="42"/>
                    <a:pt x="159" y="143"/>
                    <a:pt x="0" y="260"/>
                  </a:cubicBezTo>
                  <a:lnTo>
                    <a:pt x="28" y="315"/>
                  </a:lnTo>
                  <a:cubicBezTo>
                    <a:pt x="200" y="188"/>
                    <a:pt x="373" y="101"/>
                    <a:pt x="574" y="56"/>
                  </a:cubicBezTo>
                  <a:lnTo>
                    <a:pt x="560" y="1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7"/>
            <p:cNvSpPr/>
            <p:nvPr/>
          </p:nvSpPr>
          <p:spPr>
            <a:xfrm>
              <a:off x="3432762" y="3924917"/>
              <a:ext cx="43409" cy="23497"/>
            </a:xfrm>
            <a:custGeom>
              <a:avLst/>
              <a:gdLst/>
              <a:ahLst/>
              <a:cxnLst/>
              <a:rect l="l" t="t" r="r" b="b"/>
              <a:pathLst>
                <a:path w="1356" h="734" extrusionOk="0">
                  <a:moveTo>
                    <a:pt x="1" y="1"/>
                  </a:moveTo>
                  <a:cubicBezTo>
                    <a:pt x="118" y="42"/>
                    <a:pt x="246" y="87"/>
                    <a:pt x="360" y="128"/>
                  </a:cubicBezTo>
                  <a:cubicBezTo>
                    <a:pt x="478" y="187"/>
                    <a:pt x="606" y="229"/>
                    <a:pt x="723" y="287"/>
                  </a:cubicBezTo>
                  <a:cubicBezTo>
                    <a:pt x="951" y="388"/>
                    <a:pt x="1183" y="533"/>
                    <a:pt x="1356" y="733"/>
                  </a:cubicBezTo>
                  <a:cubicBezTo>
                    <a:pt x="1211" y="505"/>
                    <a:pt x="996" y="346"/>
                    <a:pt x="751" y="229"/>
                  </a:cubicBezTo>
                  <a:cubicBezTo>
                    <a:pt x="692" y="201"/>
                    <a:pt x="637" y="173"/>
                    <a:pt x="564" y="160"/>
                  </a:cubicBezTo>
                  <a:cubicBezTo>
                    <a:pt x="506" y="128"/>
                    <a:pt x="447" y="101"/>
                    <a:pt x="391" y="87"/>
                  </a:cubicBezTo>
                  <a:cubicBezTo>
                    <a:pt x="260" y="42"/>
                    <a:pt x="132" y="14"/>
                    <a:pt x="1" y="1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7"/>
            <p:cNvSpPr/>
            <p:nvPr/>
          </p:nvSpPr>
          <p:spPr>
            <a:xfrm>
              <a:off x="3278879" y="3634373"/>
              <a:ext cx="32237" cy="14854"/>
            </a:xfrm>
            <a:custGeom>
              <a:avLst/>
              <a:gdLst/>
              <a:ahLst/>
              <a:cxnLst/>
              <a:rect l="l" t="t" r="r" b="b"/>
              <a:pathLst>
                <a:path w="1007" h="464" extrusionOk="0">
                  <a:moveTo>
                    <a:pt x="754" y="0"/>
                  </a:moveTo>
                  <a:cubicBezTo>
                    <a:pt x="718" y="0"/>
                    <a:pt x="682" y="6"/>
                    <a:pt x="647" y="18"/>
                  </a:cubicBezTo>
                  <a:cubicBezTo>
                    <a:pt x="530" y="43"/>
                    <a:pt x="433" y="144"/>
                    <a:pt x="396" y="258"/>
                  </a:cubicBezTo>
                  <a:lnTo>
                    <a:pt x="396" y="258"/>
                  </a:lnTo>
                  <a:cubicBezTo>
                    <a:pt x="359" y="242"/>
                    <a:pt x="318" y="232"/>
                    <a:pt x="287" y="232"/>
                  </a:cubicBezTo>
                  <a:cubicBezTo>
                    <a:pt x="242" y="232"/>
                    <a:pt x="201" y="250"/>
                    <a:pt x="156" y="263"/>
                  </a:cubicBezTo>
                  <a:cubicBezTo>
                    <a:pt x="70" y="305"/>
                    <a:pt x="14" y="377"/>
                    <a:pt x="0" y="464"/>
                  </a:cubicBezTo>
                  <a:cubicBezTo>
                    <a:pt x="28" y="391"/>
                    <a:pt x="101" y="336"/>
                    <a:pt x="173" y="305"/>
                  </a:cubicBezTo>
                  <a:cubicBezTo>
                    <a:pt x="203" y="295"/>
                    <a:pt x="225" y="285"/>
                    <a:pt x="251" y="285"/>
                  </a:cubicBezTo>
                  <a:cubicBezTo>
                    <a:pt x="262" y="285"/>
                    <a:pt x="274" y="287"/>
                    <a:pt x="287" y="291"/>
                  </a:cubicBezTo>
                  <a:cubicBezTo>
                    <a:pt x="329" y="291"/>
                    <a:pt x="360" y="291"/>
                    <a:pt x="401" y="319"/>
                  </a:cubicBezTo>
                  <a:lnTo>
                    <a:pt x="432" y="336"/>
                  </a:lnTo>
                  <a:lnTo>
                    <a:pt x="432" y="305"/>
                  </a:lnTo>
                  <a:cubicBezTo>
                    <a:pt x="474" y="191"/>
                    <a:pt x="560" y="104"/>
                    <a:pt x="661" y="59"/>
                  </a:cubicBezTo>
                  <a:cubicBezTo>
                    <a:pt x="705" y="49"/>
                    <a:pt x="750" y="42"/>
                    <a:pt x="794" y="42"/>
                  </a:cubicBezTo>
                  <a:cubicBezTo>
                    <a:pt x="865" y="42"/>
                    <a:pt x="936" y="59"/>
                    <a:pt x="1006" y="104"/>
                  </a:cubicBezTo>
                  <a:cubicBezTo>
                    <a:pt x="943" y="41"/>
                    <a:pt x="850" y="0"/>
                    <a:pt x="754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7"/>
            <p:cNvSpPr/>
            <p:nvPr/>
          </p:nvSpPr>
          <p:spPr>
            <a:xfrm>
              <a:off x="3298246" y="3610428"/>
              <a:ext cx="28555" cy="7939"/>
            </a:xfrm>
            <a:custGeom>
              <a:avLst/>
              <a:gdLst/>
              <a:ahLst/>
              <a:cxnLst/>
              <a:rect l="l" t="t" r="r" b="b"/>
              <a:pathLst>
                <a:path w="892" h="248" extrusionOk="0">
                  <a:moveTo>
                    <a:pt x="652" y="0"/>
                  </a:moveTo>
                  <a:cubicBezTo>
                    <a:pt x="641" y="0"/>
                    <a:pt x="630" y="1"/>
                    <a:pt x="619" y="2"/>
                  </a:cubicBezTo>
                  <a:cubicBezTo>
                    <a:pt x="528" y="15"/>
                    <a:pt x="423" y="64"/>
                    <a:pt x="373" y="148"/>
                  </a:cubicBezTo>
                  <a:lnTo>
                    <a:pt x="373" y="148"/>
                  </a:lnTo>
                  <a:cubicBezTo>
                    <a:pt x="354" y="129"/>
                    <a:pt x="331" y="112"/>
                    <a:pt x="301" y="102"/>
                  </a:cubicBezTo>
                  <a:cubicBezTo>
                    <a:pt x="273" y="102"/>
                    <a:pt x="228" y="89"/>
                    <a:pt x="187" y="89"/>
                  </a:cubicBezTo>
                  <a:cubicBezTo>
                    <a:pt x="114" y="102"/>
                    <a:pt x="42" y="133"/>
                    <a:pt x="0" y="189"/>
                  </a:cubicBezTo>
                  <a:cubicBezTo>
                    <a:pt x="56" y="147"/>
                    <a:pt x="128" y="133"/>
                    <a:pt x="187" y="133"/>
                  </a:cubicBezTo>
                  <a:cubicBezTo>
                    <a:pt x="228" y="133"/>
                    <a:pt x="259" y="147"/>
                    <a:pt x="287" y="161"/>
                  </a:cubicBezTo>
                  <a:cubicBezTo>
                    <a:pt x="315" y="175"/>
                    <a:pt x="346" y="189"/>
                    <a:pt x="360" y="220"/>
                  </a:cubicBezTo>
                  <a:lnTo>
                    <a:pt x="387" y="248"/>
                  </a:lnTo>
                  <a:lnTo>
                    <a:pt x="415" y="203"/>
                  </a:lnTo>
                  <a:cubicBezTo>
                    <a:pt x="460" y="133"/>
                    <a:pt x="532" y="61"/>
                    <a:pt x="633" y="47"/>
                  </a:cubicBezTo>
                  <a:cubicBezTo>
                    <a:pt x="645" y="45"/>
                    <a:pt x="658" y="43"/>
                    <a:pt x="671" y="43"/>
                  </a:cubicBezTo>
                  <a:cubicBezTo>
                    <a:pt x="748" y="43"/>
                    <a:pt x="830" y="85"/>
                    <a:pt x="892" y="147"/>
                  </a:cubicBezTo>
                  <a:cubicBezTo>
                    <a:pt x="851" y="57"/>
                    <a:pt x="754" y="0"/>
                    <a:pt x="652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7"/>
            <p:cNvSpPr/>
            <p:nvPr/>
          </p:nvSpPr>
          <p:spPr>
            <a:xfrm>
              <a:off x="3329554" y="3623873"/>
              <a:ext cx="22601" cy="13861"/>
            </a:xfrm>
            <a:custGeom>
              <a:avLst/>
              <a:gdLst/>
              <a:ahLst/>
              <a:cxnLst/>
              <a:rect l="l" t="t" r="r" b="b"/>
              <a:pathLst>
                <a:path w="706" h="433" extrusionOk="0">
                  <a:moveTo>
                    <a:pt x="128" y="0"/>
                  </a:moveTo>
                  <a:cubicBezTo>
                    <a:pt x="87" y="0"/>
                    <a:pt x="42" y="14"/>
                    <a:pt x="0" y="28"/>
                  </a:cubicBezTo>
                  <a:cubicBezTo>
                    <a:pt x="21" y="21"/>
                    <a:pt x="43" y="18"/>
                    <a:pt x="64" y="18"/>
                  </a:cubicBezTo>
                  <a:cubicBezTo>
                    <a:pt x="86" y="18"/>
                    <a:pt x="107" y="21"/>
                    <a:pt x="128" y="28"/>
                  </a:cubicBezTo>
                  <a:cubicBezTo>
                    <a:pt x="159" y="28"/>
                    <a:pt x="201" y="42"/>
                    <a:pt x="232" y="73"/>
                  </a:cubicBezTo>
                  <a:cubicBezTo>
                    <a:pt x="301" y="101"/>
                    <a:pt x="346" y="173"/>
                    <a:pt x="360" y="246"/>
                  </a:cubicBezTo>
                  <a:lnTo>
                    <a:pt x="374" y="273"/>
                  </a:lnTo>
                  <a:lnTo>
                    <a:pt x="405" y="260"/>
                  </a:lnTo>
                  <a:cubicBezTo>
                    <a:pt x="428" y="254"/>
                    <a:pt x="451" y="250"/>
                    <a:pt x="475" y="250"/>
                  </a:cubicBezTo>
                  <a:cubicBezTo>
                    <a:pt x="509" y="250"/>
                    <a:pt x="543" y="257"/>
                    <a:pt x="578" y="273"/>
                  </a:cubicBezTo>
                  <a:cubicBezTo>
                    <a:pt x="633" y="318"/>
                    <a:pt x="678" y="360"/>
                    <a:pt x="705" y="432"/>
                  </a:cubicBezTo>
                  <a:cubicBezTo>
                    <a:pt x="692" y="360"/>
                    <a:pt x="664" y="287"/>
                    <a:pt x="605" y="246"/>
                  </a:cubicBezTo>
                  <a:cubicBezTo>
                    <a:pt x="567" y="216"/>
                    <a:pt x="517" y="200"/>
                    <a:pt x="467" y="200"/>
                  </a:cubicBezTo>
                  <a:cubicBezTo>
                    <a:pt x="449" y="200"/>
                    <a:pt x="430" y="202"/>
                    <a:pt x="413" y="207"/>
                  </a:cubicBezTo>
                  <a:lnTo>
                    <a:pt x="413" y="207"/>
                  </a:lnTo>
                  <a:cubicBezTo>
                    <a:pt x="391" y="129"/>
                    <a:pt x="325" y="56"/>
                    <a:pt x="260" y="28"/>
                  </a:cubicBezTo>
                  <a:cubicBezTo>
                    <a:pt x="215" y="0"/>
                    <a:pt x="173" y="0"/>
                    <a:pt x="128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7"/>
            <p:cNvSpPr/>
            <p:nvPr/>
          </p:nvSpPr>
          <p:spPr>
            <a:xfrm>
              <a:off x="3259511" y="3628835"/>
              <a:ext cx="14758" cy="14886"/>
            </a:xfrm>
            <a:custGeom>
              <a:avLst/>
              <a:gdLst/>
              <a:ahLst/>
              <a:cxnLst/>
              <a:rect l="l" t="t" r="r" b="b"/>
              <a:pathLst>
                <a:path w="461" h="465" extrusionOk="0">
                  <a:moveTo>
                    <a:pt x="422" y="1"/>
                  </a:moveTo>
                  <a:cubicBezTo>
                    <a:pt x="363" y="1"/>
                    <a:pt x="308" y="26"/>
                    <a:pt x="274" y="60"/>
                  </a:cubicBezTo>
                  <a:cubicBezTo>
                    <a:pt x="223" y="111"/>
                    <a:pt x="205" y="172"/>
                    <a:pt x="202" y="235"/>
                  </a:cubicBezTo>
                  <a:lnTo>
                    <a:pt x="202" y="235"/>
                  </a:lnTo>
                  <a:cubicBezTo>
                    <a:pt x="151" y="242"/>
                    <a:pt x="94" y="270"/>
                    <a:pt x="56" y="305"/>
                  </a:cubicBezTo>
                  <a:cubicBezTo>
                    <a:pt x="14" y="350"/>
                    <a:pt x="1" y="405"/>
                    <a:pt x="1" y="464"/>
                  </a:cubicBezTo>
                  <a:cubicBezTo>
                    <a:pt x="14" y="405"/>
                    <a:pt x="56" y="364"/>
                    <a:pt x="87" y="336"/>
                  </a:cubicBezTo>
                  <a:cubicBezTo>
                    <a:pt x="128" y="305"/>
                    <a:pt x="187" y="291"/>
                    <a:pt x="229" y="291"/>
                  </a:cubicBezTo>
                  <a:lnTo>
                    <a:pt x="260" y="291"/>
                  </a:lnTo>
                  <a:lnTo>
                    <a:pt x="260" y="250"/>
                  </a:lnTo>
                  <a:cubicBezTo>
                    <a:pt x="260" y="205"/>
                    <a:pt x="274" y="146"/>
                    <a:pt x="301" y="91"/>
                  </a:cubicBezTo>
                  <a:cubicBezTo>
                    <a:pt x="346" y="46"/>
                    <a:pt x="388" y="18"/>
                    <a:pt x="460" y="4"/>
                  </a:cubicBezTo>
                  <a:cubicBezTo>
                    <a:pt x="447" y="2"/>
                    <a:pt x="435" y="1"/>
                    <a:pt x="422" y="1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7"/>
            <p:cNvSpPr/>
            <p:nvPr/>
          </p:nvSpPr>
          <p:spPr>
            <a:xfrm>
              <a:off x="3254869" y="3664273"/>
              <a:ext cx="17511" cy="9860"/>
            </a:xfrm>
            <a:custGeom>
              <a:avLst/>
              <a:gdLst/>
              <a:ahLst/>
              <a:cxnLst/>
              <a:rect l="l" t="t" r="r" b="b"/>
              <a:pathLst>
                <a:path w="547" h="308" extrusionOk="0">
                  <a:moveTo>
                    <a:pt x="491" y="0"/>
                  </a:moveTo>
                  <a:cubicBezTo>
                    <a:pt x="439" y="0"/>
                    <a:pt x="389" y="18"/>
                    <a:pt x="346" y="48"/>
                  </a:cubicBezTo>
                  <a:cubicBezTo>
                    <a:pt x="297" y="86"/>
                    <a:pt x="269" y="140"/>
                    <a:pt x="262" y="200"/>
                  </a:cubicBezTo>
                  <a:lnTo>
                    <a:pt x="262" y="200"/>
                  </a:lnTo>
                  <a:cubicBezTo>
                    <a:pt x="247" y="198"/>
                    <a:pt x="231" y="197"/>
                    <a:pt x="216" y="197"/>
                  </a:cubicBezTo>
                  <a:cubicBezTo>
                    <a:pt x="187" y="197"/>
                    <a:pt x="158" y="200"/>
                    <a:pt x="128" y="207"/>
                  </a:cubicBezTo>
                  <a:cubicBezTo>
                    <a:pt x="73" y="221"/>
                    <a:pt x="28" y="266"/>
                    <a:pt x="0" y="307"/>
                  </a:cubicBezTo>
                  <a:cubicBezTo>
                    <a:pt x="42" y="280"/>
                    <a:pt x="87" y="249"/>
                    <a:pt x="128" y="249"/>
                  </a:cubicBezTo>
                  <a:cubicBezTo>
                    <a:pt x="145" y="245"/>
                    <a:pt x="161" y="243"/>
                    <a:pt x="176" y="243"/>
                  </a:cubicBezTo>
                  <a:cubicBezTo>
                    <a:pt x="212" y="243"/>
                    <a:pt x="244" y="254"/>
                    <a:pt x="273" y="266"/>
                  </a:cubicBezTo>
                  <a:lnTo>
                    <a:pt x="318" y="280"/>
                  </a:lnTo>
                  <a:lnTo>
                    <a:pt x="318" y="235"/>
                  </a:lnTo>
                  <a:cubicBezTo>
                    <a:pt x="318" y="180"/>
                    <a:pt x="332" y="121"/>
                    <a:pt x="374" y="76"/>
                  </a:cubicBezTo>
                  <a:cubicBezTo>
                    <a:pt x="419" y="34"/>
                    <a:pt x="474" y="21"/>
                    <a:pt x="546" y="7"/>
                  </a:cubicBezTo>
                  <a:cubicBezTo>
                    <a:pt x="528" y="2"/>
                    <a:pt x="509" y="0"/>
                    <a:pt x="491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7"/>
            <p:cNvSpPr/>
            <p:nvPr/>
          </p:nvSpPr>
          <p:spPr>
            <a:xfrm>
              <a:off x="3374691" y="4150732"/>
              <a:ext cx="115309" cy="13861"/>
            </a:xfrm>
            <a:custGeom>
              <a:avLst/>
              <a:gdLst/>
              <a:ahLst/>
              <a:cxnLst/>
              <a:rect l="l" t="t" r="r" b="b"/>
              <a:pathLst>
                <a:path w="3602" h="433" extrusionOk="0">
                  <a:moveTo>
                    <a:pt x="3602" y="1"/>
                  </a:moveTo>
                  <a:lnTo>
                    <a:pt x="3602" y="1"/>
                  </a:lnTo>
                  <a:cubicBezTo>
                    <a:pt x="3457" y="59"/>
                    <a:pt x="3315" y="104"/>
                    <a:pt x="3170" y="146"/>
                  </a:cubicBezTo>
                  <a:cubicBezTo>
                    <a:pt x="3011" y="191"/>
                    <a:pt x="2866" y="232"/>
                    <a:pt x="2710" y="260"/>
                  </a:cubicBezTo>
                  <a:cubicBezTo>
                    <a:pt x="2406" y="319"/>
                    <a:pt x="2105" y="364"/>
                    <a:pt x="1801" y="377"/>
                  </a:cubicBezTo>
                  <a:cubicBezTo>
                    <a:pt x="1483" y="377"/>
                    <a:pt x="1182" y="364"/>
                    <a:pt x="878" y="305"/>
                  </a:cubicBezTo>
                  <a:cubicBezTo>
                    <a:pt x="723" y="291"/>
                    <a:pt x="578" y="260"/>
                    <a:pt x="419" y="205"/>
                  </a:cubicBezTo>
                  <a:cubicBezTo>
                    <a:pt x="273" y="160"/>
                    <a:pt x="132" y="118"/>
                    <a:pt x="0" y="46"/>
                  </a:cubicBezTo>
                  <a:lnTo>
                    <a:pt x="0" y="46"/>
                  </a:lnTo>
                  <a:cubicBezTo>
                    <a:pt x="260" y="205"/>
                    <a:pt x="564" y="291"/>
                    <a:pt x="864" y="364"/>
                  </a:cubicBezTo>
                  <a:cubicBezTo>
                    <a:pt x="1182" y="405"/>
                    <a:pt x="1483" y="433"/>
                    <a:pt x="1801" y="433"/>
                  </a:cubicBezTo>
                  <a:cubicBezTo>
                    <a:pt x="2119" y="419"/>
                    <a:pt x="2420" y="377"/>
                    <a:pt x="2724" y="305"/>
                  </a:cubicBezTo>
                  <a:cubicBezTo>
                    <a:pt x="3025" y="232"/>
                    <a:pt x="3329" y="132"/>
                    <a:pt x="3602" y="1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7"/>
            <p:cNvSpPr/>
            <p:nvPr/>
          </p:nvSpPr>
          <p:spPr>
            <a:xfrm>
              <a:off x="3218023" y="3975593"/>
              <a:ext cx="236925" cy="19848"/>
            </a:xfrm>
            <a:custGeom>
              <a:avLst/>
              <a:gdLst/>
              <a:ahLst/>
              <a:cxnLst/>
              <a:rect l="l" t="t" r="r" b="b"/>
              <a:pathLst>
                <a:path w="7401" h="620" extrusionOk="0">
                  <a:moveTo>
                    <a:pt x="0" y="1"/>
                  </a:moveTo>
                  <a:cubicBezTo>
                    <a:pt x="0" y="346"/>
                    <a:pt x="287" y="619"/>
                    <a:pt x="633" y="619"/>
                  </a:cubicBezTo>
                  <a:lnTo>
                    <a:pt x="6782" y="619"/>
                  </a:lnTo>
                  <a:cubicBezTo>
                    <a:pt x="7127" y="619"/>
                    <a:pt x="7400" y="346"/>
                    <a:pt x="7400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7"/>
            <p:cNvSpPr/>
            <p:nvPr/>
          </p:nvSpPr>
          <p:spPr>
            <a:xfrm>
              <a:off x="3218023" y="3770458"/>
              <a:ext cx="172419" cy="205168"/>
            </a:xfrm>
            <a:custGeom>
              <a:avLst/>
              <a:gdLst/>
              <a:ahLst/>
              <a:cxnLst/>
              <a:rect l="l" t="t" r="r" b="b"/>
              <a:pathLst>
                <a:path w="5386" h="6409" extrusionOk="0">
                  <a:moveTo>
                    <a:pt x="3785" y="692"/>
                  </a:moveTo>
                  <a:cubicBezTo>
                    <a:pt x="4131" y="692"/>
                    <a:pt x="4407" y="979"/>
                    <a:pt x="4407" y="1324"/>
                  </a:cubicBezTo>
                  <a:lnTo>
                    <a:pt x="992" y="1324"/>
                  </a:lnTo>
                  <a:cubicBezTo>
                    <a:pt x="992" y="979"/>
                    <a:pt x="1265" y="692"/>
                    <a:pt x="1611" y="692"/>
                  </a:cubicBezTo>
                  <a:close/>
                  <a:moveTo>
                    <a:pt x="1079" y="1"/>
                  </a:moveTo>
                  <a:cubicBezTo>
                    <a:pt x="488" y="1"/>
                    <a:pt x="0" y="474"/>
                    <a:pt x="0" y="1065"/>
                  </a:cubicBezTo>
                  <a:lnTo>
                    <a:pt x="0" y="6409"/>
                  </a:lnTo>
                  <a:lnTo>
                    <a:pt x="5385" y="6409"/>
                  </a:lnTo>
                  <a:lnTo>
                    <a:pt x="5385" y="1065"/>
                  </a:lnTo>
                  <a:cubicBezTo>
                    <a:pt x="5385" y="474"/>
                    <a:pt x="4908" y="1"/>
                    <a:pt x="4321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7"/>
            <p:cNvSpPr/>
            <p:nvPr/>
          </p:nvSpPr>
          <p:spPr>
            <a:xfrm>
              <a:off x="3229964" y="3999602"/>
              <a:ext cx="71964" cy="199630"/>
            </a:xfrm>
            <a:custGeom>
              <a:avLst/>
              <a:gdLst/>
              <a:ahLst/>
              <a:cxnLst/>
              <a:rect l="l" t="t" r="r" b="b"/>
              <a:pathLst>
                <a:path w="2248" h="6236" extrusionOk="0">
                  <a:moveTo>
                    <a:pt x="1874" y="1"/>
                  </a:moveTo>
                  <a:lnTo>
                    <a:pt x="1" y="6235"/>
                  </a:lnTo>
                  <a:lnTo>
                    <a:pt x="388" y="6235"/>
                  </a:lnTo>
                  <a:lnTo>
                    <a:pt x="2247" y="1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7"/>
            <p:cNvSpPr/>
            <p:nvPr/>
          </p:nvSpPr>
          <p:spPr>
            <a:xfrm>
              <a:off x="3226762" y="3999602"/>
              <a:ext cx="71964" cy="199630"/>
            </a:xfrm>
            <a:custGeom>
              <a:avLst/>
              <a:gdLst/>
              <a:ahLst/>
              <a:cxnLst/>
              <a:rect l="l" t="t" r="r" b="b"/>
              <a:pathLst>
                <a:path w="2248" h="6236" extrusionOk="0">
                  <a:moveTo>
                    <a:pt x="1870" y="1"/>
                  </a:moveTo>
                  <a:lnTo>
                    <a:pt x="1" y="6235"/>
                  </a:lnTo>
                  <a:lnTo>
                    <a:pt x="374" y="6235"/>
                  </a:lnTo>
                  <a:lnTo>
                    <a:pt x="2247" y="1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7"/>
            <p:cNvSpPr/>
            <p:nvPr/>
          </p:nvSpPr>
          <p:spPr>
            <a:xfrm>
              <a:off x="3298694" y="3999602"/>
              <a:ext cx="32205" cy="199630"/>
            </a:xfrm>
            <a:custGeom>
              <a:avLst/>
              <a:gdLst/>
              <a:ahLst/>
              <a:cxnLst/>
              <a:rect l="l" t="t" r="r" b="b"/>
              <a:pathLst>
                <a:path w="1006" h="6236" extrusionOk="0">
                  <a:moveTo>
                    <a:pt x="619" y="1"/>
                  </a:moveTo>
                  <a:lnTo>
                    <a:pt x="0" y="6235"/>
                  </a:lnTo>
                  <a:lnTo>
                    <a:pt x="387" y="6235"/>
                  </a:lnTo>
                  <a:lnTo>
                    <a:pt x="1006" y="1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7"/>
            <p:cNvSpPr/>
            <p:nvPr/>
          </p:nvSpPr>
          <p:spPr>
            <a:xfrm>
              <a:off x="3295461" y="3999602"/>
              <a:ext cx="31788" cy="199630"/>
            </a:xfrm>
            <a:custGeom>
              <a:avLst/>
              <a:gdLst/>
              <a:ahLst/>
              <a:cxnLst/>
              <a:rect l="l" t="t" r="r" b="b"/>
              <a:pathLst>
                <a:path w="993" h="6236" extrusionOk="0">
                  <a:moveTo>
                    <a:pt x="619" y="1"/>
                  </a:moveTo>
                  <a:lnTo>
                    <a:pt x="1" y="6235"/>
                  </a:lnTo>
                  <a:lnTo>
                    <a:pt x="374" y="6235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7"/>
            <p:cNvSpPr/>
            <p:nvPr/>
          </p:nvSpPr>
          <p:spPr>
            <a:xfrm>
              <a:off x="3380230" y="3999602"/>
              <a:ext cx="71932" cy="199630"/>
            </a:xfrm>
            <a:custGeom>
              <a:avLst/>
              <a:gdLst/>
              <a:ahLst/>
              <a:cxnLst/>
              <a:rect l="l" t="t" r="r" b="b"/>
              <a:pathLst>
                <a:path w="2247" h="6236" extrusionOk="0">
                  <a:moveTo>
                    <a:pt x="0" y="1"/>
                  </a:moveTo>
                  <a:lnTo>
                    <a:pt x="1874" y="6235"/>
                  </a:lnTo>
                  <a:lnTo>
                    <a:pt x="2247" y="6235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7"/>
            <p:cNvSpPr/>
            <p:nvPr/>
          </p:nvSpPr>
          <p:spPr>
            <a:xfrm>
              <a:off x="3376580" y="3999602"/>
              <a:ext cx="71932" cy="199630"/>
            </a:xfrm>
            <a:custGeom>
              <a:avLst/>
              <a:gdLst/>
              <a:ahLst/>
              <a:cxnLst/>
              <a:rect l="l" t="t" r="r" b="b"/>
              <a:pathLst>
                <a:path w="2247" h="6236" extrusionOk="0">
                  <a:moveTo>
                    <a:pt x="0" y="1"/>
                  </a:moveTo>
                  <a:lnTo>
                    <a:pt x="1873" y="6235"/>
                  </a:lnTo>
                  <a:lnTo>
                    <a:pt x="2247" y="6235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7"/>
            <p:cNvSpPr/>
            <p:nvPr/>
          </p:nvSpPr>
          <p:spPr>
            <a:xfrm>
              <a:off x="3351226" y="3999602"/>
              <a:ext cx="32237" cy="199630"/>
            </a:xfrm>
            <a:custGeom>
              <a:avLst/>
              <a:gdLst/>
              <a:ahLst/>
              <a:cxnLst/>
              <a:rect l="l" t="t" r="r" b="b"/>
              <a:pathLst>
                <a:path w="1007" h="6236" extrusionOk="0">
                  <a:moveTo>
                    <a:pt x="1" y="1"/>
                  </a:moveTo>
                  <a:lnTo>
                    <a:pt x="633" y="6235"/>
                  </a:lnTo>
                  <a:lnTo>
                    <a:pt x="1006" y="6235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7"/>
            <p:cNvSpPr/>
            <p:nvPr/>
          </p:nvSpPr>
          <p:spPr>
            <a:xfrm>
              <a:off x="3348025" y="3999602"/>
              <a:ext cx="31788" cy="199630"/>
            </a:xfrm>
            <a:custGeom>
              <a:avLst/>
              <a:gdLst/>
              <a:ahLst/>
              <a:cxnLst/>
              <a:rect l="l" t="t" r="r" b="b"/>
              <a:pathLst>
                <a:path w="993" h="6236" extrusionOk="0">
                  <a:moveTo>
                    <a:pt x="1" y="1"/>
                  </a:moveTo>
                  <a:lnTo>
                    <a:pt x="619" y="6235"/>
                  </a:lnTo>
                  <a:lnTo>
                    <a:pt x="992" y="6235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7"/>
            <p:cNvSpPr/>
            <p:nvPr/>
          </p:nvSpPr>
          <p:spPr>
            <a:xfrm>
              <a:off x="3267258" y="3983019"/>
              <a:ext cx="137462" cy="20264"/>
            </a:xfrm>
            <a:custGeom>
              <a:avLst/>
              <a:gdLst/>
              <a:ahLst/>
              <a:cxnLst/>
              <a:rect l="l" t="t" r="r" b="b"/>
              <a:pathLst>
                <a:path w="4294" h="633" extrusionOk="0">
                  <a:moveTo>
                    <a:pt x="318" y="0"/>
                  </a:moveTo>
                  <a:cubicBezTo>
                    <a:pt x="146" y="0"/>
                    <a:pt x="0" y="142"/>
                    <a:pt x="0" y="315"/>
                  </a:cubicBezTo>
                  <a:cubicBezTo>
                    <a:pt x="0" y="487"/>
                    <a:pt x="146" y="633"/>
                    <a:pt x="318" y="633"/>
                  </a:cubicBezTo>
                  <a:lnTo>
                    <a:pt x="3975" y="633"/>
                  </a:lnTo>
                  <a:cubicBezTo>
                    <a:pt x="4165" y="633"/>
                    <a:pt x="4293" y="487"/>
                    <a:pt x="4293" y="315"/>
                  </a:cubicBezTo>
                  <a:cubicBezTo>
                    <a:pt x="4293" y="142"/>
                    <a:pt x="4165" y="0"/>
                    <a:pt x="3975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7"/>
            <p:cNvSpPr/>
            <p:nvPr/>
          </p:nvSpPr>
          <p:spPr>
            <a:xfrm>
              <a:off x="3214246" y="3975593"/>
              <a:ext cx="237053" cy="19848"/>
            </a:xfrm>
            <a:custGeom>
              <a:avLst/>
              <a:gdLst/>
              <a:ahLst/>
              <a:cxnLst/>
              <a:rect l="l" t="t" r="r" b="b"/>
              <a:pathLst>
                <a:path w="7405" h="620" extrusionOk="0">
                  <a:moveTo>
                    <a:pt x="1" y="1"/>
                  </a:moveTo>
                  <a:cubicBezTo>
                    <a:pt x="1" y="346"/>
                    <a:pt x="274" y="619"/>
                    <a:pt x="620" y="619"/>
                  </a:cubicBezTo>
                  <a:lnTo>
                    <a:pt x="6772" y="619"/>
                  </a:lnTo>
                  <a:cubicBezTo>
                    <a:pt x="7117" y="619"/>
                    <a:pt x="7404" y="346"/>
                    <a:pt x="7404" y="1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7"/>
            <p:cNvSpPr/>
            <p:nvPr/>
          </p:nvSpPr>
          <p:spPr>
            <a:xfrm>
              <a:off x="3214246" y="3770458"/>
              <a:ext cx="171971" cy="205168"/>
            </a:xfrm>
            <a:custGeom>
              <a:avLst/>
              <a:gdLst/>
              <a:ahLst/>
              <a:cxnLst/>
              <a:rect l="l" t="t" r="r" b="b"/>
              <a:pathLst>
                <a:path w="5372" h="6409" extrusionOk="0">
                  <a:moveTo>
                    <a:pt x="3775" y="692"/>
                  </a:moveTo>
                  <a:cubicBezTo>
                    <a:pt x="4121" y="692"/>
                    <a:pt x="4394" y="979"/>
                    <a:pt x="4394" y="1324"/>
                  </a:cubicBezTo>
                  <a:lnTo>
                    <a:pt x="983" y="1324"/>
                  </a:lnTo>
                  <a:cubicBezTo>
                    <a:pt x="983" y="979"/>
                    <a:pt x="1256" y="692"/>
                    <a:pt x="1601" y="692"/>
                  </a:cubicBezTo>
                  <a:close/>
                  <a:moveTo>
                    <a:pt x="1069" y="1"/>
                  </a:moveTo>
                  <a:cubicBezTo>
                    <a:pt x="478" y="1"/>
                    <a:pt x="1" y="474"/>
                    <a:pt x="1" y="1065"/>
                  </a:cubicBezTo>
                  <a:lnTo>
                    <a:pt x="1" y="6409"/>
                  </a:lnTo>
                  <a:lnTo>
                    <a:pt x="5372" y="6409"/>
                  </a:lnTo>
                  <a:lnTo>
                    <a:pt x="5372" y="1065"/>
                  </a:lnTo>
                  <a:cubicBezTo>
                    <a:pt x="5372" y="474"/>
                    <a:pt x="4898" y="1"/>
                    <a:pt x="4307" y="1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7"/>
            <p:cNvSpPr/>
            <p:nvPr/>
          </p:nvSpPr>
          <p:spPr>
            <a:xfrm>
              <a:off x="3214246" y="3974696"/>
              <a:ext cx="171971" cy="1825"/>
            </a:xfrm>
            <a:custGeom>
              <a:avLst/>
              <a:gdLst/>
              <a:ahLst/>
              <a:cxnLst/>
              <a:rect l="l" t="t" r="r" b="b"/>
              <a:pathLst>
                <a:path w="5372" h="57" extrusionOk="0">
                  <a:moveTo>
                    <a:pt x="1342" y="1"/>
                  </a:moveTo>
                  <a:lnTo>
                    <a:pt x="665" y="15"/>
                  </a:lnTo>
                  <a:cubicBezTo>
                    <a:pt x="447" y="15"/>
                    <a:pt x="219" y="15"/>
                    <a:pt x="1" y="29"/>
                  </a:cubicBezTo>
                  <a:cubicBezTo>
                    <a:pt x="219" y="29"/>
                    <a:pt x="447" y="29"/>
                    <a:pt x="665" y="42"/>
                  </a:cubicBezTo>
                  <a:lnTo>
                    <a:pt x="1342" y="42"/>
                  </a:lnTo>
                  <a:lnTo>
                    <a:pt x="2680" y="56"/>
                  </a:lnTo>
                  <a:cubicBezTo>
                    <a:pt x="3143" y="56"/>
                    <a:pt x="3589" y="56"/>
                    <a:pt x="4034" y="42"/>
                  </a:cubicBezTo>
                  <a:lnTo>
                    <a:pt x="4712" y="42"/>
                  </a:lnTo>
                  <a:cubicBezTo>
                    <a:pt x="4926" y="29"/>
                    <a:pt x="5158" y="29"/>
                    <a:pt x="5372" y="29"/>
                  </a:cubicBezTo>
                  <a:cubicBezTo>
                    <a:pt x="5158" y="15"/>
                    <a:pt x="4926" y="15"/>
                    <a:pt x="4712" y="15"/>
                  </a:cubicBezTo>
                  <a:lnTo>
                    <a:pt x="4034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5" name="Google Shape;1065;p27"/>
          <p:cNvGrpSpPr/>
          <p:nvPr/>
        </p:nvGrpSpPr>
        <p:grpSpPr>
          <a:xfrm flipH="1">
            <a:off x="1042123" y="2786071"/>
            <a:ext cx="1287516" cy="2075482"/>
            <a:chOff x="3725963" y="3603994"/>
            <a:chExt cx="371696" cy="599175"/>
          </a:xfrm>
        </p:grpSpPr>
        <p:sp>
          <p:nvSpPr>
            <p:cNvPr id="1066" name="Google Shape;1066;p27"/>
            <p:cNvSpPr/>
            <p:nvPr/>
          </p:nvSpPr>
          <p:spPr>
            <a:xfrm>
              <a:off x="4018299" y="3778749"/>
              <a:ext cx="79359" cy="58583"/>
            </a:xfrm>
            <a:custGeom>
              <a:avLst/>
              <a:gdLst/>
              <a:ahLst/>
              <a:cxnLst/>
              <a:rect l="l" t="t" r="r" b="b"/>
              <a:pathLst>
                <a:path w="2479" h="1830" extrusionOk="0">
                  <a:moveTo>
                    <a:pt x="2127" y="0"/>
                  </a:moveTo>
                  <a:cubicBezTo>
                    <a:pt x="2046" y="0"/>
                    <a:pt x="1494" y="535"/>
                    <a:pt x="1396" y="620"/>
                  </a:cubicBezTo>
                  <a:cubicBezTo>
                    <a:pt x="1310" y="692"/>
                    <a:pt x="705" y="678"/>
                    <a:pt x="518" y="806"/>
                  </a:cubicBezTo>
                  <a:cubicBezTo>
                    <a:pt x="346" y="938"/>
                    <a:pt x="0" y="1411"/>
                    <a:pt x="0" y="1411"/>
                  </a:cubicBezTo>
                  <a:lnTo>
                    <a:pt x="619" y="1829"/>
                  </a:lnTo>
                  <a:lnTo>
                    <a:pt x="805" y="1643"/>
                  </a:lnTo>
                  <a:cubicBezTo>
                    <a:pt x="805" y="1643"/>
                    <a:pt x="1310" y="1556"/>
                    <a:pt x="1455" y="1511"/>
                  </a:cubicBezTo>
                  <a:cubicBezTo>
                    <a:pt x="1614" y="1456"/>
                    <a:pt x="2001" y="1238"/>
                    <a:pt x="2247" y="965"/>
                  </a:cubicBezTo>
                  <a:cubicBezTo>
                    <a:pt x="2478" y="692"/>
                    <a:pt x="2419" y="260"/>
                    <a:pt x="2361" y="233"/>
                  </a:cubicBezTo>
                  <a:cubicBezTo>
                    <a:pt x="2360" y="232"/>
                    <a:pt x="2359" y="232"/>
                    <a:pt x="2358" y="232"/>
                  </a:cubicBezTo>
                  <a:cubicBezTo>
                    <a:pt x="2284" y="232"/>
                    <a:pt x="1455" y="907"/>
                    <a:pt x="1455" y="907"/>
                  </a:cubicBezTo>
                  <a:cubicBezTo>
                    <a:pt x="1455" y="907"/>
                    <a:pt x="1960" y="447"/>
                    <a:pt x="2046" y="347"/>
                  </a:cubicBezTo>
                  <a:cubicBezTo>
                    <a:pt x="2146" y="246"/>
                    <a:pt x="2188" y="15"/>
                    <a:pt x="2133" y="1"/>
                  </a:cubicBezTo>
                  <a:cubicBezTo>
                    <a:pt x="2131" y="0"/>
                    <a:pt x="2129" y="0"/>
                    <a:pt x="2127" y="0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4076370" y="3801606"/>
              <a:ext cx="17063" cy="12709"/>
            </a:xfrm>
            <a:custGeom>
              <a:avLst/>
              <a:gdLst/>
              <a:ahLst/>
              <a:cxnLst/>
              <a:rect l="l" t="t" r="r" b="b"/>
              <a:pathLst>
                <a:path w="533" h="397" extrusionOk="0">
                  <a:moveTo>
                    <a:pt x="486" y="1"/>
                  </a:moveTo>
                  <a:cubicBezTo>
                    <a:pt x="477" y="1"/>
                    <a:pt x="468" y="2"/>
                    <a:pt x="460" y="6"/>
                  </a:cubicBezTo>
                  <a:cubicBezTo>
                    <a:pt x="433" y="20"/>
                    <a:pt x="419" y="37"/>
                    <a:pt x="388" y="65"/>
                  </a:cubicBezTo>
                  <a:lnTo>
                    <a:pt x="260" y="165"/>
                  </a:lnTo>
                  <a:cubicBezTo>
                    <a:pt x="173" y="251"/>
                    <a:pt x="87" y="324"/>
                    <a:pt x="1" y="396"/>
                  </a:cubicBezTo>
                  <a:cubicBezTo>
                    <a:pt x="101" y="338"/>
                    <a:pt x="201" y="279"/>
                    <a:pt x="287" y="193"/>
                  </a:cubicBezTo>
                  <a:cubicBezTo>
                    <a:pt x="332" y="165"/>
                    <a:pt x="374" y="123"/>
                    <a:pt x="419" y="78"/>
                  </a:cubicBezTo>
                  <a:cubicBezTo>
                    <a:pt x="433" y="65"/>
                    <a:pt x="446" y="37"/>
                    <a:pt x="474" y="20"/>
                  </a:cubicBezTo>
                  <a:cubicBezTo>
                    <a:pt x="481" y="14"/>
                    <a:pt x="492" y="11"/>
                    <a:pt x="502" y="11"/>
                  </a:cubicBezTo>
                  <a:cubicBezTo>
                    <a:pt x="518" y="11"/>
                    <a:pt x="533" y="18"/>
                    <a:pt x="533" y="37"/>
                  </a:cubicBezTo>
                  <a:lnTo>
                    <a:pt x="533" y="37"/>
                  </a:lnTo>
                  <a:cubicBezTo>
                    <a:pt x="533" y="14"/>
                    <a:pt x="510" y="1"/>
                    <a:pt x="486" y="1"/>
                  </a:cubicBezTo>
                  <a:close/>
                </a:path>
              </a:pathLst>
            </a:custGeom>
            <a:solidFill>
              <a:srgbClr val="0A2A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4067630" y="3792290"/>
              <a:ext cx="26698" cy="20136"/>
            </a:xfrm>
            <a:custGeom>
              <a:avLst/>
              <a:gdLst/>
              <a:ahLst/>
              <a:cxnLst/>
              <a:rect l="l" t="t" r="r" b="b"/>
              <a:pathLst>
                <a:path w="834" h="629" extrusionOk="0">
                  <a:moveTo>
                    <a:pt x="798" y="1"/>
                  </a:moveTo>
                  <a:cubicBezTo>
                    <a:pt x="787" y="1"/>
                    <a:pt x="776" y="4"/>
                    <a:pt x="764" y="10"/>
                  </a:cubicBezTo>
                  <a:cubicBezTo>
                    <a:pt x="719" y="38"/>
                    <a:pt x="692" y="69"/>
                    <a:pt x="661" y="96"/>
                  </a:cubicBezTo>
                  <a:cubicBezTo>
                    <a:pt x="592" y="169"/>
                    <a:pt x="519" y="224"/>
                    <a:pt x="446" y="283"/>
                  </a:cubicBezTo>
                  <a:cubicBezTo>
                    <a:pt x="374" y="342"/>
                    <a:pt x="301" y="397"/>
                    <a:pt x="229" y="456"/>
                  </a:cubicBezTo>
                  <a:cubicBezTo>
                    <a:pt x="142" y="515"/>
                    <a:pt x="73" y="570"/>
                    <a:pt x="1" y="629"/>
                  </a:cubicBezTo>
                  <a:cubicBezTo>
                    <a:pt x="87" y="587"/>
                    <a:pt x="159" y="528"/>
                    <a:pt x="246" y="470"/>
                  </a:cubicBezTo>
                  <a:cubicBezTo>
                    <a:pt x="315" y="428"/>
                    <a:pt x="388" y="369"/>
                    <a:pt x="460" y="311"/>
                  </a:cubicBezTo>
                  <a:cubicBezTo>
                    <a:pt x="547" y="255"/>
                    <a:pt x="619" y="183"/>
                    <a:pt x="678" y="124"/>
                  </a:cubicBezTo>
                  <a:cubicBezTo>
                    <a:pt x="719" y="96"/>
                    <a:pt x="747" y="51"/>
                    <a:pt x="778" y="24"/>
                  </a:cubicBezTo>
                  <a:cubicBezTo>
                    <a:pt x="785" y="17"/>
                    <a:pt x="795" y="13"/>
                    <a:pt x="806" y="13"/>
                  </a:cubicBezTo>
                  <a:cubicBezTo>
                    <a:pt x="816" y="13"/>
                    <a:pt x="827" y="17"/>
                    <a:pt x="833" y="24"/>
                  </a:cubicBezTo>
                  <a:cubicBezTo>
                    <a:pt x="825" y="8"/>
                    <a:pt x="813" y="1"/>
                    <a:pt x="798" y="1"/>
                  </a:cubicBezTo>
                  <a:close/>
                </a:path>
              </a:pathLst>
            </a:custGeom>
            <a:solidFill>
              <a:srgbClr val="0A2A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4041284" y="3812394"/>
              <a:ext cx="37006" cy="10660"/>
            </a:xfrm>
            <a:custGeom>
              <a:avLst/>
              <a:gdLst/>
              <a:ahLst/>
              <a:cxnLst/>
              <a:rect l="l" t="t" r="r" b="b"/>
              <a:pathLst>
                <a:path w="1156" h="333" extrusionOk="0">
                  <a:moveTo>
                    <a:pt x="1024" y="1"/>
                  </a:moveTo>
                  <a:cubicBezTo>
                    <a:pt x="996" y="14"/>
                    <a:pt x="965" y="28"/>
                    <a:pt x="938" y="46"/>
                  </a:cubicBezTo>
                  <a:lnTo>
                    <a:pt x="851" y="87"/>
                  </a:lnTo>
                  <a:cubicBezTo>
                    <a:pt x="792" y="101"/>
                    <a:pt x="737" y="146"/>
                    <a:pt x="678" y="146"/>
                  </a:cubicBezTo>
                  <a:cubicBezTo>
                    <a:pt x="651" y="146"/>
                    <a:pt x="620" y="146"/>
                    <a:pt x="592" y="132"/>
                  </a:cubicBezTo>
                  <a:cubicBezTo>
                    <a:pt x="564" y="132"/>
                    <a:pt x="519" y="132"/>
                    <a:pt x="492" y="115"/>
                  </a:cubicBezTo>
                  <a:cubicBezTo>
                    <a:pt x="453" y="115"/>
                    <a:pt x="407" y="109"/>
                    <a:pt x="365" y="109"/>
                  </a:cubicBezTo>
                  <a:cubicBezTo>
                    <a:pt x="344" y="109"/>
                    <a:pt x="324" y="110"/>
                    <a:pt x="305" y="115"/>
                  </a:cubicBezTo>
                  <a:cubicBezTo>
                    <a:pt x="232" y="115"/>
                    <a:pt x="174" y="146"/>
                    <a:pt x="118" y="173"/>
                  </a:cubicBezTo>
                  <a:cubicBezTo>
                    <a:pt x="60" y="218"/>
                    <a:pt x="15" y="260"/>
                    <a:pt x="1" y="332"/>
                  </a:cubicBezTo>
                  <a:cubicBezTo>
                    <a:pt x="15" y="274"/>
                    <a:pt x="74" y="218"/>
                    <a:pt x="132" y="187"/>
                  </a:cubicBezTo>
                  <a:cubicBezTo>
                    <a:pt x="174" y="160"/>
                    <a:pt x="246" y="146"/>
                    <a:pt x="305" y="146"/>
                  </a:cubicBezTo>
                  <a:lnTo>
                    <a:pt x="492" y="146"/>
                  </a:lnTo>
                  <a:cubicBezTo>
                    <a:pt x="519" y="160"/>
                    <a:pt x="550" y="160"/>
                    <a:pt x="578" y="173"/>
                  </a:cubicBezTo>
                  <a:cubicBezTo>
                    <a:pt x="606" y="173"/>
                    <a:pt x="651" y="187"/>
                    <a:pt x="678" y="187"/>
                  </a:cubicBezTo>
                  <a:cubicBezTo>
                    <a:pt x="723" y="173"/>
                    <a:pt x="751" y="173"/>
                    <a:pt x="779" y="160"/>
                  </a:cubicBezTo>
                  <a:lnTo>
                    <a:pt x="865" y="115"/>
                  </a:lnTo>
                  <a:lnTo>
                    <a:pt x="951" y="73"/>
                  </a:lnTo>
                  <a:cubicBezTo>
                    <a:pt x="982" y="59"/>
                    <a:pt x="1010" y="28"/>
                    <a:pt x="1038" y="28"/>
                  </a:cubicBezTo>
                  <a:cubicBezTo>
                    <a:pt x="1052" y="28"/>
                    <a:pt x="1083" y="28"/>
                    <a:pt x="1110" y="59"/>
                  </a:cubicBezTo>
                  <a:cubicBezTo>
                    <a:pt x="1124" y="87"/>
                    <a:pt x="1124" y="115"/>
                    <a:pt x="1124" y="146"/>
                  </a:cubicBezTo>
                  <a:cubicBezTo>
                    <a:pt x="1110" y="201"/>
                    <a:pt x="1069" y="246"/>
                    <a:pt x="1024" y="305"/>
                  </a:cubicBezTo>
                  <a:cubicBezTo>
                    <a:pt x="1069" y="260"/>
                    <a:pt x="1124" y="218"/>
                    <a:pt x="1138" y="146"/>
                  </a:cubicBezTo>
                  <a:cubicBezTo>
                    <a:pt x="1155" y="115"/>
                    <a:pt x="1138" y="73"/>
                    <a:pt x="1124" y="46"/>
                  </a:cubicBezTo>
                  <a:cubicBezTo>
                    <a:pt x="1110" y="14"/>
                    <a:pt x="1069" y="1"/>
                    <a:pt x="1024" y="1"/>
                  </a:cubicBezTo>
                  <a:close/>
                </a:path>
              </a:pathLst>
            </a:custGeom>
            <a:solidFill>
              <a:srgbClr val="0A2A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3763385" y="3912432"/>
              <a:ext cx="246624" cy="73405"/>
            </a:xfrm>
            <a:custGeom>
              <a:avLst/>
              <a:gdLst/>
              <a:ahLst/>
              <a:cxnLst/>
              <a:rect l="l" t="t" r="r" b="b"/>
              <a:pathLst>
                <a:path w="7704" h="2293" extrusionOk="0">
                  <a:moveTo>
                    <a:pt x="0" y="0"/>
                  </a:moveTo>
                  <a:lnTo>
                    <a:pt x="0" y="823"/>
                  </a:lnTo>
                  <a:cubicBezTo>
                    <a:pt x="0" y="1614"/>
                    <a:pt x="646" y="2260"/>
                    <a:pt x="1438" y="2260"/>
                  </a:cubicBezTo>
                  <a:lnTo>
                    <a:pt x="4393" y="2260"/>
                  </a:lnTo>
                  <a:cubicBezTo>
                    <a:pt x="4653" y="2260"/>
                    <a:pt x="4983" y="2293"/>
                    <a:pt x="5377" y="2293"/>
                  </a:cubicBezTo>
                  <a:cubicBezTo>
                    <a:pt x="6002" y="2293"/>
                    <a:pt x="6786" y="2211"/>
                    <a:pt x="7704" y="1787"/>
                  </a:cubicBezTo>
                  <a:cubicBezTo>
                    <a:pt x="7704" y="1569"/>
                    <a:pt x="7676" y="1414"/>
                    <a:pt x="7631" y="1310"/>
                  </a:cubicBezTo>
                  <a:cubicBezTo>
                    <a:pt x="7272" y="418"/>
                    <a:pt x="5803" y="290"/>
                    <a:pt x="5730" y="29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3903983" y="3969606"/>
              <a:ext cx="108362" cy="192235"/>
            </a:xfrm>
            <a:custGeom>
              <a:avLst/>
              <a:gdLst/>
              <a:ahLst/>
              <a:cxnLst/>
              <a:rect l="l" t="t" r="r" b="b"/>
              <a:pathLst>
                <a:path w="3385" h="6005" extrusionOk="0">
                  <a:moveTo>
                    <a:pt x="3312" y="1"/>
                  </a:moveTo>
                  <a:cubicBezTo>
                    <a:pt x="2394" y="425"/>
                    <a:pt x="1610" y="507"/>
                    <a:pt x="985" y="507"/>
                  </a:cubicBezTo>
                  <a:cubicBezTo>
                    <a:pt x="591" y="507"/>
                    <a:pt x="261" y="474"/>
                    <a:pt x="1" y="474"/>
                  </a:cubicBezTo>
                  <a:lnTo>
                    <a:pt x="720" y="5977"/>
                  </a:lnTo>
                  <a:lnTo>
                    <a:pt x="1988" y="5990"/>
                  </a:lnTo>
                  <a:lnTo>
                    <a:pt x="2634" y="6004"/>
                  </a:lnTo>
                  <a:cubicBezTo>
                    <a:pt x="2634" y="6004"/>
                    <a:pt x="3384" y="1615"/>
                    <a:pt x="3312" y="1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3926552" y="4155822"/>
              <a:ext cx="93637" cy="29644"/>
            </a:xfrm>
            <a:custGeom>
              <a:avLst/>
              <a:gdLst/>
              <a:ahLst/>
              <a:cxnLst/>
              <a:rect l="l" t="t" r="r" b="b"/>
              <a:pathLst>
                <a:path w="2925" h="926" extrusionOk="0">
                  <a:moveTo>
                    <a:pt x="1" y="1"/>
                  </a:moveTo>
                  <a:lnTo>
                    <a:pt x="1" y="491"/>
                  </a:lnTo>
                  <a:cubicBezTo>
                    <a:pt x="697" y="774"/>
                    <a:pt x="1453" y="926"/>
                    <a:pt x="2205" y="926"/>
                  </a:cubicBezTo>
                  <a:cubicBezTo>
                    <a:pt x="2446" y="926"/>
                    <a:pt x="2687" y="910"/>
                    <a:pt x="2925" y="878"/>
                  </a:cubicBezTo>
                  <a:cubicBezTo>
                    <a:pt x="2130" y="478"/>
                    <a:pt x="920" y="1"/>
                    <a:pt x="920" y="1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3926552" y="4171540"/>
              <a:ext cx="115405" cy="31628"/>
            </a:xfrm>
            <a:custGeom>
              <a:avLst/>
              <a:gdLst/>
              <a:ahLst/>
              <a:cxnLst/>
              <a:rect l="l" t="t" r="r" b="b"/>
              <a:pathLst>
                <a:path w="3605" h="988" extrusionOk="0">
                  <a:moveTo>
                    <a:pt x="1" y="0"/>
                  </a:moveTo>
                  <a:lnTo>
                    <a:pt x="1" y="864"/>
                  </a:lnTo>
                  <a:cubicBezTo>
                    <a:pt x="1" y="864"/>
                    <a:pt x="1557" y="988"/>
                    <a:pt x="2623" y="988"/>
                  </a:cubicBezTo>
                  <a:cubicBezTo>
                    <a:pt x="3181" y="988"/>
                    <a:pt x="3605" y="954"/>
                    <a:pt x="3599" y="851"/>
                  </a:cubicBezTo>
                  <a:cubicBezTo>
                    <a:pt x="3599" y="750"/>
                    <a:pt x="3312" y="578"/>
                    <a:pt x="2925" y="387"/>
                  </a:cubicBezTo>
                  <a:cubicBezTo>
                    <a:pt x="2687" y="419"/>
                    <a:pt x="2446" y="435"/>
                    <a:pt x="2205" y="435"/>
                  </a:cubicBezTo>
                  <a:cubicBezTo>
                    <a:pt x="1453" y="435"/>
                    <a:pt x="697" y="283"/>
                    <a:pt x="1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3960645" y="4155374"/>
              <a:ext cx="77470" cy="30092"/>
            </a:xfrm>
            <a:custGeom>
              <a:avLst/>
              <a:gdLst/>
              <a:ahLst/>
              <a:cxnLst/>
              <a:rect l="l" t="t" r="r" b="b"/>
              <a:pathLst>
                <a:path w="2420" h="940" extrusionOk="0">
                  <a:moveTo>
                    <a:pt x="705" y="1"/>
                  </a:moveTo>
                  <a:lnTo>
                    <a:pt x="0" y="15"/>
                  </a:lnTo>
                  <a:lnTo>
                    <a:pt x="0" y="505"/>
                  </a:lnTo>
                  <a:cubicBezTo>
                    <a:pt x="699" y="788"/>
                    <a:pt x="1158" y="940"/>
                    <a:pt x="1771" y="940"/>
                  </a:cubicBezTo>
                  <a:cubicBezTo>
                    <a:pt x="1967" y="940"/>
                    <a:pt x="2179" y="924"/>
                    <a:pt x="2420" y="892"/>
                  </a:cubicBezTo>
                  <a:cubicBezTo>
                    <a:pt x="1614" y="492"/>
                    <a:pt x="705" y="1"/>
                    <a:pt x="705" y="1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3960645" y="4171540"/>
              <a:ext cx="99303" cy="31628"/>
            </a:xfrm>
            <a:custGeom>
              <a:avLst/>
              <a:gdLst/>
              <a:ahLst/>
              <a:cxnLst/>
              <a:rect l="l" t="t" r="r" b="b"/>
              <a:pathLst>
                <a:path w="3102" h="988" extrusionOk="0">
                  <a:moveTo>
                    <a:pt x="0" y="0"/>
                  </a:moveTo>
                  <a:lnTo>
                    <a:pt x="0" y="864"/>
                  </a:lnTo>
                  <a:cubicBezTo>
                    <a:pt x="0" y="864"/>
                    <a:pt x="1339" y="988"/>
                    <a:pt x="2257" y="988"/>
                  </a:cubicBezTo>
                  <a:cubicBezTo>
                    <a:pt x="2737" y="988"/>
                    <a:pt x="3102" y="954"/>
                    <a:pt x="3097" y="851"/>
                  </a:cubicBezTo>
                  <a:cubicBezTo>
                    <a:pt x="3097" y="750"/>
                    <a:pt x="2793" y="578"/>
                    <a:pt x="2420" y="387"/>
                  </a:cubicBezTo>
                  <a:cubicBezTo>
                    <a:pt x="2179" y="419"/>
                    <a:pt x="1967" y="435"/>
                    <a:pt x="1771" y="435"/>
                  </a:cubicBezTo>
                  <a:cubicBezTo>
                    <a:pt x="1158" y="435"/>
                    <a:pt x="699" y="283"/>
                    <a:pt x="0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3792804" y="3609948"/>
              <a:ext cx="101928" cy="122064"/>
            </a:xfrm>
            <a:custGeom>
              <a:avLst/>
              <a:gdLst/>
              <a:ahLst/>
              <a:cxnLst/>
              <a:rect l="l" t="t" r="r" b="b"/>
              <a:pathLst>
                <a:path w="3184" h="3813" extrusionOk="0">
                  <a:moveTo>
                    <a:pt x="1646" y="1"/>
                  </a:moveTo>
                  <a:cubicBezTo>
                    <a:pt x="1611" y="1"/>
                    <a:pt x="1576" y="2"/>
                    <a:pt x="1542" y="3"/>
                  </a:cubicBezTo>
                  <a:cubicBezTo>
                    <a:pt x="1341" y="3"/>
                    <a:pt x="1141" y="31"/>
                    <a:pt x="951" y="104"/>
                  </a:cubicBezTo>
                  <a:cubicBezTo>
                    <a:pt x="477" y="290"/>
                    <a:pt x="159" y="781"/>
                    <a:pt x="73" y="1286"/>
                  </a:cubicBezTo>
                  <a:cubicBezTo>
                    <a:pt x="0" y="1790"/>
                    <a:pt x="146" y="2322"/>
                    <a:pt x="391" y="2768"/>
                  </a:cubicBezTo>
                  <a:cubicBezTo>
                    <a:pt x="564" y="3100"/>
                    <a:pt x="809" y="3401"/>
                    <a:pt x="1124" y="3618"/>
                  </a:cubicBezTo>
                  <a:cubicBezTo>
                    <a:pt x="1335" y="3767"/>
                    <a:pt x="1579" y="3813"/>
                    <a:pt x="1835" y="3813"/>
                  </a:cubicBezTo>
                  <a:cubicBezTo>
                    <a:pt x="1948" y="3813"/>
                    <a:pt x="2063" y="3804"/>
                    <a:pt x="2178" y="3791"/>
                  </a:cubicBezTo>
                  <a:cubicBezTo>
                    <a:pt x="2551" y="3746"/>
                    <a:pt x="2938" y="3719"/>
                    <a:pt x="3097" y="3373"/>
                  </a:cubicBezTo>
                  <a:cubicBezTo>
                    <a:pt x="3128" y="3314"/>
                    <a:pt x="3142" y="3242"/>
                    <a:pt x="3156" y="3173"/>
                  </a:cubicBezTo>
                  <a:cubicBezTo>
                    <a:pt x="3111" y="3173"/>
                    <a:pt x="3069" y="3142"/>
                    <a:pt x="3025" y="3114"/>
                  </a:cubicBezTo>
                  <a:cubicBezTo>
                    <a:pt x="3011" y="3100"/>
                    <a:pt x="2997" y="3086"/>
                    <a:pt x="2997" y="3055"/>
                  </a:cubicBezTo>
                  <a:cubicBezTo>
                    <a:pt x="2997" y="3041"/>
                    <a:pt x="3011" y="3027"/>
                    <a:pt x="3025" y="3027"/>
                  </a:cubicBezTo>
                  <a:cubicBezTo>
                    <a:pt x="3083" y="3000"/>
                    <a:pt x="3128" y="2983"/>
                    <a:pt x="3183" y="2983"/>
                  </a:cubicBezTo>
                  <a:cubicBezTo>
                    <a:pt x="3183" y="2796"/>
                    <a:pt x="3170" y="2582"/>
                    <a:pt x="3156" y="2409"/>
                  </a:cubicBezTo>
                  <a:cubicBezTo>
                    <a:pt x="3111" y="1918"/>
                    <a:pt x="3025" y="1413"/>
                    <a:pt x="2883" y="954"/>
                  </a:cubicBezTo>
                  <a:cubicBezTo>
                    <a:pt x="2783" y="636"/>
                    <a:pt x="2696" y="435"/>
                    <a:pt x="2420" y="235"/>
                  </a:cubicBezTo>
                  <a:cubicBezTo>
                    <a:pt x="2205" y="54"/>
                    <a:pt x="1920" y="1"/>
                    <a:pt x="1646" y="1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3823792" y="3719622"/>
              <a:ext cx="42833" cy="36814"/>
            </a:xfrm>
            <a:custGeom>
              <a:avLst/>
              <a:gdLst/>
              <a:ahLst/>
              <a:cxnLst/>
              <a:rect l="l" t="t" r="r" b="b"/>
              <a:pathLst>
                <a:path w="1338" h="1150" extrusionOk="0">
                  <a:moveTo>
                    <a:pt x="108" y="0"/>
                  </a:moveTo>
                  <a:cubicBezTo>
                    <a:pt x="85" y="0"/>
                    <a:pt x="63" y="2"/>
                    <a:pt x="42" y="6"/>
                  </a:cubicBezTo>
                  <a:cubicBezTo>
                    <a:pt x="14" y="279"/>
                    <a:pt x="28" y="797"/>
                    <a:pt x="0" y="1070"/>
                  </a:cubicBezTo>
                  <a:cubicBezTo>
                    <a:pt x="180" y="1124"/>
                    <a:pt x="370" y="1150"/>
                    <a:pt x="560" y="1150"/>
                  </a:cubicBezTo>
                  <a:cubicBezTo>
                    <a:pt x="826" y="1150"/>
                    <a:pt x="1094" y="1099"/>
                    <a:pt x="1338" y="998"/>
                  </a:cubicBezTo>
                  <a:cubicBezTo>
                    <a:pt x="1310" y="752"/>
                    <a:pt x="1310" y="507"/>
                    <a:pt x="1279" y="265"/>
                  </a:cubicBezTo>
                  <a:cubicBezTo>
                    <a:pt x="1169" y="209"/>
                    <a:pt x="1048" y="188"/>
                    <a:pt x="925" y="188"/>
                  </a:cubicBezTo>
                  <a:cubicBezTo>
                    <a:pt x="890" y="188"/>
                    <a:pt x="855" y="189"/>
                    <a:pt x="819" y="192"/>
                  </a:cubicBezTo>
                  <a:cubicBezTo>
                    <a:pt x="596" y="192"/>
                    <a:pt x="337" y="0"/>
                    <a:pt x="108" y="0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3889610" y="3671347"/>
              <a:ext cx="14406" cy="26346"/>
            </a:xfrm>
            <a:custGeom>
              <a:avLst/>
              <a:gdLst/>
              <a:ahLst/>
              <a:cxnLst/>
              <a:rect l="l" t="t" r="r" b="b"/>
              <a:pathLst>
                <a:path w="450" h="823" extrusionOk="0">
                  <a:moveTo>
                    <a:pt x="1" y="0"/>
                  </a:moveTo>
                  <a:lnTo>
                    <a:pt x="32" y="159"/>
                  </a:lnTo>
                  <a:cubicBezTo>
                    <a:pt x="45" y="373"/>
                    <a:pt x="132" y="823"/>
                    <a:pt x="132" y="823"/>
                  </a:cubicBezTo>
                  <a:lnTo>
                    <a:pt x="450" y="5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3878117" y="3666610"/>
              <a:ext cx="6979" cy="8964"/>
            </a:xfrm>
            <a:custGeom>
              <a:avLst/>
              <a:gdLst/>
              <a:ahLst/>
              <a:cxnLst/>
              <a:rect l="l" t="t" r="r" b="b"/>
              <a:pathLst>
                <a:path w="218" h="280" extrusionOk="0">
                  <a:moveTo>
                    <a:pt x="104" y="1"/>
                  </a:moveTo>
                  <a:cubicBezTo>
                    <a:pt x="98" y="1"/>
                    <a:pt x="92" y="2"/>
                    <a:pt x="86" y="3"/>
                  </a:cubicBezTo>
                  <a:cubicBezTo>
                    <a:pt x="31" y="3"/>
                    <a:pt x="0" y="75"/>
                    <a:pt x="0" y="148"/>
                  </a:cubicBezTo>
                  <a:cubicBezTo>
                    <a:pt x="14" y="221"/>
                    <a:pt x="59" y="279"/>
                    <a:pt x="118" y="279"/>
                  </a:cubicBezTo>
                  <a:cubicBezTo>
                    <a:pt x="173" y="262"/>
                    <a:pt x="218" y="207"/>
                    <a:pt x="204" y="134"/>
                  </a:cubicBezTo>
                  <a:cubicBezTo>
                    <a:pt x="204" y="56"/>
                    <a:pt x="156" y="1"/>
                    <a:pt x="104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3848122" y="3730858"/>
              <a:ext cx="17191" cy="6018"/>
            </a:xfrm>
            <a:custGeom>
              <a:avLst/>
              <a:gdLst/>
              <a:ahLst/>
              <a:cxnLst/>
              <a:rect l="l" t="t" r="r" b="b"/>
              <a:pathLst>
                <a:path w="537" h="188" extrusionOk="0">
                  <a:moveTo>
                    <a:pt x="536" y="0"/>
                  </a:moveTo>
                  <a:lnTo>
                    <a:pt x="0" y="28"/>
                  </a:lnTo>
                  <a:lnTo>
                    <a:pt x="536" y="187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3868930" y="3655373"/>
              <a:ext cx="18503" cy="13669"/>
            </a:xfrm>
            <a:custGeom>
              <a:avLst/>
              <a:gdLst/>
              <a:ahLst/>
              <a:cxnLst/>
              <a:rect l="l" t="t" r="r" b="b"/>
              <a:pathLst>
                <a:path w="578" h="427" extrusionOk="0">
                  <a:moveTo>
                    <a:pt x="447" y="0"/>
                  </a:moveTo>
                  <a:cubicBezTo>
                    <a:pt x="423" y="0"/>
                    <a:pt x="399" y="3"/>
                    <a:pt x="373" y="8"/>
                  </a:cubicBezTo>
                  <a:cubicBezTo>
                    <a:pt x="301" y="26"/>
                    <a:pt x="259" y="67"/>
                    <a:pt x="201" y="112"/>
                  </a:cubicBezTo>
                  <a:cubicBezTo>
                    <a:pt x="159" y="153"/>
                    <a:pt x="114" y="198"/>
                    <a:pt x="73" y="254"/>
                  </a:cubicBezTo>
                  <a:cubicBezTo>
                    <a:pt x="42" y="312"/>
                    <a:pt x="14" y="371"/>
                    <a:pt x="0" y="426"/>
                  </a:cubicBezTo>
                  <a:cubicBezTo>
                    <a:pt x="42" y="385"/>
                    <a:pt x="73" y="326"/>
                    <a:pt x="114" y="299"/>
                  </a:cubicBezTo>
                  <a:cubicBezTo>
                    <a:pt x="159" y="254"/>
                    <a:pt x="214" y="226"/>
                    <a:pt x="259" y="198"/>
                  </a:cubicBezTo>
                  <a:cubicBezTo>
                    <a:pt x="318" y="167"/>
                    <a:pt x="360" y="153"/>
                    <a:pt x="418" y="126"/>
                  </a:cubicBezTo>
                  <a:cubicBezTo>
                    <a:pt x="460" y="112"/>
                    <a:pt x="519" y="81"/>
                    <a:pt x="577" y="53"/>
                  </a:cubicBezTo>
                  <a:lnTo>
                    <a:pt x="577" y="39"/>
                  </a:lnTo>
                  <a:cubicBezTo>
                    <a:pt x="531" y="10"/>
                    <a:pt x="490" y="0"/>
                    <a:pt x="447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3785057" y="3603994"/>
              <a:ext cx="111115" cy="119919"/>
            </a:xfrm>
            <a:custGeom>
              <a:avLst/>
              <a:gdLst/>
              <a:ahLst/>
              <a:cxnLst/>
              <a:rect l="l" t="t" r="r" b="b"/>
              <a:pathLst>
                <a:path w="3471" h="3746" extrusionOk="0">
                  <a:moveTo>
                    <a:pt x="1956" y="1"/>
                  </a:moveTo>
                  <a:cubicBezTo>
                    <a:pt x="1384" y="1"/>
                    <a:pt x="745" y="201"/>
                    <a:pt x="401" y="794"/>
                  </a:cubicBezTo>
                  <a:cubicBezTo>
                    <a:pt x="128" y="1285"/>
                    <a:pt x="0" y="1859"/>
                    <a:pt x="201" y="2391"/>
                  </a:cubicBezTo>
                  <a:cubicBezTo>
                    <a:pt x="401" y="2927"/>
                    <a:pt x="806" y="3386"/>
                    <a:pt x="1252" y="3746"/>
                  </a:cubicBezTo>
                  <a:cubicBezTo>
                    <a:pt x="1469" y="3314"/>
                    <a:pt x="1511" y="2737"/>
                    <a:pt x="1310" y="2291"/>
                  </a:cubicBezTo>
                  <a:cubicBezTo>
                    <a:pt x="1625" y="2177"/>
                    <a:pt x="1957" y="2018"/>
                    <a:pt x="2202" y="1786"/>
                  </a:cubicBezTo>
                  <a:cubicBezTo>
                    <a:pt x="2461" y="1572"/>
                    <a:pt x="2662" y="1268"/>
                    <a:pt x="2734" y="939"/>
                  </a:cubicBezTo>
                  <a:cubicBezTo>
                    <a:pt x="2952" y="1081"/>
                    <a:pt x="3139" y="1299"/>
                    <a:pt x="3239" y="1544"/>
                  </a:cubicBezTo>
                  <a:cubicBezTo>
                    <a:pt x="3470" y="1199"/>
                    <a:pt x="3457" y="663"/>
                    <a:pt x="3152" y="376"/>
                  </a:cubicBezTo>
                  <a:cubicBezTo>
                    <a:pt x="3052" y="290"/>
                    <a:pt x="2952" y="231"/>
                    <a:pt x="2834" y="176"/>
                  </a:cubicBezTo>
                  <a:cubicBezTo>
                    <a:pt x="2619" y="73"/>
                    <a:pt x="2300" y="1"/>
                    <a:pt x="1956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3814125" y="3668786"/>
              <a:ext cx="25290" cy="30252"/>
            </a:xfrm>
            <a:custGeom>
              <a:avLst/>
              <a:gdLst/>
              <a:ahLst/>
              <a:cxnLst/>
              <a:rect l="l" t="t" r="r" b="b"/>
              <a:pathLst>
                <a:path w="790" h="945" extrusionOk="0">
                  <a:moveTo>
                    <a:pt x="339" y="1"/>
                  </a:moveTo>
                  <a:cubicBezTo>
                    <a:pt x="120" y="1"/>
                    <a:pt x="0" y="257"/>
                    <a:pt x="26" y="453"/>
                  </a:cubicBezTo>
                  <a:cubicBezTo>
                    <a:pt x="57" y="626"/>
                    <a:pt x="171" y="799"/>
                    <a:pt x="316" y="885"/>
                  </a:cubicBezTo>
                  <a:cubicBezTo>
                    <a:pt x="371" y="916"/>
                    <a:pt x="416" y="944"/>
                    <a:pt x="475" y="944"/>
                  </a:cubicBezTo>
                  <a:cubicBezTo>
                    <a:pt x="603" y="944"/>
                    <a:pt x="717" y="844"/>
                    <a:pt x="748" y="713"/>
                  </a:cubicBezTo>
                  <a:cubicBezTo>
                    <a:pt x="789" y="598"/>
                    <a:pt x="762" y="471"/>
                    <a:pt x="717" y="353"/>
                  </a:cubicBezTo>
                  <a:cubicBezTo>
                    <a:pt x="662" y="194"/>
                    <a:pt x="561" y="39"/>
                    <a:pt x="402" y="7"/>
                  </a:cubicBezTo>
                  <a:cubicBezTo>
                    <a:pt x="380" y="3"/>
                    <a:pt x="359" y="1"/>
                    <a:pt x="339" y="1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3816814" y="3672756"/>
              <a:ext cx="17063" cy="22185"/>
            </a:xfrm>
            <a:custGeom>
              <a:avLst/>
              <a:gdLst/>
              <a:ahLst/>
              <a:cxnLst/>
              <a:rect l="l" t="t" r="r" b="b"/>
              <a:pathLst>
                <a:path w="533" h="693" extrusionOk="0">
                  <a:moveTo>
                    <a:pt x="218" y="1"/>
                  </a:moveTo>
                  <a:cubicBezTo>
                    <a:pt x="173" y="1"/>
                    <a:pt x="132" y="29"/>
                    <a:pt x="87" y="56"/>
                  </a:cubicBezTo>
                  <a:cubicBezTo>
                    <a:pt x="59" y="101"/>
                    <a:pt x="45" y="143"/>
                    <a:pt x="28" y="201"/>
                  </a:cubicBezTo>
                  <a:cubicBezTo>
                    <a:pt x="28" y="201"/>
                    <a:pt x="0" y="461"/>
                    <a:pt x="187" y="606"/>
                  </a:cubicBezTo>
                  <a:cubicBezTo>
                    <a:pt x="273" y="675"/>
                    <a:pt x="346" y="692"/>
                    <a:pt x="419" y="692"/>
                  </a:cubicBezTo>
                  <a:cubicBezTo>
                    <a:pt x="491" y="692"/>
                    <a:pt x="533" y="661"/>
                    <a:pt x="533" y="661"/>
                  </a:cubicBezTo>
                  <a:cubicBezTo>
                    <a:pt x="477" y="647"/>
                    <a:pt x="432" y="620"/>
                    <a:pt x="391" y="575"/>
                  </a:cubicBezTo>
                  <a:cubicBezTo>
                    <a:pt x="391" y="561"/>
                    <a:pt x="374" y="561"/>
                    <a:pt x="374" y="547"/>
                  </a:cubicBezTo>
                  <a:cubicBezTo>
                    <a:pt x="374" y="519"/>
                    <a:pt x="391" y="502"/>
                    <a:pt x="405" y="488"/>
                  </a:cubicBezTo>
                  <a:cubicBezTo>
                    <a:pt x="432" y="461"/>
                    <a:pt x="460" y="416"/>
                    <a:pt x="491" y="388"/>
                  </a:cubicBezTo>
                  <a:cubicBezTo>
                    <a:pt x="505" y="388"/>
                    <a:pt x="505" y="374"/>
                    <a:pt x="505" y="360"/>
                  </a:cubicBezTo>
                  <a:lnTo>
                    <a:pt x="505" y="347"/>
                  </a:lnTo>
                  <a:cubicBezTo>
                    <a:pt x="460" y="215"/>
                    <a:pt x="419" y="87"/>
                    <a:pt x="318" y="29"/>
                  </a:cubicBezTo>
                  <a:cubicBezTo>
                    <a:pt x="287" y="1"/>
                    <a:pt x="260" y="1"/>
                    <a:pt x="218" y="1"/>
                  </a:cubicBezTo>
                  <a:close/>
                </a:path>
              </a:pathLst>
            </a:custGeom>
            <a:solidFill>
              <a:srgbClr val="FF3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3817678" y="3671764"/>
              <a:ext cx="16198" cy="22185"/>
            </a:xfrm>
            <a:custGeom>
              <a:avLst/>
              <a:gdLst/>
              <a:ahLst/>
              <a:cxnLst/>
              <a:rect l="l" t="t" r="r" b="b"/>
              <a:pathLst>
                <a:path w="506" h="693" extrusionOk="0">
                  <a:moveTo>
                    <a:pt x="205" y="1"/>
                  </a:moveTo>
                  <a:cubicBezTo>
                    <a:pt x="146" y="1"/>
                    <a:pt x="87" y="46"/>
                    <a:pt x="60" y="87"/>
                  </a:cubicBezTo>
                  <a:cubicBezTo>
                    <a:pt x="32" y="132"/>
                    <a:pt x="18" y="174"/>
                    <a:pt x="1" y="232"/>
                  </a:cubicBezTo>
                  <a:cubicBezTo>
                    <a:pt x="18" y="188"/>
                    <a:pt x="46" y="132"/>
                    <a:pt x="74" y="101"/>
                  </a:cubicBezTo>
                  <a:cubicBezTo>
                    <a:pt x="118" y="60"/>
                    <a:pt x="160" y="46"/>
                    <a:pt x="205" y="46"/>
                  </a:cubicBezTo>
                  <a:cubicBezTo>
                    <a:pt x="246" y="46"/>
                    <a:pt x="291" y="73"/>
                    <a:pt x="319" y="118"/>
                  </a:cubicBezTo>
                  <a:cubicBezTo>
                    <a:pt x="347" y="146"/>
                    <a:pt x="378" y="188"/>
                    <a:pt x="405" y="232"/>
                  </a:cubicBezTo>
                  <a:cubicBezTo>
                    <a:pt x="419" y="274"/>
                    <a:pt x="433" y="333"/>
                    <a:pt x="450" y="378"/>
                  </a:cubicBezTo>
                  <a:lnTo>
                    <a:pt x="464" y="391"/>
                  </a:lnTo>
                  <a:cubicBezTo>
                    <a:pt x="464" y="405"/>
                    <a:pt x="450" y="405"/>
                    <a:pt x="433" y="419"/>
                  </a:cubicBezTo>
                  <a:lnTo>
                    <a:pt x="392" y="478"/>
                  </a:lnTo>
                  <a:cubicBezTo>
                    <a:pt x="378" y="492"/>
                    <a:pt x="347" y="505"/>
                    <a:pt x="333" y="550"/>
                  </a:cubicBezTo>
                  <a:lnTo>
                    <a:pt x="333" y="592"/>
                  </a:lnTo>
                  <a:cubicBezTo>
                    <a:pt x="347" y="606"/>
                    <a:pt x="364" y="620"/>
                    <a:pt x="364" y="620"/>
                  </a:cubicBezTo>
                  <a:cubicBezTo>
                    <a:pt x="405" y="664"/>
                    <a:pt x="464" y="678"/>
                    <a:pt x="506" y="692"/>
                  </a:cubicBezTo>
                  <a:cubicBezTo>
                    <a:pt x="464" y="678"/>
                    <a:pt x="419" y="651"/>
                    <a:pt x="392" y="606"/>
                  </a:cubicBezTo>
                  <a:cubicBezTo>
                    <a:pt x="378" y="592"/>
                    <a:pt x="364" y="592"/>
                    <a:pt x="364" y="578"/>
                  </a:cubicBezTo>
                  <a:lnTo>
                    <a:pt x="364" y="550"/>
                  </a:lnTo>
                  <a:cubicBezTo>
                    <a:pt x="378" y="533"/>
                    <a:pt x="392" y="519"/>
                    <a:pt x="419" y="505"/>
                  </a:cubicBezTo>
                  <a:lnTo>
                    <a:pt x="464" y="447"/>
                  </a:lnTo>
                  <a:cubicBezTo>
                    <a:pt x="478" y="433"/>
                    <a:pt x="492" y="433"/>
                    <a:pt x="492" y="419"/>
                  </a:cubicBezTo>
                  <a:cubicBezTo>
                    <a:pt x="506" y="405"/>
                    <a:pt x="506" y="391"/>
                    <a:pt x="506" y="391"/>
                  </a:cubicBezTo>
                  <a:lnTo>
                    <a:pt x="506" y="360"/>
                  </a:lnTo>
                  <a:cubicBezTo>
                    <a:pt x="478" y="305"/>
                    <a:pt x="464" y="260"/>
                    <a:pt x="450" y="219"/>
                  </a:cubicBezTo>
                  <a:cubicBezTo>
                    <a:pt x="419" y="160"/>
                    <a:pt x="392" y="118"/>
                    <a:pt x="347" y="73"/>
                  </a:cubicBezTo>
                  <a:cubicBezTo>
                    <a:pt x="319" y="46"/>
                    <a:pt x="260" y="1"/>
                    <a:pt x="205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3725963" y="3627811"/>
              <a:ext cx="81248" cy="180518"/>
            </a:xfrm>
            <a:custGeom>
              <a:avLst/>
              <a:gdLst/>
              <a:ahLst/>
              <a:cxnLst/>
              <a:rect l="l" t="t" r="r" b="b"/>
              <a:pathLst>
                <a:path w="2538" h="5639" extrusionOk="0">
                  <a:moveTo>
                    <a:pt x="1725" y="0"/>
                  </a:moveTo>
                  <a:cubicBezTo>
                    <a:pt x="1463" y="0"/>
                    <a:pt x="1178" y="93"/>
                    <a:pt x="1038" y="309"/>
                  </a:cubicBezTo>
                  <a:cubicBezTo>
                    <a:pt x="951" y="437"/>
                    <a:pt x="924" y="596"/>
                    <a:pt x="910" y="755"/>
                  </a:cubicBezTo>
                  <a:cubicBezTo>
                    <a:pt x="865" y="1446"/>
                    <a:pt x="1069" y="2183"/>
                    <a:pt x="792" y="2815"/>
                  </a:cubicBezTo>
                  <a:cubicBezTo>
                    <a:pt x="578" y="3289"/>
                    <a:pt x="118" y="3665"/>
                    <a:pt x="46" y="4184"/>
                  </a:cubicBezTo>
                  <a:cubicBezTo>
                    <a:pt x="1" y="4471"/>
                    <a:pt x="160" y="4789"/>
                    <a:pt x="433" y="5048"/>
                  </a:cubicBezTo>
                  <a:cubicBezTo>
                    <a:pt x="391" y="4543"/>
                    <a:pt x="505" y="4284"/>
                    <a:pt x="810" y="4039"/>
                  </a:cubicBezTo>
                  <a:lnTo>
                    <a:pt x="810" y="4039"/>
                  </a:lnTo>
                  <a:cubicBezTo>
                    <a:pt x="606" y="4270"/>
                    <a:pt x="564" y="4616"/>
                    <a:pt x="692" y="4903"/>
                  </a:cubicBezTo>
                  <a:cubicBezTo>
                    <a:pt x="851" y="5207"/>
                    <a:pt x="1096" y="5480"/>
                    <a:pt x="1414" y="5639"/>
                  </a:cubicBezTo>
                  <a:cubicBezTo>
                    <a:pt x="1311" y="5393"/>
                    <a:pt x="1328" y="5017"/>
                    <a:pt x="1356" y="4775"/>
                  </a:cubicBezTo>
                  <a:cubicBezTo>
                    <a:pt x="1414" y="4343"/>
                    <a:pt x="1729" y="3966"/>
                    <a:pt x="1829" y="3548"/>
                  </a:cubicBezTo>
                  <a:cubicBezTo>
                    <a:pt x="1888" y="3275"/>
                    <a:pt x="1902" y="2988"/>
                    <a:pt x="1888" y="2701"/>
                  </a:cubicBezTo>
                  <a:cubicBezTo>
                    <a:pt x="1888" y="2324"/>
                    <a:pt x="1860" y="1951"/>
                    <a:pt x="1788" y="1578"/>
                  </a:cubicBezTo>
                  <a:cubicBezTo>
                    <a:pt x="1760" y="1360"/>
                    <a:pt x="1715" y="1160"/>
                    <a:pt x="1743" y="942"/>
                  </a:cubicBezTo>
                  <a:cubicBezTo>
                    <a:pt x="1774" y="741"/>
                    <a:pt x="1888" y="524"/>
                    <a:pt x="2075" y="437"/>
                  </a:cubicBezTo>
                  <a:cubicBezTo>
                    <a:pt x="2171" y="400"/>
                    <a:pt x="2274" y="388"/>
                    <a:pt x="2379" y="388"/>
                  </a:cubicBezTo>
                  <a:cubicBezTo>
                    <a:pt x="2432" y="388"/>
                    <a:pt x="2485" y="391"/>
                    <a:pt x="2538" y="396"/>
                  </a:cubicBezTo>
                  <a:lnTo>
                    <a:pt x="2465" y="209"/>
                  </a:lnTo>
                  <a:cubicBezTo>
                    <a:pt x="2278" y="78"/>
                    <a:pt x="2061" y="23"/>
                    <a:pt x="1829" y="5"/>
                  </a:cubicBezTo>
                  <a:cubicBezTo>
                    <a:pt x="1795" y="2"/>
                    <a:pt x="1760" y="0"/>
                    <a:pt x="1725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3794693" y="3610492"/>
              <a:ext cx="94949" cy="37871"/>
            </a:xfrm>
            <a:custGeom>
              <a:avLst/>
              <a:gdLst/>
              <a:ahLst/>
              <a:cxnLst/>
              <a:rect l="l" t="t" r="r" b="b"/>
              <a:pathLst>
                <a:path w="2966" h="1183" extrusionOk="0">
                  <a:moveTo>
                    <a:pt x="1714" y="0"/>
                  </a:moveTo>
                  <a:cubicBezTo>
                    <a:pt x="1396" y="14"/>
                    <a:pt x="1065" y="73"/>
                    <a:pt x="778" y="201"/>
                  </a:cubicBezTo>
                  <a:cubicBezTo>
                    <a:pt x="619" y="259"/>
                    <a:pt x="477" y="332"/>
                    <a:pt x="346" y="432"/>
                  </a:cubicBezTo>
                  <a:cubicBezTo>
                    <a:pt x="218" y="519"/>
                    <a:pt x="100" y="633"/>
                    <a:pt x="0" y="764"/>
                  </a:cubicBezTo>
                  <a:cubicBezTo>
                    <a:pt x="218" y="519"/>
                    <a:pt x="491" y="346"/>
                    <a:pt x="792" y="232"/>
                  </a:cubicBezTo>
                  <a:cubicBezTo>
                    <a:pt x="1082" y="131"/>
                    <a:pt x="1396" y="73"/>
                    <a:pt x="1714" y="59"/>
                  </a:cubicBezTo>
                  <a:cubicBezTo>
                    <a:pt x="1873" y="59"/>
                    <a:pt x="2046" y="73"/>
                    <a:pt x="2188" y="100"/>
                  </a:cubicBezTo>
                  <a:cubicBezTo>
                    <a:pt x="2347" y="131"/>
                    <a:pt x="2492" y="201"/>
                    <a:pt x="2606" y="318"/>
                  </a:cubicBezTo>
                  <a:cubicBezTo>
                    <a:pt x="2724" y="418"/>
                    <a:pt x="2810" y="564"/>
                    <a:pt x="2851" y="705"/>
                  </a:cubicBezTo>
                  <a:cubicBezTo>
                    <a:pt x="2896" y="864"/>
                    <a:pt x="2896" y="1023"/>
                    <a:pt x="2851" y="1182"/>
                  </a:cubicBezTo>
                  <a:cubicBezTo>
                    <a:pt x="2966" y="878"/>
                    <a:pt x="2865" y="519"/>
                    <a:pt x="2637" y="287"/>
                  </a:cubicBezTo>
                  <a:cubicBezTo>
                    <a:pt x="2520" y="159"/>
                    <a:pt x="2361" y="87"/>
                    <a:pt x="2205" y="59"/>
                  </a:cubicBezTo>
                  <a:cubicBezTo>
                    <a:pt x="2046" y="14"/>
                    <a:pt x="1887" y="0"/>
                    <a:pt x="1714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3789155" y="3633061"/>
              <a:ext cx="67834" cy="28139"/>
            </a:xfrm>
            <a:custGeom>
              <a:avLst/>
              <a:gdLst/>
              <a:ahLst/>
              <a:cxnLst/>
              <a:rect l="l" t="t" r="r" b="b"/>
              <a:pathLst>
                <a:path w="2119" h="879" extrusionOk="0">
                  <a:moveTo>
                    <a:pt x="1210" y="0"/>
                  </a:moveTo>
                  <a:cubicBezTo>
                    <a:pt x="965" y="14"/>
                    <a:pt x="736" y="87"/>
                    <a:pt x="519" y="218"/>
                  </a:cubicBezTo>
                  <a:cubicBezTo>
                    <a:pt x="418" y="273"/>
                    <a:pt x="318" y="346"/>
                    <a:pt x="232" y="432"/>
                  </a:cubicBezTo>
                  <a:cubicBezTo>
                    <a:pt x="145" y="519"/>
                    <a:pt x="59" y="619"/>
                    <a:pt x="0" y="723"/>
                  </a:cubicBezTo>
                  <a:cubicBezTo>
                    <a:pt x="73" y="619"/>
                    <a:pt x="159" y="532"/>
                    <a:pt x="246" y="463"/>
                  </a:cubicBezTo>
                  <a:cubicBezTo>
                    <a:pt x="332" y="377"/>
                    <a:pt x="432" y="318"/>
                    <a:pt x="533" y="259"/>
                  </a:cubicBezTo>
                  <a:cubicBezTo>
                    <a:pt x="750" y="145"/>
                    <a:pt x="978" y="73"/>
                    <a:pt x="1224" y="59"/>
                  </a:cubicBezTo>
                  <a:cubicBezTo>
                    <a:pt x="1341" y="59"/>
                    <a:pt x="1455" y="59"/>
                    <a:pt x="1569" y="87"/>
                  </a:cubicBezTo>
                  <a:cubicBezTo>
                    <a:pt x="1687" y="100"/>
                    <a:pt x="1801" y="159"/>
                    <a:pt x="1887" y="232"/>
                  </a:cubicBezTo>
                  <a:cubicBezTo>
                    <a:pt x="1974" y="304"/>
                    <a:pt x="2033" y="418"/>
                    <a:pt x="2060" y="519"/>
                  </a:cubicBezTo>
                  <a:cubicBezTo>
                    <a:pt x="2102" y="636"/>
                    <a:pt x="2102" y="764"/>
                    <a:pt x="2074" y="878"/>
                  </a:cubicBezTo>
                  <a:cubicBezTo>
                    <a:pt x="2119" y="764"/>
                    <a:pt x="2119" y="636"/>
                    <a:pt x="2088" y="519"/>
                  </a:cubicBezTo>
                  <a:cubicBezTo>
                    <a:pt x="2060" y="405"/>
                    <a:pt x="2001" y="291"/>
                    <a:pt x="1915" y="204"/>
                  </a:cubicBezTo>
                  <a:cubicBezTo>
                    <a:pt x="1815" y="118"/>
                    <a:pt x="1701" y="59"/>
                    <a:pt x="1583" y="31"/>
                  </a:cubicBezTo>
                  <a:cubicBezTo>
                    <a:pt x="1528" y="14"/>
                    <a:pt x="1455" y="14"/>
                    <a:pt x="1397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3789155" y="3663024"/>
              <a:ext cx="22601" cy="47058"/>
            </a:xfrm>
            <a:custGeom>
              <a:avLst/>
              <a:gdLst/>
              <a:ahLst/>
              <a:cxnLst/>
              <a:rect l="l" t="t" r="r" b="b"/>
              <a:pathLst>
                <a:path w="706" h="1470" extrusionOk="0">
                  <a:moveTo>
                    <a:pt x="0" y="1"/>
                  </a:moveTo>
                  <a:cubicBezTo>
                    <a:pt x="73" y="28"/>
                    <a:pt x="132" y="60"/>
                    <a:pt x="187" y="101"/>
                  </a:cubicBezTo>
                  <a:cubicBezTo>
                    <a:pt x="260" y="146"/>
                    <a:pt x="304" y="187"/>
                    <a:pt x="346" y="246"/>
                  </a:cubicBezTo>
                  <a:cubicBezTo>
                    <a:pt x="446" y="346"/>
                    <a:pt x="505" y="492"/>
                    <a:pt x="546" y="619"/>
                  </a:cubicBezTo>
                  <a:cubicBezTo>
                    <a:pt x="605" y="751"/>
                    <a:pt x="650" y="893"/>
                    <a:pt x="664" y="1038"/>
                  </a:cubicBezTo>
                  <a:cubicBezTo>
                    <a:pt x="678" y="1183"/>
                    <a:pt x="678" y="1325"/>
                    <a:pt x="619" y="1470"/>
                  </a:cubicBezTo>
                  <a:cubicBezTo>
                    <a:pt x="664" y="1397"/>
                    <a:pt x="678" y="1325"/>
                    <a:pt x="692" y="1255"/>
                  </a:cubicBezTo>
                  <a:cubicBezTo>
                    <a:pt x="705" y="1183"/>
                    <a:pt x="705" y="1110"/>
                    <a:pt x="705" y="1038"/>
                  </a:cubicBezTo>
                  <a:cubicBezTo>
                    <a:pt x="692" y="879"/>
                    <a:pt x="664" y="737"/>
                    <a:pt x="605" y="606"/>
                  </a:cubicBezTo>
                  <a:cubicBezTo>
                    <a:pt x="564" y="461"/>
                    <a:pt x="491" y="319"/>
                    <a:pt x="391" y="219"/>
                  </a:cubicBezTo>
                  <a:cubicBezTo>
                    <a:pt x="332" y="160"/>
                    <a:pt x="273" y="115"/>
                    <a:pt x="201" y="73"/>
                  </a:cubicBezTo>
                  <a:cubicBezTo>
                    <a:pt x="145" y="46"/>
                    <a:pt x="73" y="15"/>
                    <a:pt x="0" y="1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3747667" y="3633637"/>
              <a:ext cx="47058" cy="129459"/>
            </a:xfrm>
            <a:custGeom>
              <a:avLst/>
              <a:gdLst/>
              <a:ahLst/>
              <a:cxnLst/>
              <a:rect l="l" t="t" r="r" b="b"/>
              <a:pathLst>
                <a:path w="1470" h="4044" extrusionOk="0">
                  <a:moveTo>
                    <a:pt x="1437" y="126"/>
                  </a:moveTo>
                  <a:lnTo>
                    <a:pt x="1437" y="126"/>
                  </a:lnTo>
                  <a:cubicBezTo>
                    <a:pt x="1448" y="135"/>
                    <a:pt x="1459" y="145"/>
                    <a:pt x="1469" y="155"/>
                  </a:cubicBezTo>
                  <a:cubicBezTo>
                    <a:pt x="1459" y="145"/>
                    <a:pt x="1448" y="135"/>
                    <a:pt x="1437" y="126"/>
                  </a:cubicBezTo>
                  <a:close/>
                  <a:moveTo>
                    <a:pt x="1085" y="1"/>
                  </a:moveTo>
                  <a:cubicBezTo>
                    <a:pt x="1019" y="1"/>
                    <a:pt x="953" y="13"/>
                    <a:pt x="892" y="41"/>
                  </a:cubicBezTo>
                  <a:cubicBezTo>
                    <a:pt x="792" y="82"/>
                    <a:pt x="719" y="169"/>
                    <a:pt x="664" y="255"/>
                  </a:cubicBezTo>
                  <a:cubicBezTo>
                    <a:pt x="619" y="359"/>
                    <a:pt x="591" y="459"/>
                    <a:pt x="577" y="559"/>
                  </a:cubicBezTo>
                  <a:cubicBezTo>
                    <a:pt x="532" y="978"/>
                    <a:pt x="605" y="1379"/>
                    <a:pt x="664" y="1783"/>
                  </a:cubicBezTo>
                  <a:cubicBezTo>
                    <a:pt x="691" y="1983"/>
                    <a:pt x="719" y="2187"/>
                    <a:pt x="705" y="2388"/>
                  </a:cubicBezTo>
                  <a:lnTo>
                    <a:pt x="705" y="2547"/>
                  </a:lnTo>
                  <a:cubicBezTo>
                    <a:pt x="691" y="2588"/>
                    <a:pt x="691" y="2647"/>
                    <a:pt x="678" y="2692"/>
                  </a:cubicBezTo>
                  <a:cubicBezTo>
                    <a:pt x="664" y="2792"/>
                    <a:pt x="633" y="2892"/>
                    <a:pt x="605" y="2979"/>
                  </a:cubicBezTo>
                  <a:cubicBezTo>
                    <a:pt x="546" y="3179"/>
                    <a:pt x="446" y="3352"/>
                    <a:pt x="346" y="3525"/>
                  </a:cubicBezTo>
                  <a:lnTo>
                    <a:pt x="173" y="3784"/>
                  </a:lnTo>
                  <a:lnTo>
                    <a:pt x="0" y="4043"/>
                  </a:lnTo>
                  <a:lnTo>
                    <a:pt x="187" y="3798"/>
                  </a:lnTo>
                  <a:lnTo>
                    <a:pt x="360" y="3539"/>
                  </a:lnTo>
                  <a:cubicBezTo>
                    <a:pt x="477" y="3383"/>
                    <a:pt x="577" y="3193"/>
                    <a:pt x="650" y="2993"/>
                  </a:cubicBezTo>
                  <a:cubicBezTo>
                    <a:pt x="719" y="2806"/>
                    <a:pt x="764" y="2605"/>
                    <a:pt x="764" y="2388"/>
                  </a:cubicBezTo>
                  <a:cubicBezTo>
                    <a:pt x="778" y="2187"/>
                    <a:pt x="750" y="1983"/>
                    <a:pt x="719" y="1783"/>
                  </a:cubicBezTo>
                  <a:cubicBezTo>
                    <a:pt x="691" y="1569"/>
                    <a:pt x="664" y="1365"/>
                    <a:pt x="633" y="1164"/>
                  </a:cubicBezTo>
                  <a:cubicBezTo>
                    <a:pt x="605" y="964"/>
                    <a:pt x="605" y="760"/>
                    <a:pt x="619" y="559"/>
                  </a:cubicBezTo>
                  <a:cubicBezTo>
                    <a:pt x="633" y="459"/>
                    <a:pt x="650" y="359"/>
                    <a:pt x="691" y="273"/>
                  </a:cubicBezTo>
                  <a:cubicBezTo>
                    <a:pt x="750" y="186"/>
                    <a:pt x="823" y="114"/>
                    <a:pt x="909" y="69"/>
                  </a:cubicBezTo>
                  <a:cubicBezTo>
                    <a:pt x="974" y="38"/>
                    <a:pt x="1047" y="22"/>
                    <a:pt x="1121" y="22"/>
                  </a:cubicBezTo>
                  <a:cubicBezTo>
                    <a:pt x="1146" y="22"/>
                    <a:pt x="1171" y="24"/>
                    <a:pt x="1196" y="27"/>
                  </a:cubicBezTo>
                  <a:cubicBezTo>
                    <a:pt x="1282" y="39"/>
                    <a:pt x="1368" y="71"/>
                    <a:pt x="1437" y="126"/>
                  </a:cubicBezTo>
                  <a:lnTo>
                    <a:pt x="1437" y="126"/>
                  </a:lnTo>
                  <a:cubicBezTo>
                    <a:pt x="1341" y="47"/>
                    <a:pt x="1212" y="1"/>
                    <a:pt x="1085" y="1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3759159" y="3669011"/>
              <a:ext cx="24041" cy="140215"/>
            </a:xfrm>
            <a:custGeom>
              <a:avLst/>
              <a:gdLst/>
              <a:ahLst/>
              <a:cxnLst/>
              <a:rect l="l" t="t" r="r" b="b"/>
              <a:pathLst>
                <a:path w="751" h="4380" extrusionOk="0">
                  <a:moveTo>
                    <a:pt x="706" y="0"/>
                  </a:moveTo>
                  <a:cubicBezTo>
                    <a:pt x="692" y="391"/>
                    <a:pt x="723" y="778"/>
                    <a:pt x="706" y="1169"/>
                  </a:cubicBezTo>
                  <a:cubicBezTo>
                    <a:pt x="692" y="1542"/>
                    <a:pt x="637" y="1932"/>
                    <a:pt x="464" y="2278"/>
                  </a:cubicBezTo>
                  <a:cubicBezTo>
                    <a:pt x="377" y="2451"/>
                    <a:pt x="260" y="2606"/>
                    <a:pt x="173" y="2779"/>
                  </a:cubicBezTo>
                  <a:cubicBezTo>
                    <a:pt x="132" y="2866"/>
                    <a:pt x="87" y="2952"/>
                    <a:pt x="59" y="3056"/>
                  </a:cubicBezTo>
                  <a:cubicBezTo>
                    <a:pt x="32" y="3142"/>
                    <a:pt x="14" y="3242"/>
                    <a:pt x="14" y="3343"/>
                  </a:cubicBezTo>
                  <a:cubicBezTo>
                    <a:pt x="1" y="3529"/>
                    <a:pt x="1" y="3730"/>
                    <a:pt x="59" y="3920"/>
                  </a:cubicBezTo>
                  <a:cubicBezTo>
                    <a:pt x="118" y="4106"/>
                    <a:pt x="232" y="4279"/>
                    <a:pt x="391" y="4379"/>
                  </a:cubicBezTo>
                  <a:cubicBezTo>
                    <a:pt x="232" y="4265"/>
                    <a:pt x="132" y="4093"/>
                    <a:pt x="87" y="3902"/>
                  </a:cubicBezTo>
                  <a:cubicBezTo>
                    <a:pt x="46" y="3730"/>
                    <a:pt x="46" y="3529"/>
                    <a:pt x="59" y="3343"/>
                  </a:cubicBezTo>
                  <a:cubicBezTo>
                    <a:pt x="73" y="3242"/>
                    <a:pt x="87" y="3156"/>
                    <a:pt x="118" y="3070"/>
                  </a:cubicBezTo>
                  <a:cubicBezTo>
                    <a:pt x="132" y="2969"/>
                    <a:pt x="173" y="2883"/>
                    <a:pt x="218" y="2797"/>
                  </a:cubicBezTo>
                  <a:cubicBezTo>
                    <a:pt x="305" y="2638"/>
                    <a:pt x="419" y="2479"/>
                    <a:pt x="505" y="2306"/>
                  </a:cubicBezTo>
                  <a:cubicBezTo>
                    <a:pt x="692" y="1946"/>
                    <a:pt x="751" y="1556"/>
                    <a:pt x="751" y="1169"/>
                  </a:cubicBezTo>
                  <a:cubicBezTo>
                    <a:pt x="751" y="778"/>
                    <a:pt x="706" y="391"/>
                    <a:pt x="706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3826001" y="3695773"/>
              <a:ext cx="11076" cy="11108"/>
            </a:xfrm>
            <a:custGeom>
              <a:avLst/>
              <a:gdLst/>
              <a:ahLst/>
              <a:cxnLst/>
              <a:rect l="l" t="t" r="r" b="b"/>
              <a:pathLst>
                <a:path w="346" h="347" extrusionOk="0">
                  <a:moveTo>
                    <a:pt x="173" y="1"/>
                  </a:moveTo>
                  <a:cubicBezTo>
                    <a:pt x="73" y="1"/>
                    <a:pt x="0" y="87"/>
                    <a:pt x="0" y="174"/>
                  </a:cubicBezTo>
                  <a:cubicBezTo>
                    <a:pt x="0" y="260"/>
                    <a:pt x="73" y="346"/>
                    <a:pt x="173" y="346"/>
                  </a:cubicBezTo>
                  <a:cubicBezTo>
                    <a:pt x="259" y="346"/>
                    <a:pt x="346" y="260"/>
                    <a:pt x="346" y="174"/>
                  </a:cubicBezTo>
                  <a:cubicBezTo>
                    <a:pt x="346" y="87"/>
                    <a:pt x="259" y="1"/>
                    <a:pt x="173" y="1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3751861" y="3743279"/>
              <a:ext cx="296884" cy="222743"/>
            </a:xfrm>
            <a:custGeom>
              <a:avLst/>
              <a:gdLst/>
              <a:ahLst/>
              <a:cxnLst/>
              <a:rect l="l" t="t" r="r" b="b"/>
              <a:pathLst>
                <a:path w="9274" h="6958" extrusionOk="0">
                  <a:moveTo>
                    <a:pt x="2796" y="0"/>
                  </a:moveTo>
                  <a:cubicBezTo>
                    <a:pt x="2667" y="0"/>
                    <a:pt x="2536" y="9"/>
                    <a:pt x="2403" y="27"/>
                  </a:cubicBezTo>
                  <a:cubicBezTo>
                    <a:pt x="1" y="359"/>
                    <a:pt x="374" y="6380"/>
                    <a:pt x="374" y="6466"/>
                  </a:cubicBezTo>
                  <a:cubicBezTo>
                    <a:pt x="374" y="6466"/>
                    <a:pt x="1107" y="6926"/>
                    <a:pt x="2952" y="6957"/>
                  </a:cubicBezTo>
                  <a:cubicBezTo>
                    <a:pt x="2983" y="6957"/>
                    <a:pt x="3014" y="6957"/>
                    <a:pt x="3044" y="6957"/>
                  </a:cubicBezTo>
                  <a:cubicBezTo>
                    <a:pt x="4814" y="6957"/>
                    <a:pt x="5399" y="6566"/>
                    <a:pt x="5399" y="6566"/>
                  </a:cubicBezTo>
                  <a:lnTo>
                    <a:pt x="5399" y="4465"/>
                  </a:lnTo>
                  <a:cubicBezTo>
                    <a:pt x="5399" y="4465"/>
                    <a:pt x="6522" y="5533"/>
                    <a:pt x="7023" y="5533"/>
                  </a:cubicBezTo>
                  <a:cubicBezTo>
                    <a:pt x="7038" y="5533"/>
                    <a:pt x="7054" y="5532"/>
                    <a:pt x="7068" y="5529"/>
                  </a:cubicBezTo>
                  <a:cubicBezTo>
                    <a:pt x="8005" y="5415"/>
                    <a:pt x="9273" y="2837"/>
                    <a:pt x="9273" y="2837"/>
                  </a:cubicBezTo>
                  <a:lnTo>
                    <a:pt x="8337" y="2447"/>
                  </a:lnTo>
                  <a:lnTo>
                    <a:pt x="7186" y="3815"/>
                  </a:lnTo>
                  <a:cubicBezTo>
                    <a:pt x="7186" y="3815"/>
                    <a:pt x="5492" y="0"/>
                    <a:pt x="2796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3955555" y="3977033"/>
              <a:ext cx="5570" cy="211571"/>
            </a:xfrm>
            <a:custGeom>
              <a:avLst/>
              <a:gdLst/>
              <a:ahLst/>
              <a:cxnLst/>
              <a:rect l="l" t="t" r="r" b="b"/>
              <a:pathLst>
                <a:path w="174" h="6609" extrusionOk="0">
                  <a:moveTo>
                    <a:pt x="0" y="0"/>
                  </a:moveTo>
                  <a:lnTo>
                    <a:pt x="0" y="820"/>
                  </a:lnTo>
                  <a:lnTo>
                    <a:pt x="14" y="1642"/>
                  </a:lnTo>
                  <a:lnTo>
                    <a:pt x="59" y="3298"/>
                  </a:lnTo>
                  <a:lnTo>
                    <a:pt x="101" y="4953"/>
                  </a:lnTo>
                  <a:lnTo>
                    <a:pt x="132" y="5790"/>
                  </a:lnTo>
                  <a:lnTo>
                    <a:pt x="173" y="6609"/>
                  </a:lnTo>
                  <a:lnTo>
                    <a:pt x="173" y="5772"/>
                  </a:lnTo>
                  <a:lnTo>
                    <a:pt x="159" y="4953"/>
                  </a:lnTo>
                  <a:lnTo>
                    <a:pt x="118" y="3298"/>
                  </a:lnTo>
                  <a:lnTo>
                    <a:pt x="73" y="1642"/>
                  </a:lnTo>
                  <a:lnTo>
                    <a:pt x="45" y="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3890602" y="3853017"/>
              <a:ext cx="51156" cy="48371"/>
            </a:xfrm>
            <a:custGeom>
              <a:avLst/>
              <a:gdLst/>
              <a:ahLst/>
              <a:cxnLst/>
              <a:rect l="l" t="t" r="r" b="b"/>
              <a:pathLst>
                <a:path w="1598" h="1511" extrusionOk="0">
                  <a:moveTo>
                    <a:pt x="1" y="0"/>
                  </a:moveTo>
                  <a:lnTo>
                    <a:pt x="1" y="0"/>
                  </a:lnTo>
                  <a:cubicBezTo>
                    <a:pt x="128" y="128"/>
                    <a:pt x="260" y="259"/>
                    <a:pt x="374" y="401"/>
                  </a:cubicBezTo>
                  <a:cubicBezTo>
                    <a:pt x="505" y="532"/>
                    <a:pt x="633" y="660"/>
                    <a:pt x="778" y="778"/>
                  </a:cubicBezTo>
                  <a:cubicBezTo>
                    <a:pt x="906" y="906"/>
                    <a:pt x="1037" y="1037"/>
                    <a:pt x="1179" y="1151"/>
                  </a:cubicBezTo>
                  <a:lnTo>
                    <a:pt x="1383" y="1338"/>
                  </a:lnTo>
                  <a:cubicBezTo>
                    <a:pt x="1456" y="1396"/>
                    <a:pt x="1525" y="1455"/>
                    <a:pt x="1597" y="1510"/>
                  </a:cubicBezTo>
                  <a:cubicBezTo>
                    <a:pt x="1542" y="1438"/>
                    <a:pt x="1469" y="1383"/>
                    <a:pt x="1411" y="1310"/>
                  </a:cubicBezTo>
                  <a:lnTo>
                    <a:pt x="1210" y="1123"/>
                  </a:lnTo>
                  <a:lnTo>
                    <a:pt x="806" y="747"/>
                  </a:lnTo>
                  <a:lnTo>
                    <a:pt x="419" y="360"/>
                  </a:lnTo>
                  <a:cubicBezTo>
                    <a:pt x="274" y="245"/>
                    <a:pt x="142" y="114"/>
                    <a:pt x="1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3754069" y="3975593"/>
              <a:ext cx="237021" cy="19848"/>
            </a:xfrm>
            <a:custGeom>
              <a:avLst/>
              <a:gdLst/>
              <a:ahLst/>
              <a:cxnLst/>
              <a:rect l="l" t="t" r="r" b="b"/>
              <a:pathLst>
                <a:path w="7404" h="620" extrusionOk="0">
                  <a:moveTo>
                    <a:pt x="1" y="1"/>
                  </a:moveTo>
                  <a:cubicBezTo>
                    <a:pt x="1" y="346"/>
                    <a:pt x="277" y="619"/>
                    <a:pt x="623" y="619"/>
                  </a:cubicBezTo>
                  <a:lnTo>
                    <a:pt x="6771" y="619"/>
                  </a:lnTo>
                  <a:cubicBezTo>
                    <a:pt x="7117" y="619"/>
                    <a:pt x="7404" y="346"/>
                    <a:pt x="7404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3754069" y="3770458"/>
              <a:ext cx="172515" cy="205168"/>
            </a:xfrm>
            <a:custGeom>
              <a:avLst/>
              <a:gdLst/>
              <a:ahLst/>
              <a:cxnLst/>
              <a:rect l="l" t="t" r="r" b="b"/>
              <a:pathLst>
                <a:path w="5389" h="6409" extrusionOk="0">
                  <a:moveTo>
                    <a:pt x="3775" y="706"/>
                  </a:moveTo>
                  <a:cubicBezTo>
                    <a:pt x="4120" y="706"/>
                    <a:pt x="4393" y="979"/>
                    <a:pt x="4393" y="1324"/>
                  </a:cubicBezTo>
                  <a:lnTo>
                    <a:pt x="982" y="1324"/>
                  </a:lnTo>
                  <a:cubicBezTo>
                    <a:pt x="982" y="979"/>
                    <a:pt x="1255" y="706"/>
                    <a:pt x="1601" y="706"/>
                  </a:cubicBezTo>
                  <a:close/>
                  <a:moveTo>
                    <a:pt x="1069" y="1"/>
                  </a:moveTo>
                  <a:cubicBezTo>
                    <a:pt x="478" y="1"/>
                    <a:pt x="1" y="474"/>
                    <a:pt x="1" y="1065"/>
                  </a:cubicBezTo>
                  <a:lnTo>
                    <a:pt x="1" y="6409"/>
                  </a:lnTo>
                  <a:lnTo>
                    <a:pt x="5389" y="6409"/>
                  </a:lnTo>
                  <a:lnTo>
                    <a:pt x="5389" y="1065"/>
                  </a:lnTo>
                  <a:cubicBezTo>
                    <a:pt x="5389" y="474"/>
                    <a:pt x="4898" y="1"/>
                    <a:pt x="4307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3765690" y="3999602"/>
              <a:ext cx="72380" cy="200078"/>
            </a:xfrm>
            <a:custGeom>
              <a:avLst/>
              <a:gdLst/>
              <a:ahLst/>
              <a:cxnLst/>
              <a:rect l="l" t="t" r="r" b="b"/>
              <a:pathLst>
                <a:path w="2261" h="6250" extrusionOk="0">
                  <a:moveTo>
                    <a:pt x="1870" y="1"/>
                  </a:moveTo>
                  <a:lnTo>
                    <a:pt x="1" y="6249"/>
                  </a:lnTo>
                  <a:lnTo>
                    <a:pt x="388" y="6249"/>
                  </a:lnTo>
                  <a:lnTo>
                    <a:pt x="2261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3762361" y="3999602"/>
              <a:ext cx="71964" cy="200078"/>
            </a:xfrm>
            <a:custGeom>
              <a:avLst/>
              <a:gdLst/>
              <a:ahLst/>
              <a:cxnLst/>
              <a:rect l="l" t="t" r="r" b="b"/>
              <a:pathLst>
                <a:path w="2248" h="6250" extrusionOk="0">
                  <a:moveTo>
                    <a:pt x="1874" y="1"/>
                  </a:moveTo>
                  <a:lnTo>
                    <a:pt x="1" y="6249"/>
                  </a:lnTo>
                  <a:lnTo>
                    <a:pt x="378" y="6249"/>
                  </a:lnTo>
                  <a:lnTo>
                    <a:pt x="2247" y="1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3834292" y="3999602"/>
              <a:ext cx="32333" cy="200078"/>
            </a:xfrm>
            <a:custGeom>
              <a:avLst/>
              <a:gdLst/>
              <a:ahLst/>
              <a:cxnLst/>
              <a:rect l="l" t="t" r="r" b="b"/>
              <a:pathLst>
                <a:path w="1010" h="6250" extrusionOk="0">
                  <a:moveTo>
                    <a:pt x="636" y="1"/>
                  </a:moveTo>
                  <a:lnTo>
                    <a:pt x="0" y="6249"/>
                  </a:lnTo>
                  <a:lnTo>
                    <a:pt x="391" y="6249"/>
                  </a:lnTo>
                  <a:lnTo>
                    <a:pt x="1010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3831091" y="3999602"/>
              <a:ext cx="32333" cy="200078"/>
            </a:xfrm>
            <a:custGeom>
              <a:avLst/>
              <a:gdLst/>
              <a:ahLst/>
              <a:cxnLst/>
              <a:rect l="l" t="t" r="r" b="b"/>
              <a:pathLst>
                <a:path w="1010" h="6250" extrusionOk="0">
                  <a:moveTo>
                    <a:pt x="619" y="1"/>
                  </a:moveTo>
                  <a:lnTo>
                    <a:pt x="0" y="6249"/>
                  </a:lnTo>
                  <a:lnTo>
                    <a:pt x="377" y="6249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7"/>
            <p:cNvSpPr/>
            <p:nvPr/>
          </p:nvSpPr>
          <p:spPr>
            <a:xfrm>
              <a:off x="3915956" y="3999602"/>
              <a:ext cx="71932" cy="200078"/>
            </a:xfrm>
            <a:custGeom>
              <a:avLst/>
              <a:gdLst/>
              <a:ahLst/>
              <a:cxnLst/>
              <a:rect l="l" t="t" r="r" b="b"/>
              <a:pathLst>
                <a:path w="2247" h="6250" extrusionOk="0">
                  <a:moveTo>
                    <a:pt x="0" y="1"/>
                  </a:moveTo>
                  <a:lnTo>
                    <a:pt x="1873" y="6249"/>
                  </a:lnTo>
                  <a:lnTo>
                    <a:pt x="2247" y="6249"/>
                  </a:lnTo>
                  <a:lnTo>
                    <a:pt x="387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7"/>
            <p:cNvSpPr/>
            <p:nvPr/>
          </p:nvSpPr>
          <p:spPr>
            <a:xfrm>
              <a:off x="3912306" y="3999602"/>
              <a:ext cx="72380" cy="200078"/>
            </a:xfrm>
            <a:custGeom>
              <a:avLst/>
              <a:gdLst/>
              <a:ahLst/>
              <a:cxnLst/>
              <a:rect l="l" t="t" r="r" b="b"/>
              <a:pathLst>
                <a:path w="2261" h="6250" extrusionOk="0">
                  <a:moveTo>
                    <a:pt x="0" y="1"/>
                  </a:moveTo>
                  <a:lnTo>
                    <a:pt x="1870" y="6249"/>
                  </a:lnTo>
                  <a:lnTo>
                    <a:pt x="2260" y="6249"/>
                  </a:lnTo>
                  <a:lnTo>
                    <a:pt x="387" y="1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7"/>
            <p:cNvSpPr/>
            <p:nvPr/>
          </p:nvSpPr>
          <p:spPr>
            <a:xfrm>
              <a:off x="3887401" y="3999602"/>
              <a:ext cx="31788" cy="200078"/>
            </a:xfrm>
            <a:custGeom>
              <a:avLst/>
              <a:gdLst/>
              <a:ahLst/>
              <a:cxnLst/>
              <a:rect l="l" t="t" r="r" b="b"/>
              <a:pathLst>
                <a:path w="993" h="6250" extrusionOk="0">
                  <a:moveTo>
                    <a:pt x="0" y="1"/>
                  </a:moveTo>
                  <a:lnTo>
                    <a:pt x="619" y="6249"/>
                  </a:lnTo>
                  <a:lnTo>
                    <a:pt x="992" y="6249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7"/>
            <p:cNvSpPr/>
            <p:nvPr/>
          </p:nvSpPr>
          <p:spPr>
            <a:xfrm>
              <a:off x="3883623" y="3999602"/>
              <a:ext cx="32365" cy="200078"/>
            </a:xfrm>
            <a:custGeom>
              <a:avLst/>
              <a:gdLst/>
              <a:ahLst/>
              <a:cxnLst/>
              <a:rect l="l" t="t" r="r" b="b"/>
              <a:pathLst>
                <a:path w="1011" h="6250" extrusionOk="0">
                  <a:moveTo>
                    <a:pt x="1" y="1"/>
                  </a:moveTo>
                  <a:lnTo>
                    <a:pt x="620" y="6249"/>
                  </a:lnTo>
                  <a:lnTo>
                    <a:pt x="1010" y="6249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7"/>
            <p:cNvSpPr/>
            <p:nvPr/>
          </p:nvSpPr>
          <p:spPr>
            <a:xfrm>
              <a:off x="3802984" y="3983019"/>
              <a:ext cx="137878" cy="20264"/>
            </a:xfrm>
            <a:custGeom>
              <a:avLst/>
              <a:gdLst/>
              <a:ahLst/>
              <a:cxnLst/>
              <a:rect l="l" t="t" r="r" b="b"/>
              <a:pathLst>
                <a:path w="4307" h="633" extrusionOk="0">
                  <a:moveTo>
                    <a:pt x="318" y="0"/>
                  </a:moveTo>
                  <a:cubicBezTo>
                    <a:pt x="145" y="0"/>
                    <a:pt x="0" y="142"/>
                    <a:pt x="0" y="315"/>
                  </a:cubicBezTo>
                  <a:cubicBezTo>
                    <a:pt x="0" y="487"/>
                    <a:pt x="145" y="633"/>
                    <a:pt x="318" y="633"/>
                  </a:cubicBezTo>
                  <a:lnTo>
                    <a:pt x="3989" y="633"/>
                  </a:lnTo>
                  <a:cubicBezTo>
                    <a:pt x="4162" y="633"/>
                    <a:pt x="4307" y="487"/>
                    <a:pt x="4307" y="315"/>
                  </a:cubicBezTo>
                  <a:cubicBezTo>
                    <a:pt x="4307" y="142"/>
                    <a:pt x="4162" y="0"/>
                    <a:pt x="3989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7"/>
            <p:cNvSpPr/>
            <p:nvPr/>
          </p:nvSpPr>
          <p:spPr>
            <a:xfrm>
              <a:off x="3749972" y="3975593"/>
              <a:ext cx="237021" cy="19848"/>
            </a:xfrm>
            <a:custGeom>
              <a:avLst/>
              <a:gdLst/>
              <a:ahLst/>
              <a:cxnLst/>
              <a:rect l="l" t="t" r="r" b="b"/>
              <a:pathLst>
                <a:path w="7404" h="620" extrusionOk="0">
                  <a:moveTo>
                    <a:pt x="1" y="1"/>
                  </a:moveTo>
                  <a:cubicBezTo>
                    <a:pt x="1" y="346"/>
                    <a:pt x="274" y="619"/>
                    <a:pt x="619" y="619"/>
                  </a:cubicBezTo>
                  <a:lnTo>
                    <a:pt x="6782" y="619"/>
                  </a:lnTo>
                  <a:cubicBezTo>
                    <a:pt x="7127" y="619"/>
                    <a:pt x="7404" y="346"/>
                    <a:pt x="7404" y="1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7"/>
            <p:cNvSpPr/>
            <p:nvPr/>
          </p:nvSpPr>
          <p:spPr>
            <a:xfrm>
              <a:off x="3749972" y="3770458"/>
              <a:ext cx="172419" cy="205168"/>
            </a:xfrm>
            <a:custGeom>
              <a:avLst/>
              <a:gdLst/>
              <a:ahLst/>
              <a:cxnLst/>
              <a:rect l="l" t="t" r="r" b="b"/>
              <a:pathLst>
                <a:path w="5386" h="6409" extrusionOk="0">
                  <a:moveTo>
                    <a:pt x="3775" y="706"/>
                  </a:moveTo>
                  <a:cubicBezTo>
                    <a:pt x="4121" y="706"/>
                    <a:pt x="4394" y="979"/>
                    <a:pt x="4394" y="1324"/>
                  </a:cubicBezTo>
                  <a:lnTo>
                    <a:pt x="979" y="1324"/>
                  </a:lnTo>
                  <a:cubicBezTo>
                    <a:pt x="979" y="979"/>
                    <a:pt x="1269" y="706"/>
                    <a:pt x="1598" y="706"/>
                  </a:cubicBezTo>
                  <a:close/>
                  <a:moveTo>
                    <a:pt x="1065" y="1"/>
                  </a:moveTo>
                  <a:cubicBezTo>
                    <a:pt x="474" y="1"/>
                    <a:pt x="1" y="474"/>
                    <a:pt x="1" y="1065"/>
                  </a:cubicBezTo>
                  <a:lnTo>
                    <a:pt x="1" y="6409"/>
                  </a:lnTo>
                  <a:lnTo>
                    <a:pt x="5386" y="6409"/>
                  </a:lnTo>
                  <a:lnTo>
                    <a:pt x="5386" y="1065"/>
                  </a:lnTo>
                  <a:cubicBezTo>
                    <a:pt x="5386" y="474"/>
                    <a:pt x="4898" y="1"/>
                    <a:pt x="4307" y="1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7"/>
            <p:cNvSpPr/>
            <p:nvPr/>
          </p:nvSpPr>
          <p:spPr>
            <a:xfrm>
              <a:off x="3749972" y="3974696"/>
              <a:ext cx="172419" cy="1825"/>
            </a:xfrm>
            <a:custGeom>
              <a:avLst/>
              <a:gdLst/>
              <a:ahLst/>
              <a:cxnLst/>
              <a:rect l="l" t="t" r="r" b="b"/>
              <a:pathLst>
                <a:path w="5386" h="57" extrusionOk="0">
                  <a:moveTo>
                    <a:pt x="1338" y="1"/>
                  </a:moveTo>
                  <a:lnTo>
                    <a:pt x="678" y="15"/>
                  </a:lnTo>
                  <a:cubicBezTo>
                    <a:pt x="447" y="15"/>
                    <a:pt x="215" y="29"/>
                    <a:pt x="1" y="29"/>
                  </a:cubicBezTo>
                  <a:cubicBezTo>
                    <a:pt x="215" y="42"/>
                    <a:pt x="447" y="42"/>
                    <a:pt x="678" y="42"/>
                  </a:cubicBezTo>
                  <a:lnTo>
                    <a:pt x="1338" y="56"/>
                  </a:lnTo>
                  <a:lnTo>
                    <a:pt x="4034" y="56"/>
                  </a:lnTo>
                  <a:lnTo>
                    <a:pt x="4708" y="42"/>
                  </a:lnTo>
                  <a:cubicBezTo>
                    <a:pt x="4940" y="42"/>
                    <a:pt x="5157" y="42"/>
                    <a:pt x="5386" y="29"/>
                  </a:cubicBezTo>
                  <a:cubicBezTo>
                    <a:pt x="5157" y="29"/>
                    <a:pt x="4940" y="15"/>
                    <a:pt x="4708" y="15"/>
                  </a:cubicBezTo>
                  <a:lnTo>
                    <a:pt x="4034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27"/>
          <p:cNvGrpSpPr/>
          <p:nvPr/>
        </p:nvGrpSpPr>
        <p:grpSpPr>
          <a:xfrm>
            <a:off x="1269462" y="322898"/>
            <a:ext cx="311818" cy="190454"/>
            <a:chOff x="7443938" y="1642534"/>
            <a:chExt cx="78462" cy="47923"/>
          </a:xfrm>
        </p:grpSpPr>
        <p:sp>
          <p:nvSpPr>
            <p:cNvPr id="1111" name="Google Shape;1111;p27"/>
            <p:cNvSpPr/>
            <p:nvPr/>
          </p:nvSpPr>
          <p:spPr>
            <a:xfrm>
              <a:off x="7443938" y="1667856"/>
              <a:ext cx="52148" cy="22601"/>
            </a:xfrm>
            <a:custGeom>
              <a:avLst/>
              <a:gdLst/>
              <a:ahLst/>
              <a:cxnLst/>
              <a:rect l="l" t="t" r="r" b="b"/>
              <a:pathLst>
                <a:path w="1629" h="706" extrusionOk="0">
                  <a:moveTo>
                    <a:pt x="0" y="1"/>
                  </a:moveTo>
                  <a:lnTo>
                    <a:pt x="0" y="706"/>
                  </a:lnTo>
                  <a:lnTo>
                    <a:pt x="1628" y="706"/>
                  </a:lnTo>
                  <a:lnTo>
                    <a:pt x="1628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7"/>
            <p:cNvSpPr/>
            <p:nvPr/>
          </p:nvSpPr>
          <p:spPr>
            <a:xfrm>
              <a:off x="7470252" y="1642534"/>
              <a:ext cx="52148" cy="23049"/>
            </a:xfrm>
            <a:custGeom>
              <a:avLst/>
              <a:gdLst/>
              <a:ahLst/>
              <a:cxnLst/>
              <a:rect l="l" t="t" r="r" b="b"/>
              <a:pathLst>
                <a:path w="162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1629" y="71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3" name="Google Shape;1113;p27"/>
          <p:cNvGrpSpPr/>
          <p:nvPr/>
        </p:nvGrpSpPr>
        <p:grpSpPr>
          <a:xfrm>
            <a:off x="394724" y="698404"/>
            <a:ext cx="533054" cy="295159"/>
            <a:chOff x="7201509" y="1639205"/>
            <a:chExt cx="134132" cy="74269"/>
          </a:xfrm>
        </p:grpSpPr>
        <p:sp>
          <p:nvSpPr>
            <p:cNvPr id="1114" name="Google Shape;1114;p27"/>
            <p:cNvSpPr/>
            <p:nvPr/>
          </p:nvSpPr>
          <p:spPr>
            <a:xfrm>
              <a:off x="7283492" y="1664111"/>
              <a:ext cx="52148" cy="22697"/>
            </a:xfrm>
            <a:custGeom>
              <a:avLst/>
              <a:gdLst/>
              <a:ahLst/>
              <a:cxnLst/>
              <a:rect l="l" t="t" r="r" b="b"/>
              <a:pathLst>
                <a:path w="1629" h="709" extrusionOk="0">
                  <a:moveTo>
                    <a:pt x="1" y="0"/>
                  </a:moveTo>
                  <a:lnTo>
                    <a:pt x="1" y="709"/>
                  </a:lnTo>
                  <a:lnTo>
                    <a:pt x="1629" y="70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7"/>
            <p:cNvSpPr/>
            <p:nvPr/>
          </p:nvSpPr>
          <p:spPr>
            <a:xfrm>
              <a:off x="7227310" y="1664111"/>
              <a:ext cx="52116" cy="22697"/>
            </a:xfrm>
            <a:custGeom>
              <a:avLst/>
              <a:gdLst/>
              <a:ahLst/>
              <a:cxnLst/>
              <a:rect l="l" t="t" r="r" b="b"/>
              <a:pathLst>
                <a:path w="1628" h="709" extrusionOk="0">
                  <a:moveTo>
                    <a:pt x="0" y="0"/>
                  </a:moveTo>
                  <a:lnTo>
                    <a:pt x="0" y="709"/>
                  </a:lnTo>
                  <a:lnTo>
                    <a:pt x="1628" y="709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7"/>
            <p:cNvSpPr/>
            <p:nvPr/>
          </p:nvSpPr>
          <p:spPr>
            <a:xfrm>
              <a:off x="7255833" y="1690873"/>
              <a:ext cx="52148" cy="22601"/>
            </a:xfrm>
            <a:custGeom>
              <a:avLst/>
              <a:gdLst/>
              <a:ahLst/>
              <a:cxnLst/>
              <a:rect l="l" t="t" r="r" b="b"/>
              <a:pathLst>
                <a:path w="1629" h="706" extrusionOk="0">
                  <a:moveTo>
                    <a:pt x="1" y="1"/>
                  </a:moveTo>
                  <a:lnTo>
                    <a:pt x="1" y="706"/>
                  </a:lnTo>
                  <a:lnTo>
                    <a:pt x="1629" y="706"/>
                  </a:lnTo>
                  <a:lnTo>
                    <a:pt x="1629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7"/>
            <p:cNvSpPr/>
            <p:nvPr/>
          </p:nvSpPr>
          <p:spPr>
            <a:xfrm>
              <a:off x="7201509" y="1639205"/>
              <a:ext cx="52148" cy="22729"/>
            </a:xfrm>
            <a:custGeom>
              <a:avLst/>
              <a:gdLst/>
              <a:ahLst/>
              <a:cxnLst/>
              <a:rect l="l" t="t" r="r" b="b"/>
              <a:pathLst>
                <a:path w="1629" h="710" extrusionOk="0">
                  <a:moveTo>
                    <a:pt x="1" y="1"/>
                  </a:moveTo>
                  <a:lnTo>
                    <a:pt x="1" y="709"/>
                  </a:lnTo>
                  <a:lnTo>
                    <a:pt x="1629" y="709"/>
                  </a:lnTo>
                  <a:lnTo>
                    <a:pt x="1629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8" name="Google Shape;1118;p27"/>
          <p:cNvGrpSpPr/>
          <p:nvPr/>
        </p:nvGrpSpPr>
        <p:grpSpPr>
          <a:xfrm>
            <a:off x="1269462" y="1106348"/>
            <a:ext cx="311818" cy="190454"/>
            <a:chOff x="7443938" y="1642534"/>
            <a:chExt cx="78462" cy="47923"/>
          </a:xfrm>
        </p:grpSpPr>
        <p:sp>
          <p:nvSpPr>
            <p:cNvPr id="1119" name="Google Shape;1119;p27"/>
            <p:cNvSpPr/>
            <p:nvPr/>
          </p:nvSpPr>
          <p:spPr>
            <a:xfrm>
              <a:off x="7443938" y="1667856"/>
              <a:ext cx="52148" cy="22601"/>
            </a:xfrm>
            <a:custGeom>
              <a:avLst/>
              <a:gdLst/>
              <a:ahLst/>
              <a:cxnLst/>
              <a:rect l="l" t="t" r="r" b="b"/>
              <a:pathLst>
                <a:path w="1629" h="706" extrusionOk="0">
                  <a:moveTo>
                    <a:pt x="0" y="1"/>
                  </a:moveTo>
                  <a:lnTo>
                    <a:pt x="0" y="706"/>
                  </a:lnTo>
                  <a:lnTo>
                    <a:pt x="1628" y="706"/>
                  </a:lnTo>
                  <a:lnTo>
                    <a:pt x="1628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7"/>
            <p:cNvSpPr/>
            <p:nvPr/>
          </p:nvSpPr>
          <p:spPr>
            <a:xfrm>
              <a:off x="7470252" y="1642534"/>
              <a:ext cx="52148" cy="23049"/>
            </a:xfrm>
            <a:custGeom>
              <a:avLst/>
              <a:gdLst/>
              <a:ahLst/>
              <a:cxnLst/>
              <a:rect l="l" t="t" r="r" b="b"/>
              <a:pathLst>
                <a:path w="162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1629" y="71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1" name="Google Shape;1121;p27"/>
          <p:cNvGrpSpPr/>
          <p:nvPr/>
        </p:nvGrpSpPr>
        <p:grpSpPr>
          <a:xfrm>
            <a:off x="8492962" y="3858223"/>
            <a:ext cx="311818" cy="190454"/>
            <a:chOff x="7443938" y="1642534"/>
            <a:chExt cx="78462" cy="47923"/>
          </a:xfrm>
        </p:grpSpPr>
        <p:sp>
          <p:nvSpPr>
            <p:cNvPr id="1122" name="Google Shape;1122;p27"/>
            <p:cNvSpPr/>
            <p:nvPr/>
          </p:nvSpPr>
          <p:spPr>
            <a:xfrm>
              <a:off x="7443938" y="1667856"/>
              <a:ext cx="52148" cy="22601"/>
            </a:xfrm>
            <a:custGeom>
              <a:avLst/>
              <a:gdLst/>
              <a:ahLst/>
              <a:cxnLst/>
              <a:rect l="l" t="t" r="r" b="b"/>
              <a:pathLst>
                <a:path w="1629" h="706" extrusionOk="0">
                  <a:moveTo>
                    <a:pt x="0" y="1"/>
                  </a:moveTo>
                  <a:lnTo>
                    <a:pt x="0" y="706"/>
                  </a:lnTo>
                  <a:lnTo>
                    <a:pt x="1628" y="706"/>
                  </a:lnTo>
                  <a:lnTo>
                    <a:pt x="1628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7"/>
            <p:cNvSpPr/>
            <p:nvPr/>
          </p:nvSpPr>
          <p:spPr>
            <a:xfrm>
              <a:off x="7470252" y="1642534"/>
              <a:ext cx="52148" cy="23049"/>
            </a:xfrm>
            <a:custGeom>
              <a:avLst/>
              <a:gdLst/>
              <a:ahLst/>
              <a:cxnLst/>
              <a:rect l="l" t="t" r="r" b="b"/>
              <a:pathLst>
                <a:path w="162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1629" y="71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4" name="Google Shape;1124;p27"/>
          <p:cNvGrpSpPr/>
          <p:nvPr/>
        </p:nvGrpSpPr>
        <p:grpSpPr>
          <a:xfrm>
            <a:off x="7618224" y="4233729"/>
            <a:ext cx="533054" cy="295159"/>
            <a:chOff x="7201509" y="1639205"/>
            <a:chExt cx="134132" cy="74269"/>
          </a:xfrm>
        </p:grpSpPr>
        <p:sp>
          <p:nvSpPr>
            <p:cNvPr id="1125" name="Google Shape;1125;p27"/>
            <p:cNvSpPr/>
            <p:nvPr/>
          </p:nvSpPr>
          <p:spPr>
            <a:xfrm>
              <a:off x="7283492" y="1664111"/>
              <a:ext cx="52148" cy="22697"/>
            </a:xfrm>
            <a:custGeom>
              <a:avLst/>
              <a:gdLst/>
              <a:ahLst/>
              <a:cxnLst/>
              <a:rect l="l" t="t" r="r" b="b"/>
              <a:pathLst>
                <a:path w="1629" h="709" extrusionOk="0">
                  <a:moveTo>
                    <a:pt x="1" y="0"/>
                  </a:moveTo>
                  <a:lnTo>
                    <a:pt x="1" y="709"/>
                  </a:lnTo>
                  <a:lnTo>
                    <a:pt x="1629" y="70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7"/>
            <p:cNvSpPr/>
            <p:nvPr/>
          </p:nvSpPr>
          <p:spPr>
            <a:xfrm>
              <a:off x="7227310" y="1664111"/>
              <a:ext cx="52116" cy="22697"/>
            </a:xfrm>
            <a:custGeom>
              <a:avLst/>
              <a:gdLst/>
              <a:ahLst/>
              <a:cxnLst/>
              <a:rect l="l" t="t" r="r" b="b"/>
              <a:pathLst>
                <a:path w="1628" h="709" extrusionOk="0">
                  <a:moveTo>
                    <a:pt x="0" y="0"/>
                  </a:moveTo>
                  <a:lnTo>
                    <a:pt x="0" y="709"/>
                  </a:lnTo>
                  <a:lnTo>
                    <a:pt x="1628" y="709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7"/>
            <p:cNvSpPr/>
            <p:nvPr/>
          </p:nvSpPr>
          <p:spPr>
            <a:xfrm>
              <a:off x="7255833" y="1690873"/>
              <a:ext cx="52148" cy="22601"/>
            </a:xfrm>
            <a:custGeom>
              <a:avLst/>
              <a:gdLst/>
              <a:ahLst/>
              <a:cxnLst/>
              <a:rect l="l" t="t" r="r" b="b"/>
              <a:pathLst>
                <a:path w="1629" h="706" extrusionOk="0">
                  <a:moveTo>
                    <a:pt x="1" y="1"/>
                  </a:moveTo>
                  <a:lnTo>
                    <a:pt x="1" y="706"/>
                  </a:lnTo>
                  <a:lnTo>
                    <a:pt x="1629" y="706"/>
                  </a:lnTo>
                  <a:lnTo>
                    <a:pt x="1629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7"/>
            <p:cNvSpPr/>
            <p:nvPr/>
          </p:nvSpPr>
          <p:spPr>
            <a:xfrm>
              <a:off x="7201509" y="1639205"/>
              <a:ext cx="52148" cy="22729"/>
            </a:xfrm>
            <a:custGeom>
              <a:avLst/>
              <a:gdLst/>
              <a:ahLst/>
              <a:cxnLst/>
              <a:rect l="l" t="t" r="r" b="b"/>
              <a:pathLst>
                <a:path w="1629" h="710" extrusionOk="0">
                  <a:moveTo>
                    <a:pt x="1" y="1"/>
                  </a:moveTo>
                  <a:lnTo>
                    <a:pt x="1" y="709"/>
                  </a:lnTo>
                  <a:lnTo>
                    <a:pt x="1629" y="709"/>
                  </a:lnTo>
                  <a:lnTo>
                    <a:pt x="1629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solidFill>
          <a:schemeClr val="lt1"/>
        </a:solidFill>
        <a:effectLst/>
      </p:bgPr>
    </p:bg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28"/>
          <p:cNvSpPr/>
          <p:nvPr/>
        </p:nvSpPr>
        <p:spPr>
          <a:xfrm>
            <a:off x="0" y="4848296"/>
            <a:ext cx="9143987" cy="295174"/>
          </a:xfrm>
          <a:custGeom>
            <a:avLst/>
            <a:gdLst/>
            <a:ahLst/>
            <a:cxnLst/>
            <a:rect l="l" t="t" r="r" b="b"/>
            <a:pathLst>
              <a:path w="28802" h="2320" extrusionOk="0">
                <a:moveTo>
                  <a:pt x="1" y="0"/>
                </a:moveTo>
                <a:lnTo>
                  <a:pt x="1" y="2320"/>
                </a:lnTo>
                <a:lnTo>
                  <a:pt x="28801" y="2320"/>
                </a:lnTo>
                <a:lnTo>
                  <a:pt x="28801" y="0"/>
                </a:lnTo>
                <a:close/>
              </a:path>
            </a:pathLst>
          </a:custGeom>
          <a:solidFill>
            <a:srgbClr val="4100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1" name="Google Shape;1131;p28"/>
          <p:cNvGrpSpPr/>
          <p:nvPr/>
        </p:nvGrpSpPr>
        <p:grpSpPr>
          <a:xfrm flipH="1">
            <a:off x="6905812" y="1831189"/>
            <a:ext cx="1602989" cy="3050341"/>
            <a:chOff x="2093142" y="3397930"/>
            <a:chExt cx="421795" cy="802616"/>
          </a:xfrm>
        </p:grpSpPr>
        <p:sp>
          <p:nvSpPr>
            <p:cNvPr id="1132" name="Google Shape;1132;p28"/>
            <p:cNvSpPr/>
            <p:nvPr/>
          </p:nvSpPr>
          <p:spPr>
            <a:xfrm>
              <a:off x="2093142" y="3723431"/>
              <a:ext cx="128146" cy="477114"/>
            </a:xfrm>
            <a:custGeom>
              <a:avLst/>
              <a:gdLst/>
              <a:ahLst/>
              <a:cxnLst/>
              <a:rect l="l" t="t" r="r" b="b"/>
              <a:pathLst>
                <a:path w="4003" h="14904" extrusionOk="0">
                  <a:moveTo>
                    <a:pt x="3802" y="1"/>
                  </a:moveTo>
                  <a:lnTo>
                    <a:pt x="1" y="14904"/>
                  </a:lnTo>
                  <a:lnTo>
                    <a:pt x="201" y="14904"/>
                  </a:lnTo>
                  <a:lnTo>
                    <a:pt x="4003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8"/>
            <p:cNvSpPr/>
            <p:nvPr/>
          </p:nvSpPr>
          <p:spPr>
            <a:xfrm>
              <a:off x="2126787" y="3405805"/>
              <a:ext cx="350857" cy="437067"/>
            </a:xfrm>
            <a:custGeom>
              <a:avLst/>
              <a:gdLst/>
              <a:ahLst/>
              <a:cxnLst/>
              <a:rect l="l" t="t" r="r" b="b"/>
              <a:pathLst>
                <a:path w="10960" h="13653" extrusionOk="0">
                  <a:moveTo>
                    <a:pt x="0" y="0"/>
                  </a:moveTo>
                  <a:lnTo>
                    <a:pt x="1310" y="13652"/>
                  </a:lnTo>
                  <a:lnTo>
                    <a:pt x="10960" y="13652"/>
                  </a:lnTo>
                  <a:lnTo>
                    <a:pt x="9636" y="0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8"/>
            <p:cNvSpPr/>
            <p:nvPr/>
          </p:nvSpPr>
          <p:spPr>
            <a:xfrm>
              <a:off x="2133734" y="3405805"/>
              <a:ext cx="350793" cy="437067"/>
            </a:xfrm>
            <a:custGeom>
              <a:avLst/>
              <a:gdLst/>
              <a:ahLst/>
              <a:cxnLst/>
              <a:rect l="l" t="t" r="r" b="b"/>
              <a:pathLst>
                <a:path w="10958" h="13653" extrusionOk="0">
                  <a:moveTo>
                    <a:pt x="1" y="0"/>
                  </a:moveTo>
                  <a:lnTo>
                    <a:pt x="1311" y="13652"/>
                  </a:lnTo>
                  <a:lnTo>
                    <a:pt x="10957" y="13652"/>
                  </a:lnTo>
                  <a:lnTo>
                    <a:pt x="9633" y="0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8"/>
            <p:cNvSpPr/>
            <p:nvPr/>
          </p:nvSpPr>
          <p:spPr>
            <a:xfrm>
              <a:off x="2113406" y="3397930"/>
              <a:ext cx="339365" cy="8355"/>
            </a:xfrm>
            <a:custGeom>
              <a:avLst/>
              <a:gdLst/>
              <a:ahLst/>
              <a:cxnLst/>
              <a:rect l="l" t="t" r="r" b="b"/>
              <a:pathLst>
                <a:path w="10601" h="261" extrusionOk="0">
                  <a:moveTo>
                    <a:pt x="0" y="1"/>
                  </a:moveTo>
                  <a:lnTo>
                    <a:pt x="31" y="260"/>
                  </a:lnTo>
                  <a:lnTo>
                    <a:pt x="10600" y="260"/>
                  </a:lnTo>
                  <a:lnTo>
                    <a:pt x="10586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8"/>
            <p:cNvSpPr/>
            <p:nvPr/>
          </p:nvSpPr>
          <p:spPr>
            <a:xfrm>
              <a:off x="2156302" y="3840501"/>
              <a:ext cx="339268" cy="7875"/>
            </a:xfrm>
            <a:custGeom>
              <a:avLst/>
              <a:gdLst/>
              <a:ahLst/>
              <a:cxnLst/>
              <a:rect l="l" t="t" r="r" b="b"/>
              <a:pathLst>
                <a:path w="10598" h="246" extrusionOk="0">
                  <a:moveTo>
                    <a:pt x="1" y="1"/>
                  </a:moveTo>
                  <a:lnTo>
                    <a:pt x="15" y="246"/>
                  </a:lnTo>
                  <a:lnTo>
                    <a:pt x="10598" y="246"/>
                  </a:lnTo>
                  <a:lnTo>
                    <a:pt x="10570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8"/>
            <p:cNvSpPr/>
            <p:nvPr/>
          </p:nvSpPr>
          <p:spPr>
            <a:xfrm>
              <a:off x="2206114" y="3842389"/>
              <a:ext cx="27243" cy="358156"/>
            </a:xfrm>
            <a:custGeom>
              <a:avLst/>
              <a:gdLst/>
              <a:ahLst/>
              <a:cxnLst/>
              <a:rect l="l" t="t" r="r" b="b"/>
              <a:pathLst>
                <a:path w="851" h="11188" extrusionOk="0">
                  <a:moveTo>
                    <a:pt x="647" y="0"/>
                  </a:moveTo>
                  <a:lnTo>
                    <a:pt x="0" y="11188"/>
                  </a:lnTo>
                  <a:lnTo>
                    <a:pt x="201" y="11188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8"/>
            <p:cNvSpPr/>
            <p:nvPr/>
          </p:nvSpPr>
          <p:spPr>
            <a:xfrm>
              <a:off x="2419092" y="3842389"/>
              <a:ext cx="95845" cy="358156"/>
            </a:xfrm>
            <a:custGeom>
              <a:avLst/>
              <a:gdLst/>
              <a:ahLst/>
              <a:cxnLst/>
              <a:rect l="l" t="t" r="r" b="b"/>
              <a:pathLst>
                <a:path w="2994" h="11188" extrusionOk="0">
                  <a:moveTo>
                    <a:pt x="0" y="0"/>
                  </a:moveTo>
                  <a:lnTo>
                    <a:pt x="2793" y="11188"/>
                  </a:lnTo>
                  <a:lnTo>
                    <a:pt x="2993" y="11188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8"/>
            <p:cNvSpPr/>
            <p:nvPr/>
          </p:nvSpPr>
          <p:spPr>
            <a:xfrm>
              <a:off x="2325936" y="3844694"/>
              <a:ext cx="40624" cy="355851"/>
            </a:xfrm>
            <a:custGeom>
              <a:avLst/>
              <a:gdLst/>
              <a:ahLst/>
              <a:cxnLst/>
              <a:rect l="l" t="t" r="r" b="b"/>
              <a:pathLst>
                <a:path w="1269" h="11116" extrusionOk="0">
                  <a:moveTo>
                    <a:pt x="0" y="1"/>
                  </a:moveTo>
                  <a:lnTo>
                    <a:pt x="1065" y="11116"/>
                  </a:lnTo>
                  <a:lnTo>
                    <a:pt x="1269" y="1111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8"/>
            <p:cNvSpPr/>
            <p:nvPr/>
          </p:nvSpPr>
          <p:spPr>
            <a:xfrm>
              <a:off x="2159984" y="3444092"/>
              <a:ext cx="280269" cy="119855"/>
            </a:xfrm>
            <a:custGeom>
              <a:avLst/>
              <a:gdLst/>
              <a:ahLst/>
              <a:cxnLst/>
              <a:rect l="l" t="t" r="r" b="b"/>
              <a:pathLst>
                <a:path w="8755" h="3744" extrusionOk="0">
                  <a:moveTo>
                    <a:pt x="7604" y="42"/>
                  </a:moveTo>
                  <a:cubicBezTo>
                    <a:pt x="8063" y="42"/>
                    <a:pt x="8482" y="418"/>
                    <a:pt x="8526" y="878"/>
                  </a:cubicBezTo>
                  <a:lnTo>
                    <a:pt x="8727" y="2865"/>
                  </a:lnTo>
                  <a:lnTo>
                    <a:pt x="8727" y="2952"/>
                  </a:lnTo>
                  <a:cubicBezTo>
                    <a:pt x="8727" y="3370"/>
                    <a:pt x="8395" y="3702"/>
                    <a:pt x="7963" y="3702"/>
                  </a:cubicBezTo>
                  <a:lnTo>
                    <a:pt x="1137" y="3702"/>
                  </a:lnTo>
                  <a:cubicBezTo>
                    <a:pt x="677" y="3702"/>
                    <a:pt x="273" y="3325"/>
                    <a:pt x="232" y="2865"/>
                  </a:cubicBezTo>
                  <a:lnTo>
                    <a:pt x="28" y="878"/>
                  </a:lnTo>
                  <a:lnTo>
                    <a:pt x="28" y="792"/>
                  </a:lnTo>
                  <a:cubicBezTo>
                    <a:pt x="28" y="373"/>
                    <a:pt x="346" y="42"/>
                    <a:pt x="792" y="42"/>
                  </a:cubicBezTo>
                  <a:close/>
                  <a:moveTo>
                    <a:pt x="792" y="0"/>
                  </a:moveTo>
                  <a:cubicBezTo>
                    <a:pt x="563" y="0"/>
                    <a:pt x="359" y="86"/>
                    <a:pt x="218" y="232"/>
                  </a:cubicBezTo>
                  <a:cubicBezTo>
                    <a:pt x="73" y="373"/>
                    <a:pt x="0" y="577"/>
                    <a:pt x="0" y="792"/>
                  </a:cubicBezTo>
                  <a:lnTo>
                    <a:pt x="0" y="878"/>
                  </a:lnTo>
                  <a:lnTo>
                    <a:pt x="187" y="2865"/>
                  </a:lnTo>
                  <a:cubicBezTo>
                    <a:pt x="232" y="3356"/>
                    <a:pt x="664" y="3743"/>
                    <a:pt x="1137" y="3743"/>
                  </a:cubicBezTo>
                  <a:lnTo>
                    <a:pt x="7963" y="3743"/>
                  </a:lnTo>
                  <a:cubicBezTo>
                    <a:pt x="8195" y="3743"/>
                    <a:pt x="8395" y="3657"/>
                    <a:pt x="8526" y="3515"/>
                  </a:cubicBezTo>
                  <a:cubicBezTo>
                    <a:pt x="8668" y="3370"/>
                    <a:pt x="8755" y="3169"/>
                    <a:pt x="8755" y="2952"/>
                  </a:cubicBezTo>
                  <a:lnTo>
                    <a:pt x="8755" y="2865"/>
                  </a:lnTo>
                  <a:lnTo>
                    <a:pt x="8568" y="878"/>
                  </a:lnTo>
                  <a:cubicBezTo>
                    <a:pt x="8513" y="387"/>
                    <a:pt x="8094" y="0"/>
                    <a:pt x="7604" y="0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8"/>
            <p:cNvSpPr/>
            <p:nvPr/>
          </p:nvSpPr>
          <p:spPr>
            <a:xfrm>
              <a:off x="2188059" y="3596663"/>
              <a:ext cx="138358" cy="49811"/>
            </a:xfrm>
            <a:custGeom>
              <a:avLst/>
              <a:gdLst/>
              <a:ahLst/>
              <a:cxnLst/>
              <a:rect l="l" t="t" r="r" b="b"/>
              <a:pathLst>
                <a:path w="4322" h="1556" extrusionOk="0">
                  <a:moveTo>
                    <a:pt x="737" y="0"/>
                  </a:moveTo>
                  <a:cubicBezTo>
                    <a:pt x="319" y="0"/>
                    <a:pt x="1" y="346"/>
                    <a:pt x="46" y="778"/>
                  </a:cubicBezTo>
                  <a:cubicBezTo>
                    <a:pt x="87" y="1210"/>
                    <a:pt x="464" y="1555"/>
                    <a:pt x="896" y="1555"/>
                  </a:cubicBezTo>
                  <a:lnTo>
                    <a:pt x="3575" y="1555"/>
                  </a:lnTo>
                  <a:cubicBezTo>
                    <a:pt x="4007" y="1555"/>
                    <a:pt x="4321" y="1210"/>
                    <a:pt x="4280" y="778"/>
                  </a:cubicBezTo>
                  <a:cubicBezTo>
                    <a:pt x="4235" y="346"/>
                    <a:pt x="3861" y="0"/>
                    <a:pt x="3429" y="0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8"/>
            <p:cNvSpPr/>
            <p:nvPr/>
          </p:nvSpPr>
          <p:spPr>
            <a:xfrm>
              <a:off x="2233324" y="3749682"/>
              <a:ext cx="138326" cy="49363"/>
            </a:xfrm>
            <a:custGeom>
              <a:avLst/>
              <a:gdLst/>
              <a:ahLst/>
              <a:cxnLst/>
              <a:rect l="l" t="t" r="r" b="b"/>
              <a:pathLst>
                <a:path w="4321" h="1542" extrusionOk="0">
                  <a:moveTo>
                    <a:pt x="747" y="0"/>
                  </a:moveTo>
                  <a:cubicBezTo>
                    <a:pt x="315" y="0"/>
                    <a:pt x="0" y="346"/>
                    <a:pt x="42" y="778"/>
                  </a:cubicBezTo>
                  <a:cubicBezTo>
                    <a:pt x="87" y="1196"/>
                    <a:pt x="474" y="1541"/>
                    <a:pt x="892" y="1541"/>
                  </a:cubicBezTo>
                  <a:lnTo>
                    <a:pt x="3585" y="1541"/>
                  </a:lnTo>
                  <a:cubicBezTo>
                    <a:pt x="4017" y="1541"/>
                    <a:pt x="4321" y="1196"/>
                    <a:pt x="4276" y="778"/>
                  </a:cubicBezTo>
                  <a:cubicBezTo>
                    <a:pt x="4248" y="346"/>
                    <a:pt x="3858" y="0"/>
                    <a:pt x="3426" y="0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8"/>
            <p:cNvSpPr/>
            <p:nvPr/>
          </p:nvSpPr>
          <p:spPr>
            <a:xfrm>
              <a:off x="2312106" y="3665809"/>
              <a:ext cx="137013" cy="50708"/>
            </a:xfrm>
            <a:custGeom>
              <a:avLst/>
              <a:gdLst/>
              <a:ahLst/>
              <a:cxnLst/>
              <a:rect l="l" t="t" r="r" b="b"/>
              <a:pathLst>
                <a:path w="4280" h="1584" extrusionOk="0">
                  <a:moveTo>
                    <a:pt x="3398" y="28"/>
                  </a:moveTo>
                  <a:cubicBezTo>
                    <a:pt x="3816" y="28"/>
                    <a:pt x="4193" y="374"/>
                    <a:pt x="4234" y="792"/>
                  </a:cubicBezTo>
                  <a:cubicBezTo>
                    <a:pt x="4234" y="823"/>
                    <a:pt x="4248" y="850"/>
                    <a:pt x="4248" y="864"/>
                  </a:cubicBezTo>
                  <a:cubicBezTo>
                    <a:pt x="4234" y="1255"/>
                    <a:pt x="3947" y="1556"/>
                    <a:pt x="3557" y="1556"/>
                  </a:cubicBezTo>
                  <a:lnTo>
                    <a:pt x="864" y="1556"/>
                  </a:lnTo>
                  <a:cubicBezTo>
                    <a:pt x="446" y="1556"/>
                    <a:pt x="73" y="1210"/>
                    <a:pt x="28" y="792"/>
                  </a:cubicBezTo>
                  <a:lnTo>
                    <a:pt x="28" y="719"/>
                  </a:lnTo>
                  <a:cubicBezTo>
                    <a:pt x="28" y="332"/>
                    <a:pt x="332" y="28"/>
                    <a:pt x="719" y="28"/>
                  </a:cubicBezTo>
                  <a:close/>
                  <a:moveTo>
                    <a:pt x="719" y="0"/>
                  </a:moveTo>
                  <a:cubicBezTo>
                    <a:pt x="519" y="0"/>
                    <a:pt x="332" y="73"/>
                    <a:pt x="201" y="201"/>
                  </a:cubicBezTo>
                  <a:cubicBezTo>
                    <a:pt x="73" y="332"/>
                    <a:pt x="0" y="519"/>
                    <a:pt x="0" y="719"/>
                  </a:cubicBezTo>
                  <a:lnTo>
                    <a:pt x="0" y="792"/>
                  </a:lnTo>
                  <a:cubicBezTo>
                    <a:pt x="45" y="1238"/>
                    <a:pt x="432" y="1583"/>
                    <a:pt x="864" y="1583"/>
                  </a:cubicBezTo>
                  <a:lnTo>
                    <a:pt x="3557" y="1583"/>
                  </a:lnTo>
                  <a:cubicBezTo>
                    <a:pt x="3761" y="1583"/>
                    <a:pt x="3947" y="1514"/>
                    <a:pt x="4075" y="1383"/>
                  </a:cubicBezTo>
                  <a:cubicBezTo>
                    <a:pt x="4206" y="1255"/>
                    <a:pt x="4279" y="1065"/>
                    <a:pt x="4279" y="864"/>
                  </a:cubicBezTo>
                  <a:lnTo>
                    <a:pt x="4279" y="792"/>
                  </a:lnTo>
                  <a:cubicBezTo>
                    <a:pt x="4234" y="360"/>
                    <a:pt x="3847" y="0"/>
                    <a:pt x="3398" y="0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8"/>
            <p:cNvSpPr/>
            <p:nvPr/>
          </p:nvSpPr>
          <p:spPr>
            <a:xfrm>
              <a:off x="2250803" y="3563018"/>
              <a:ext cx="6883" cy="58551"/>
            </a:xfrm>
            <a:custGeom>
              <a:avLst/>
              <a:gdLst/>
              <a:ahLst/>
              <a:cxnLst/>
              <a:rect l="l" t="t" r="r" b="b"/>
              <a:pathLst>
                <a:path w="215" h="1829" extrusionOk="0">
                  <a:moveTo>
                    <a:pt x="42" y="0"/>
                  </a:moveTo>
                  <a:lnTo>
                    <a:pt x="1" y="14"/>
                  </a:lnTo>
                  <a:lnTo>
                    <a:pt x="173" y="1829"/>
                  </a:lnTo>
                  <a:lnTo>
                    <a:pt x="215" y="1829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8"/>
            <p:cNvSpPr/>
            <p:nvPr/>
          </p:nvSpPr>
          <p:spPr>
            <a:xfrm>
              <a:off x="2330577" y="3563914"/>
              <a:ext cx="46066" cy="102376"/>
            </a:xfrm>
            <a:custGeom>
              <a:avLst/>
              <a:gdLst/>
              <a:ahLst/>
              <a:cxnLst/>
              <a:rect l="l" t="t" r="r" b="b"/>
              <a:pathLst>
                <a:path w="1439" h="3198" extrusionOk="0">
                  <a:moveTo>
                    <a:pt x="42" y="0"/>
                  </a:moveTo>
                  <a:lnTo>
                    <a:pt x="0" y="14"/>
                  </a:lnTo>
                  <a:lnTo>
                    <a:pt x="28" y="304"/>
                  </a:lnTo>
                  <a:cubicBezTo>
                    <a:pt x="56" y="619"/>
                    <a:pt x="346" y="864"/>
                    <a:pt x="647" y="864"/>
                  </a:cubicBezTo>
                  <a:cubicBezTo>
                    <a:pt x="951" y="864"/>
                    <a:pt x="1210" y="1110"/>
                    <a:pt x="1238" y="1414"/>
                  </a:cubicBezTo>
                  <a:lnTo>
                    <a:pt x="1411" y="3197"/>
                  </a:lnTo>
                  <a:lnTo>
                    <a:pt x="1438" y="3197"/>
                  </a:lnTo>
                  <a:lnTo>
                    <a:pt x="1265" y="1396"/>
                  </a:lnTo>
                  <a:cubicBezTo>
                    <a:pt x="1238" y="1096"/>
                    <a:pt x="965" y="837"/>
                    <a:pt x="647" y="837"/>
                  </a:cubicBezTo>
                  <a:cubicBezTo>
                    <a:pt x="360" y="837"/>
                    <a:pt x="87" y="591"/>
                    <a:pt x="73" y="304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8"/>
            <p:cNvSpPr/>
            <p:nvPr/>
          </p:nvSpPr>
          <p:spPr>
            <a:xfrm>
              <a:off x="2202336" y="3690683"/>
              <a:ext cx="110251" cy="87682"/>
            </a:xfrm>
            <a:custGeom>
              <a:avLst/>
              <a:gdLst/>
              <a:ahLst/>
              <a:cxnLst/>
              <a:rect l="l" t="t" r="r" b="b"/>
              <a:pathLst>
                <a:path w="3444" h="2739" extrusionOk="0">
                  <a:moveTo>
                    <a:pt x="765" y="1"/>
                  </a:moveTo>
                  <a:cubicBezTo>
                    <a:pt x="550" y="1"/>
                    <a:pt x="364" y="87"/>
                    <a:pt x="219" y="219"/>
                  </a:cubicBezTo>
                  <a:cubicBezTo>
                    <a:pt x="87" y="360"/>
                    <a:pt x="1" y="547"/>
                    <a:pt x="1" y="751"/>
                  </a:cubicBezTo>
                  <a:lnTo>
                    <a:pt x="1" y="837"/>
                  </a:lnTo>
                  <a:lnTo>
                    <a:pt x="104" y="1902"/>
                  </a:lnTo>
                  <a:cubicBezTo>
                    <a:pt x="146" y="2361"/>
                    <a:pt x="564" y="2738"/>
                    <a:pt x="1024" y="2738"/>
                  </a:cubicBezTo>
                  <a:lnTo>
                    <a:pt x="1024" y="2693"/>
                  </a:lnTo>
                  <a:cubicBezTo>
                    <a:pt x="578" y="2693"/>
                    <a:pt x="191" y="2334"/>
                    <a:pt x="146" y="1888"/>
                  </a:cubicBezTo>
                  <a:lnTo>
                    <a:pt x="46" y="837"/>
                  </a:lnTo>
                  <a:cubicBezTo>
                    <a:pt x="32" y="806"/>
                    <a:pt x="32" y="779"/>
                    <a:pt x="32" y="751"/>
                  </a:cubicBezTo>
                  <a:cubicBezTo>
                    <a:pt x="32" y="347"/>
                    <a:pt x="346" y="29"/>
                    <a:pt x="765" y="29"/>
                  </a:cubicBezTo>
                  <a:lnTo>
                    <a:pt x="3443" y="29"/>
                  </a:lnTo>
                  <a:lnTo>
                    <a:pt x="3443" y="1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8"/>
            <p:cNvSpPr/>
            <p:nvPr/>
          </p:nvSpPr>
          <p:spPr>
            <a:xfrm>
              <a:off x="2370177" y="3717029"/>
              <a:ext cx="43857" cy="58103"/>
            </a:xfrm>
            <a:custGeom>
              <a:avLst/>
              <a:gdLst/>
              <a:ahLst/>
              <a:cxnLst/>
              <a:rect l="l" t="t" r="r" b="b"/>
              <a:pathLst>
                <a:path w="1370" h="1815" extrusionOk="0">
                  <a:moveTo>
                    <a:pt x="1224" y="0"/>
                  </a:moveTo>
                  <a:lnTo>
                    <a:pt x="1325" y="1051"/>
                  </a:lnTo>
                  <a:cubicBezTo>
                    <a:pt x="1342" y="1065"/>
                    <a:pt x="1342" y="1093"/>
                    <a:pt x="1342" y="1124"/>
                  </a:cubicBezTo>
                  <a:cubicBezTo>
                    <a:pt x="1342" y="1483"/>
                    <a:pt x="1051" y="1770"/>
                    <a:pt x="678" y="1770"/>
                  </a:cubicBezTo>
                  <a:lnTo>
                    <a:pt x="1" y="1770"/>
                  </a:lnTo>
                  <a:lnTo>
                    <a:pt x="1" y="1815"/>
                  </a:lnTo>
                  <a:lnTo>
                    <a:pt x="678" y="1815"/>
                  </a:lnTo>
                  <a:cubicBezTo>
                    <a:pt x="865" y="1815"/>
                    <a:pt x="1051" y="1729"/>
                    <a:pt x="1169" y="1611"/>
                  </a:cubicBezTo>
                  <a:cubicBezTo>
                    <a:pt x="1297" y="1483"/>
                    <a:pt x="1369" y="1310"/>
                    <a:pt x="1369" y="1124"/>
                  </a:cubicBezTo>
                  <a:lnTo>
                    <a:pt x="1369" y="1037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8"/>
            <p:cNvSpPr/>
            <p:nvPr/>
          </p:nvSpPr>
          <p:spPr>
            <a:xfrm>
              <a:off x="2208867" y="3606394"/>
              <a:ext cx="95845" cy="3681"/>
            </a:xfrm>
            <a:custGeom>
              <a:avLst/>
              <a:gdLst/>
              <a:ahLst/>
              <a:cxnLst/>
              <a:rect l="l" t="t" r="r" b="b"/>
              <a:pathLst>
                <a:path w="2994" h="115" extrusionOk="0">
                  <a:moveTo>
                    <a:pt x="56" y="0"/>
                  </a:moveTo>
                  <a:cubicBezTo>
                    <a:pt x="28" y="0"/>
                    <a:pt x="1" y="28"/>
                    <a:pt x="15" y="56"/>
                  </a:cubicBezTo>
                  <a:cubicBezTo>
                    <a:pt x="15" y="87"/>
                    <a:pt x="42" y="114"/>
                    <a:pt x="73" y="114"/>
                  </a:cubicBezTo>
                  <a:lnTo>
                    <a:pt x="2938" y="114"/>
                  </a:lnTo>
                  <a:cubicBezTo>
                    <a:pt x="2966" y="114"/>
                    <a:pt x="2994" y="87"/>
                    <a:pt x="2980" y="56"/>
                  </a:cubicBezTo>
                  <a:cubicBezTo>
                    <a:pt x="2980" y="28"/>
                    <a:pt x="2952" y="0"/>
                    <a:pt x="2925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8"/>
            <p:cNvSpPr/>
            <p:nvPr/>
          </p:nvSpPr>
          <p:spPr>
            <a:xfrm>
              <a:off x="2209763" y="3615134"/>
              <a:ext cx="95525" cy="3681"/>
            </a:xfrm>
            <a:custGeom>
              <a:avLst/>
              <a:gdLst/>
              <a:ahLst/>
              <a:cxnLst/>
              <a:rect l="l" t="t" r="r" b="b"/>
              <a:pathLst>
                <a:path w="2984" h="115" extrusionOk="0">
                  <a:moveTo>
                    <a:pt x="59" y="0"/>
                  </a:moveTo>
                  <a:cubicBezTo>
                    <a:pt x="28" y="0"/>
                    <a:pt x="0" y="28"/>
                    <a:pt x="14" y="56"/>
                  </a:cubicBezTo>
                  <a:cubicBezTo>
                    <a:pt x="14" y="87"/>
                    <a:pt x="45" y="114"/>
                    <a:pt x="73" y="114"/>
                  </a:cubicBezTo>
                  <a:lnTo>
                    <a:pt x="2938" y="114"/>
                  </a:lnTo>
                  <a:cubicBezTo>
                    <a:pt x="2966" y="114"/>
                    <a:pt x="2983" y="87"/>
                    <a:pt x="2983" y="56"/>
                  </a:cubicBezTo>
                  <a:cubicBezTo>
                    <a:pt x="2983" y="28"/>
                    <a:pt x="2952" y="0"/>
                    <a:pt x="2924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8"/>
            <p:cNvSpPr/>
            <p:nvPr/>
          </p:nvSpPr>
          <p:spPr>
            <a:xfrm>
              <a:off x="2210627" y="3624321"/>
              <a:ext cx="95525" cy="3681"/>
            </a:xfrm>
            <a:custGeom>
              <a:avLst/>
              <a:gdLst/>
              <a:ahLst/>
              <a:cxnLst/>
              <a:rect l="l" t="t" r="r" b="b"/>
              <a:pathLst>
                <a:path w="2984" h="115" extrusionOk="0">
                  <a:moveTo>
                    <a:pt x="60" y="0"/>
                  </a:moveTo>
                  <a:cubicBezTo>
                    <a:pt x="32" y="0"/>
                    <a:pt x="1" y="14"/>
                    <a:pt x="1" y="59"/>
                  </a:cubicBezTo>
                  <a:cubicBezTo>
                    <a:pt x="18" y="87"/>
                    <a:pt x="46" y="114"/>
                    <a:pt x="74" y="114"/>
                  </a:cubicBezTo>
                  <a:lnTo>
                    <a:pt x="2925" y="114"/>
                  </a:lnTo>
                  <a:cubicBezTo>
                    <a:pt x="2970" y="114"/>
                    <a:pt x="2984" y="87"/>
                    <a:pt x="2984" y="59"/>
                  </a:cubicBezTo>
                  <a:cubicBezTo>
                    <a:pt x="2984" y="14"/>
                    <a:pt x="2956" y="0"/>
                    <a:pt x="2925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8"/>
            <p:cNvSpPr/>
            <p:nvPr/>
          </p:nvSpPr>
          <p:spPr>
            <a:xfrm>
              <a:off x="2211652" y="3633061"/>
              <a:ext cx="95397" cy="3777"/>
            </a:xfrm>
            <a:custGeom>
              <a:avLst/>
              <a:gdLst/>
              <a:ahLst/>
              <a:cxnLst/>
              <a:rect l="l" t="t" r="r" b="b"/>
              <a:pathLst>
                <a:path w="2980" h="118" extrusionOk="0">
                  <a:moveTo>
                    <a:pt x="55" y="0"/>
                  </a:moveTo>
                  <a:cubicBezTo>
                    <a:pt x="28" y="0"/>
                    <a:pt x="0" y="31"/>
                    <a:pt x="0" y="59"/>
                  </a:cubicBezTo>
                  <a:cubicBezTo>
                    <a:pt x="0" y="87"/>
                    <a:pt x="28" y="118"/>
                    <a:pt x="73" y="118"/>
                  </a:cubicBezTo>
                  <a:lnTo>
                    <a:pt x="2924" y="118"/>
                  </a:lnTo>
                  <a:cubicBezTo>
                    <a:pt x="2952" y="118"/>
                    <a:pt x="2979" y="87"/>
                    <a:pt x="2979" y="59"/>
                  </a:cubicBezTo>
                  <a:cubicBezTo>
                    <a:pt x="2979" y="31"/>
                    <a:pt x="2952" y="0"/>
                    <a:pt x="2907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8"/>
            <p:cNvSpPr/>
            <p:nvPr/>
          </p:nvSpPr>
          <p:spPr>
            <a:xfrm>
              <a:off x="2254452" y="3759413"/>
              <a:ext cx="95525" cy="3681"/>
            </a:xfrm>
            <a:custGeom>
              <a:avLst/>
              <a:gdLst/>
              <a:ahLst/>
              <a:cxnLst/>
              <a:rect l="l" t="t" r="r" b="b"/>
              <a:pathLst>
                <a:path w="2984" h="115" extrusionOk="0">
                  <a:moveTo>
                    <a:pt x="59" y="0"/>
                  </a:moveTo>
                  <a:cubicBezTo>
                    <a:pt x="14" y="0"/>
                    <a:pt x="1" y="28"/>
                    <a:pt x="1" y="59"/>
                  </a:cubicBezTo>
                  <a:cubicBezTo>
                    <a:pt x="1" y="87"/>
                    <a:pt x="32" y="114"/>
                    <a:pt x="59" y="114"/>
                  </a:cubicBezTo>
                  <a:lnTo>
                    <a:pt x="2925" y="114"/>
                  </a:lnTo>
                  <a:cubicBezTo>
                    <a:pt x="2952" y="114"/>
                    <a:pt x="2983" y="87"/>
                    <a:pt x="2983" y="59"/>
                  </a:cubicBezTo>
                  <a:cubicBezTo>
                    <a:pt x="2969" y="28"/>
                    <a:pt x="2938" y="0"/>
                    <a:pt x="2911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8"/>
            <p:cNvSpPr/>
            <p:nvPr/>
          </p:nvSpPr>
          <p:spPr>
            <a:xfrm>
              <a:off x="2255445" y="3768153"/>
              <a:ext cx="95397" cy="4226"/>
            </a:xfrm>
            <a:custGeom>
              <a:avLst/>
              <a:gdLst/>
              <a:ahLst/>
              <a:cxnLst/>
              <a:rect l="l" t="t" r="r" b="b"/>
              <a:pathLst>
                <a:path w="2980" h="132" extrusionOk="0">
                  <a:moveTo>
                    <a:pt x="42" y="0"/>
                  </a:moveTo>
                  <a:cubicBezTo>
                    <a:pt x="15" y="0"/>
                    <a:pt x="1" y="28"/>
                    <a:pt x="1" y="59"/>
                  </a:cubicBezTo>
                  <a:cubicBezTo>
                    <a:pt x="1" y="100"/>
                    <a:pt x="28" y="132"/>
                    <a:pt x="56" y="132"/>
                  </a:cubicBezTo>
                  <a:lnTo>
                    <a:pt x="2921" y="132"/>
                  </a:lnTo>
                  <a:cubicBezTo>
                    <a:pt x="2952" y="132"/>
                    <a:pt x="2980" y="100"/>
                    <a:pt x="2966" y="59"/>
                  </a:cubicBezTo>
                  <a:cubicBezTo>
                    <a:pt x="2966" y="28"/>
                    <a:pt x="2938" y="0"/>
                    <a:pt x="2907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8"/>
            <p:cNvSpPr/>
            <p:nvPr/>
          </p:nvSpPr>
          <p:spPr>
            <a:xfrm>
              <a:off x="2255893" y="3777340"/>
              <a:ext cx="95397" cy="3777"/>
            </a:xfrm>
            <a:custGeom>
              <a:avLst/>
              <a:gdLst/>
              <a:ahLst/>
              <a:cxnLst/>
              <a:rect l="l" t="t" r="r" b="b"/>
              <a:pathLst>
                <a:path w="2980" h="118" extrusionOk="0">
                  <a:moveTo>
                    <a:pt x="56" y="0"/>
                  </a:moveTo>
                  <a:cubicBezTo>
                    <a:pt x="28" y="0"/>
                    <a:pt x="1" y="31"/>
                    <a:pt x="14" y="59"/>
                  </a:cubicBezTo>
                  <a:cubicBezTo>
                    <a:pt x="14" y="86"/>
                    <a:pt x="42" y="118"/>
                    <a:pt x="73" y="118"/>
                  </a:cubicBezTo>
                  <a:lnTo>
                    <a:pt x="2938" y="118"/>
                  </a:lnTo>
                  <a:cubicBezTo>
                    <a:pt x="2966" y="118"/>
                    <a:pt x="2980" y="86"/>
                    <a:pt x="2980" y="59"/>
                  </a:cubicBezTo>
                  <a:cubicBezTo>
                    <a:pt x="2980" y="31"/>
                    <a:pt x="2952" y="0"/>
                    <a:pt x="2924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8"/>
            <p:cNvSpPr/>
            <p:nvPr/>
          </p:nvSpPr>
          <p:spPr>
            <a:xfrm>
              <a:off x="2256789" y="3786176"/>
              <a:ext cx="95493" cy="3681"/>
            </a:xfrm>
            <a:custGeom>
              <a:avLst/>
              <a:gdLst/>
              <a:ahLst/>
              <a:cxnLst/>
              <a:rect l="l" t="t" r="r" b="b"/>
              <a:pathLst>
                <a:path w="2983" h="115" extrusionOk="0">
                  <a:moveTo>
                    <a:pt x="59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14" y="87"/>
                    <a:pt x="45" y="115"/>
                    <a:pt x="73" y="115"/>
                  </a:cubicBezTo>
                  <a:lnTo>
                    <a:pt x="2924" y="115"/>
                  </a:lnTo>
                  <a:cubicBezTo>
                    <a:pt x="2966" y="115"/>
                    <a:pt x="2983" y="87"/>
                    <a:pt x="2983" y="56"/>
                  </a:cubicBezTo>
                  <a:cubicBezTo>
                    <a:pt x="2983" y="28"/>
                    <a:pt x="2952" y="1"/>
                    <a:pt x="2924" y="1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8"/>
            <p:cNvSpPr/>
            <p:nvPr/>
          </p:nvSpPr>
          <p:spPr>
            <a:xfrm>
              <a:off x="2331890" y="3676854"/>
              <a:ext cx="95525" cy="3681"/>
            </a:xfrm>
            <a:custGeom>
              <a:avLst/>
              <a:gdLst/>
              <a:ahLst/>
              <a:cxnLst/>
              <a:rect l="l" t="t" r="r" b="b"/>
              <a:pathLst>
                <a:path w="2984" h="115" extrusionOk="0">
                  <a:moveTo>
                    <a:pt x="60" y="1"/>
                  </a:moveTo>
                  <a:cubicBezTo>
                    <a:pt x="15" y="1"/>
                    <a:pt x="1" y="29"/>
                    <a:pt x="1" y="60"/>
                  </a:cubicBezTo>
                  <a:cubicBezTo>
                    <a:pt x="1" y="101"/>
                    <a:pt x="32" y="115"/>
                    <a:pt x="60" y="115"/>
                  </a:cubicBezTo>
                  <a:lnTo>
                    <a:pt x="2925" y="115"/>
                  </a:lnTo>
                  <a:cubicBezTo>
                    <a:pt x="2953" y="115"/>
                    <a:pt x="2984" y="101"/>
                    <a:pt x="2984" y="60"/>
                  </a:cubicBezTo>
                  <a:cubicBezTo>
                    <a:pt x="2970" y="29"/>
                    <a:pt x="2939" y="1"/>
                    <a:pt x="2911" y="1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8"/>
            <p:cNvSpPr/>
            <p:nvPr/>
          </p:nvSpPr>
          <p:spPr>
            <a:xfrm>
              <a:off x="2332914" y="3686041"/>
              <a:ext cx="95397" cy="3809"/>
            </a:xfrm>
            <a:custGeom>
              <a:avLst/>
              <a:gdLst/>
              <a:ahLst/>
              <a:cxnLst/>
              <a:rect l="l" t="t" r="r" b="b"/>
              <a:pathLst>
                <a:path w="2980" h="119" extrusionOk="0">
                  <a:moveTo>
                    <a:pt x="55" y="1"/>
                  </a:moveTo>
                  <a:cubicBezTo>
                    <a:pt x="14" y="1"/>
                    <a:pt x="0" y="32"/>
                    <a:pt x="0" y="59"/>
                  </a:cubicBezTo>
                  <a:cubicBezTo>
                    <a:pt x="0" y="87"/>
                    <a:pt x="28" y="118"/>
                    <a:pt x="55" y="118"/>
                  </a:cubicBezTo>
                  <a:lnTo>
                    <a:pt x="2921" y="118"/>
                  </a:lnTo>
                  <a:cubicBezTo>
                    <a:pt x="2952" y="118"/>
                    <a:pt x="2979" y="87"/>
                    <a:pt x="2965" y="59"/>
                  </a:cubicBezTo>
                  <a:cubicBezTo>
                    <a:pt x="2965" y="32"/>
                    <a:pt x="2938" y="1"/>
                    <a:pt x="2907" y="1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8"/>
            <p:cNvSpPr/>
            <p:nvPr/>
          </p:nvSpPr>
          <p:spPr>
            <a:xfrm>
              <a:off x="2333779" y="3694909"/>
              <a:ext cx="95397" cy="3681"/>
            </a:xfrm>
            <a:custGeom>
              <a:avLst/>
              <a:gdLst/>
              <a:ahLst/>
              <a:cxnLst/>
              <a:rect l="l" t="t" r="r" b="b"/>
              <a:pathLst>
                <a:path w="2980" h="115" extrusionOk="0">
                  <a:moveTo>
                    <a:pt x="42" y="0"/>
                  </a:moveTo>
                  <a:cubicBezTo>
                    <a:pt x="15" y="0"/>
                    <a:pt x="1" y="28"/>
                    <a:pt x="1" y="56"/>
                  </a:cubicBezTo>
                  <a:cubicBezTo>
                    <a:pt x="1" y="87"/>
                    <a:pt x="28" y="114"/>
                    <a:pt x="59" y="114"/>
                  </a:cubicBezTo>
                  <a:lnTo>
                    <a:pt x="2925" y="114"/>
                  </a:lnTo>
                  <a:cubicBezTo>
                    <a:pt x="2952" y="114"/>
                    <a:pt x="2980" y="87"/>
                    <a:pt x="2966" y="56"/>
                  </a:cubicBezTo>
                  <a:cubicBezTo>
                    <a:pt x="2966" y="28"/>
                    <a:pt x="2938" y="0"/>
                    <a:pt x="2911" y="0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8"/>
            <p:cNvSpPr/>
            <p:nvPr/>
          </p:nvSpPr>
          <p:spPr>
            <a:xfrm>
              <a:off x="2334227" y="3703648"/>
              <a:ext cx="95525" cy="4130"/>
            </a:xfrm>
            <a:custGeom>
              <a:avLst/>
              <a:gdLst/>
              <a:ahLst/>
              <a:cxnLst/>
              <a:rect l="l" t="t" r="r" b="b"/>
              <a:pathLst>
                <a:path w="2984" h="129" extrusionOk="0">
                  <a:moveTo>
                    <a:pt x="59" y="0"/>
                  </a:moveTo>
                  <a:cubicBezTo>
                    <a:pt x="28" y="0"/>
                    <a:pt x="1" y="28"/>
                    <a:pt x="14" y="73"/>
                  </a:cubicBezTo>
                  <a:cubicBezTo>
                    <a:pt x="14" y="100"/>
                    <a:pt x="45" y="128"/>
                    <a:pt x="73" y="128"/>
                  </a:cubicBezTo>
                  <a:lnTo>
                    <a:pt x="2938" y="128"/>
                  </a:lnTo>
                  <a:cubicBezTo>
                    <a:pt x="2966" y="128"/>
                    <a:pt x="2983" y="100"/>
                    <a:pt x="2983" y="73"/>
                  </a:cubicBezTo>
                  <a:cubicBezTo>
                    <a:pt x="2983" y="28"/>
                    <a:pt x="2952" y="0"/>
                    <a:pt x="2924" y="0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0" name="Google Shape;1160;p28"/>
          <p:cNvGrpSpPr/>
          <p:nvPr/>
        </p:nvGrpSpPr>
        <p:grpSpPr>
          <a:xfrm flipH="1">
            <a:off x="5673302" y="2094387"/>
            <a:ext cx="1345847" cy="2787137"/>
            <a:chOff x="827183" y="3398122"/>
            <a:chExt cx="386838" cy="801109"/>
          </a:xfrm>
        </p:grpSpPr>
        <p:sp>
          <p:nvSpPr>
            <p:cNvPr id="1161" name="Google Shape;1161;p28"/>
            <p:cNvSpPr/>
            <p:nvPr/>
          </p:nvSpPr>
          <p:spPr>
            <a:xfrm>
              <a:off x="827183" y="3508117"/>
              <a:ext cx="62777" cy="107498"/>
            </a:xfrm>
            <a:custGeom>
              <a:avLst/>
              <a:gdLst/>
              <a:ahLst/>
              <a:cxnLst/>
              <a:rect l="l" t="t" r="r" b="b"/>
              <a:pathLst>
                <a:path w="1961" h="3358" extrusionOk="0">
                  <a:moveTo>
                    <a:pt x="469" y="1"/>
                  </a:moveTo>
                  <a:cubicBezTo>
                    <a:pt x="467" y="1"/>
                    <a:pt x="466" y="1"/>
                    <a:pt x="464" y="1"/>
                  </a:cubicBezTo>
                  <a:cubicBezTo>
                    <a:pt x="305" y="15"/>
                    <a:pt x="851" y="1342"/>
                    <a:pt x="851" y="1342"/>
                  </a:cubicBezTo>
                  <a:cubicBezTo>
                    <a:pt x="851" y="1342"/>
                    <a:pt x="1" y="1629"/>
                    <a:pt x="32" y="2033"/>
                  </a:cubicBezTo>
                  <a:cubicBezTo>
                    <a:pt x="101" y="2752"/>
                    <a:pt x="896" y="2925"/>
                    <a:pt x="896" y="2925"/>
                  </a:cubicBezTo>
                  <a:lnTo>
                    <a:pt x="1197" y="3357"/>
                  </a:lnTo>
                  <a:lnTo>
                    <a:pt x="1961" y="2638"/>
                  </a:lnTo>
                  <a:cubicBezTo>
                    <a:pt x="1961" y="2638"/>
                    <a:pt x="1829" y="1947"/>
                    <a:pt x="1715" y="1843"/>
                  </a:cubicBezTo>
                  <a:cubicBezTo>
                    <a:pt x="1615" y="1743"/>
                    <a:pt x="1328" y="1570"/>
                    <a:pt x="1328" y="1570"/>
                  </a:cubicBezTo>
                  <a:cubicBezTo>
                    <a:pt x="1328" y="1570"/>
                    <a:pt x="649" y="1"/>
                    <a:pt x="469" y="1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8"/>
            <p:cNvSpPr/>
            <p:nvPr/>
          </p:nvSpPr>
          <p:spPr>
            <a:xfrm>
              <a:off x="852537" y="3549637"/>
              <a:ext cx="17191" cy="52565"/>
            </a:xfrm>
            <a:custGeom>
              <a:avLst/>
              <a:gdLst/>
              <a:ahLst/>
              <a:cxnLst/>
              <a:rect l="l" t="t" r="r" b="b"/>
              <a:pathLst>
                <a:path w="537" h="1642" extrusionOk="0">
                  <a:moveTo>
                    <a:pt x="45" y="0"/>
                  </a:moveTo>
                  <a:lnTo>
                    <a:pt x="31" y="28"/>
                  </a:lnTo>
                  <a:cubicBezTo>
                    <a:pt x="0" y="100"/>
                    <a:pt x="18" y="187"/>
                    <a:pt x="31" y="259"/>
                  </a:cubicBezTo>
                  <a:cubicBezTo>
                    <a:pt x="45" y="332"/>
                    <a:pt x="73" y="405"/>
                    <a:pt x="118" y="477"/>
                  </a:cubicBezTo>
                  <a:cubicBezTo>
                    <a:pt x="159" y="533"/>
                    <a:pt x="218" y="591"/>
                    <a:pt x="277" y="633"/>
                  </a:cubicBezTo>
                  <a:cubicBezTo>
                    <a:pt x="325" y="684"/>
                    <a:pt x="376" y="725"/>
                    <a:pt x="436" y="753"/>
                  </a:cubicBezTo>
                  <a:lnTo>
                    <a:pt x="436" y="753"/>
                  </a:lnTo>
                  <a:cubicBezTo>
                    <a:pt x="414" y="814"/>
                    <a:pt x="403" y="878"/>
                    <a:pt x="391" y="951"/>
                  </a:cubicBezTo>
                  <a:cubicBezTo>
                    <a:pt x="377" y="1023"/>
                    <a:pt x="377" y="1110"/>
                    <a:pt x="377" y="1182"/>
                  </a:cubicBezTo>
                  <a:cubicBezTo>
                    <a:pt x="377" y="1269"/>
                    <a:pt x="377" y="1341"/>
                    <a:pt x="405" y="1410"/>
                  </a:cubicBezTo>
                  <a:cubicBezTo>
                    <a:pt x="419" y="1497"/>
                    <a:pt x="432" y="1569"/>
                    <a:pt x="477" y="1642"/>
                  </a:cubicBezTo>
                  <a:cubicBezTo>
                    <a:pt x="450" y="1569"/>
                    <a:pt x="432" y="1483"/>
                    <a:pt x="432" y="1410"/>
                  </a:cubicBezTo>
                  <a:cubicBezTo>
                    <a:pt x="419" y="1341"/>
                    <a:pt x="419" y="1255"/>
                    <a:pt x="419" y="1182"/>
                  </a:cubicBezTo>
                  <a:cubicBezTo>
                    <a:pt x="419" y="1110"/>
                    <a:pt x="432" y="1037"/>
                    <a:pt x="450" y="951"/>
                  </a:cubicBezTo>
                  <a:cubicBezTo>
                    <a:pt x="464" y="878"/>
                    <a:pt x="477" y="806"/>
                    <a:pt x="505" y="736"/>
                  </a:cubicBezTo>
                  <a:lnTo>
                    <a:pt x="519" y="705"/>
                  </a:lnTo>
                  <a:lnTo>
                    <a:pt x="491" y="692"/>
                  </a:lnTo>
                  <a:cubicBezTo>
                    <a:pt x="432" y="678"/>
                    <a:pt x="363" y="633"/>
                    <a:pt x="318" y="591"/>
                  </a:cubicBezTo>
                  <a:cubicBezTo>
                    <a:pt x="260" y="533"/>
                    <a:pt x="218" y="491"/>
                    <a:pt x="173" y="432"/>
                  </a:cubicBezTo>
                  <a:cubicBezTo>
                    <a:pt x="146" y="374"/>
                    <a:pt x="118" y="318"/>
                    <a:pt x="87" y="246"/>
                  </a:cubicBezTo>
                  <a:cubicBezTo>
                    <a:pt x="75" y="186"/>
                    <a:pt x="73" y="126"/>
                    <a:pt x="81" y="76"/>
                  </a:cubicBezTo>
                  <a:lnTo>
                    <a:pt x="81" y="76"/>
                  </a:lnTo>
                  <a:cubicBezTo>
                    <a:pt x="152" y="109"/>
                    <a:pt x="216" y="137"/>
                    <a:pt x="291" y="173"/>
                  </a:cubicBezTo>
                  <a:cubicBezTo>
                    <a:pt x="377" y="201"/>
                    <a:pt x="450" y="246"/>
                    <a:pt x="536" y="273"/>
                  </a:cubicBezTo>
                  <a:cubicBezTo>
                    <a:pt x="464" y="232"/>
                    <a:pt x="377" y="187"/>
                    <a:pt x="305" y="145"/>
                  </a:cubicBezTo>
                  <a:cubicBezTo>
                    <a:pt x="232" y="100"/>
                    <a:pt x="146" y="59"/>
                    <a:pt x="73" y="14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8"/>
            <p:cNvSpPr/>
            <p:nvPr/>
          </p:nvSpPr>
          <p:spPr>
            <a:xfrm>
              <a:off x="855290" y="3593878"/>
              <a:ext cx="9764" cy="8323"/>
            </a:xfrm>
            <a:custGeom>
              <a:avLst/>
              <a:gdLst/>
              <a:ahLst/>
              <a:cxnLst/>
              <a:rect l="l" t="t" r="r" b="b"/>
              <a:pathLst>
                <a:path w="305" h="260" extrusionOk="0">
                  <a:moveTo>
                    <a:pt x="305" y="1"/>
                  </a:moveTo>
                  <a:lnTo>
                    <a:pt x="305" y="1"/>
                  </a:lnTo>
                  <a:cubicBezTo>
                    <a:pt x="277" y="15"/>
                    <a:pt x="260" y="46"/>
                    <a:pt x="232" y="73"/>
                  </a:cubicBezTo>
                  <a:cubicBezTo>
                    <a:pt x="219" y="101"/>
                    <a:pt x="191" y="132"/>
                    <a:pt x="174" y="146"/>
                  </a:cubicBezTo>
                  <a:cubicBezTo>
                    <a:pt x="146" y="174"/>
                    <a:pt x="118" y="187"/>
                    <a:pt x="104" y="201"/>
                  </a:cubicBezTo>
                  <a:cubicBezTo>
                    <a:pt x="73" y="218"/>
                    <a:pt x="46" y="232"/>
                    <a:pt x="1" y="246"/>
                  </a:cubicBezTo>
                  <a:cubicBezTo>
                    <a:pt x="32" y="260"/>
                    <a:pt x="73" y="260"/>
                    <a:pt x="118" y="260"/>
                  </a:cubicBezTo>
                  <a:cubicBezTo>
                    <a:pt x="160" y="246"/>
                    <a:pt x="191" y="232"/>
                    <a:pt x="219" y="201"/>
                  </a:cubicBezTo>
                  <a:cubicBezTo>
                    <a:pt x="246" y="174"/>
                    <a:pt x="277" y="132"/>
                    <a:pt x="277" y="101"/>
                  </a:cubicBezTo>
                  <a:cubicBezTo>
                    <a:pt x="291" y="73"/>
                    <a:pt x="305" y="28"/>
                    <a:pt x="305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8"/>
            <p:cNvSpPr/>
            <p:nvPr/>
          </p:nvSpPr>
          <p:spPr>
            <a:xfrm>
              <a:off x="846550" y="3555175"/>
              <a:ext cx="17063" cy="41520"/>
            </a:xfrm>
            <a:custGeom>
              <a:avLst/>
              <a:gdLst/>
              <a:ahLst/>
              <a:cxnLst/>
              <a:rect l="l" t="t" r="r" b="b"/>
              <a:pathLst>
                <a:path w="533" h="1297" extrusionOk="0">
                  <a:moveTo>
                    <a:pt x="1" y="0"/>
                  </a:moveTo>
                  <a:lnTo>
                    <a:pt x="1" y="0"/>
                  </a:lnTo>
                  <a:cubicBezTo>
                    <a:pt x="15" y="232"/>
                    <a:pt x="73" y="477"/>
                    <a:pt x="160" y="691"/>
                  </a:cubicBezTo>
                  <a:cubicBezTo>
                    <a:pt x="246" y="909"/>
                    <a:pt x="360" y="1123"/>
                    <a:pt x="533" y="1296"/>
                  </a:cubicBezTo>
                  <a:cubicBezTo>
                    <a:pt x="419" y="1082"/>
                    <a:pt x="319" y="878"/>
                    <a:pt x="232" y="664"/>
                  </a:cubicBezTo>
                  <a:cubicBezTo>
                    <a:pt x="146" y="446"/>
                    <a:pt x="73" y="232"/>
                    <a:pt x="1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8"/>
            <p:cNvSpPr/>
            <p:nvPr/>
          </p:nvSpPr>
          <p:spPr>
            <a:xfrm>
              <a:off x="833713" y="3562570"/>
              <a:ext cx="26250" cy="38319"/>
            </a:xfrm>
            <a:custGeom>
              <a:avLst/>
              <a:gdLst/>
              <a:ahLst/>
              <a:cxnLst/>
              <a:rect l="l" t="t" r="r" b="b"/>
              <a:pathLst>
                <a:path w="820" h="1197" extrusionOk="0">
                  <a:moveTo>
                    <a:pt x="1" y="1"/>
                  </a:moveTo>
                  <a:lnTo>
                    <a:pt x="1" y="1"/>
                  </a:lnTo>
                  <a:cubicBezTo>
                    <a:pt x="28" y="246"/>
                    <a:pt x="129" y="488"/>
                    <a:pt x="274" y="692"/>
                  </a:cubicBezTo>
                  <a:cubicBezTo>
                    <a:pt x="402" y="906"/>
                    <a:pt x="606" y="1079"/>
                    <a:pt x="820" y="1196"/>
                  </a:cubicBezTo>
                  <a:cubicBezTo>
                    <a:pt x="633" y="1037"/>
                    <a:pt x="461" y="851"/>
                    <a:pt x="329" y="647"/>
                  </a:cubicBezTo>
                  <a:cubicBezTo>
                    <a:pt x="187" y="460"/>
                    <a:pt x="87" y="229"/>
                    <a:pt x="1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8"/>
            <p:cNvSpPr/>
            <p:nvPr/>
          </p:nvSpPr>
          <p:spPr>
            <a:xfrm>
              <a:off x="878434" y="4151724"/>
              <a:ext cx="119855" cy="47507"/>
            </a:xfrm>
            <a:custGeom>
              <a:avLst/>
              <a:gdLst/>
              <a:ahLst/>
              <a:cxnLst/>
              <a:rect l="l" t="t" r="r" b="b"/>
              <a:pathLst>
                <a:path w="3744" h="1484" extrusionOk="0">
                  <a:moveTo>
                    <a:pt x="2146" y="1"/>
                  </a:moveTo>
                  <a:lnTo>
                    <a:pt x="287" y="865"/>
                  </a:lnTo>
                  <a:cubicBezTo>
                    <a:pt x="187" y="920"/>
                    <a:pt x="100" y="1006"/>
                    <a:pt x="73" y="1110"/>
                  </a:cubicBezTo>
                  <a:cubicBezTo>
                    <a:pt x="0" y="1297"/>
                    <a:pt x="142" y="1483"/>
                    <a:pt x="346" y="1483"/>
                  </a:cubicBezTo>
                  <a:lnTo>
                    <a:pt x="3743" y="1483"/>
                  </a:lnTo>
                  <a:lnTo>
                    <a:pt x="3743" y="215"/>
                  </a:lnTo>
                  <a:lnTo>
                    <a:pt x="2146" y="1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8"/>
            <p:cNvSpPr/>
            <p:nvPr/>
          </p:nvSpPr>
          <p:spPr>
            <a:xfrm>
              <a:off x="881188" y="4194109"/>
              <a:ext cx="117102" cy="32"/>
            </a:xfrm>
            <a:custGeom>
              <a:avLst/>
              <a:gdLst/>
              <a:ahLst/>
              <a:cxnLst/>
              <a:rect l="l" t="t" r="r" b="b"/>
              <a:pathLst>
                <a:path w="3658" h="1" extrusionOk="0">
                  <a:moveTo>
                    <a:pt x="1" y="0"/>
                  </a:moveTo>
                  <a:lnTo>
                    <a:pt x="3657" y="0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8"/>
            <p:cNvSpPr/>
            <p:nvPr/>
          </p:nvSpPr>
          <p:spPr>
            <a:xfrm>
              <a:off x="881188" y="4193212"/>
              <a:ext cx="117102" cy="1825"/>
            </a:xfrm>
            <a:custGeom>
              <a:avLst/>
              <a:gdLst/>
              <a:ahLst/>
              <a:cxnLst/>
              <a:rect l="l" t="t" r="r" b="b"/>
              <a:pathLst>
                <a:path w="3658" h="57" extrusionOk="0">
                  <a:moveTo>
                    <a:pt x="1" y="1"/>
                  </a:moveTo>
                  <a:lnTo>
                    <a:pt x="1" y="56"/>
                  </a:lnTo>
                  <a:lnTo>
                    <a:pt x="3657" y="56"/>
                  </a:lnTo>
                  <a:lnTo>
                    <a:pt x="3657" y="1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8"/>
            <p:cNvSpPr/>
            <p:nvPr/>
          </p:nvSpPr>
          <p:spPr>
            <a:xfrm>
              <a:off x="913392" y="4162801"/>
              <a:ext cx="18503" cy="8323"/>
            </a:xfrm>
            <a:custGeom>
              <a:avLst/>
              <a:gdLst/>
              <a:ahLst/>
              <a:cxnLst/>
              <a:rect l="l" t="t" r="r" b="b"/>
              <a:pathLst>
                <a:path w="578" h="260" extrusionOk="0">
                  <a:moveTo>
                    <a:pt x="0" y="0"/>
                  </a:moveTo>
                  <a:lnTo>
                    <a:pt x="577" y="260"/>
                  </a:lnTo>
                  <a:cubicBezTo>
                    <a:pt x="432" y="101"/>
                    <a:pt x="218" y="0"/>
                    <a:pt x="0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8"/>
            <p:cNvSpPr/>
            <p:nvPr/>
          </p:nvSpPr>
          <p:spPr>
            <a:xfrm>
              <a:off x="913392" y="4161808"/>
              <a:ext cx="18951" cy="9764"/>
            </a:xfrm>
            <a:custGeom>
              <a:avLst/>
              <a:gdLst/>
              <a:ahLst/>
              <a:cxnLst/>
              <a:rect l="l" t="t" r="r" b="b"/>
              <a:pathLst>
                <a:path w="592" h="305" extrusionOk="0">
                  <a:moveTo>
                    <a:pt x="0" y="0"/>
                  </a:moveTo>
                  <a:lnTo>
                    <a:pt x="0" y="59"/>
                  </a:lnTo>
                  <a:cubicBezTo>
                    <a:pt x="218" y="59"/>
                    <a:pt x="418" y="159"/>
                    <a:pt x="550" y="304"/>
                  </a:cubicBezTo>
                  <a:lnTo>
                    <a:pt x="591" y="277"/>
                  </a:lnTo>
                  <a:cubicBezTo>
                    <a:pt x="450" y="104"/>
                    <a:pt x="232" y="0"/>
                    <a:pt x="0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8"/>
            <p:cNvSpPr/>
            <p:nvPr/>
          </p:nvSpPr>
          <p:spPr>
            <a:xfrm>
              <a:off x="908398" y="4166002"/>
              <a:ext cx="16647" cy="8771"/>
            </a:xfrm>
            <a:custGeom>
              <a:avLst/>
              <a:gdLst/>
              <a:ahLst/>
              <a:cxnLst/>
              <a:rect l="l" t="t" r="r" b="b"/>
              <a:pathLst>
                <a:path w="520" h="274" extrusionOk="0">
                  <a:moveTo>
                    <a:pt x="1" y="1"/>
                  </a:moveTo>
                  <a:lnTo>
                    <a:pt x="519" y="274"/>
                  </a:lnTo>
                  <a:cubicBezTo>
                    <a:pt x="374" y="146"/>
                    <a:pt x="201" y="42"/>
                    <a:pt x="1" y="1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8"/>
            <p:cNvSpPr/>
            <p:nvPr/>
          </p:nvSpPr>
          <p:spPr>
            <a:xfrm>
              <a:off x="908398" y="4165106"/>
              <a:ext cx="17063" cy="10564"/>
            </a:xfrm>
            <a:custGeom>
              <a:avLst/>
              <a:gdLst/>
              <a:ahLst/>
              <a:cxnLst/>
              <a:rect l="l" t="t" r="r" b="b"/>
              <a:pathLst>
                <a:path w="533" h="330" extrusionOk="0">
                  <a:moveTo>
                    <a:pt x="15" y="1"/>
                  </a:moveTo>
                  <a:lnTo>
                    <a:pt x="1" y="56"/>
                  </a:lnTo>
                  <a:cubicBezTo>
                    <a:pt x="187" y="101"/>
                    <a:pt x="360" y="188"/>
                    <a:pt x="488" y="329"/>
                  </a:cubicBezTo>
                  <a:lnTo>
                    <a:pt x="533" y="288"/>
                  </a:lnTo>
                  <a:cubicBezTo>
                    <a:pt x="388" y="143"/>
                    <a:pt x="201" y="42"/>
                    <a:pt x="15" y="1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8"/>
            <p:cNvSpPr/>
            <p:nvPr/>
          </p:nvSpPr>
          <p:spPr>
            <a:xfrm>
              <a:off x="900107" y="4168755"/>
              <a:ext cx="16070" cy="7459"/>
            </a:xfrm>
            <a:custGeom>
              <a:avLst/>
              <a:gdLst/>
              <a:ahLst/>
              <a:cxnLst/>
              <a:rect l="l" t="t" r="r" b="b"/>
              <a:pathLst>
                <a:path w="502" h="233" extrusionOk="0">
                  <a:moveTo>
                    <a:pt x="1" y="1"/>
                  </a:moveTo>
                  <a:lnTo>
                    <a:pt x="502" y="233"/>
                  </a:lnTo>
                  <a:cubicBezTo>
                    <a:pt x="346" y="115"/>
                    <a:pt x="173" y="42"/>
                    <a:pt x="1" y="1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8"/>
            <p:cNvSpPr/>
            <p:nvPr/>
          </p:nvSpPr>
          <p:spPr>
            <a:xfrm>
              <a:off x="899563" y="4167891"/>
              <a:ext cx="17159" cy="9220"/>
            </a:xfrm>
            <a:custGeom>
              <a:avLst/>
              <a:gdLst/>
              <a:ahLst/>
              <a:cxnLst/>
              <a:rect l="l" t="t" r="r" b="b"/>
              <a:pathLst>
                <a:path w="536" h="288" extrusionOk="0">
                  <a:moveTo>
                    <a:pt x="18" y="0"/>
                  </a:moveTo>
                  <a:lnTo>
                    <a:pt x="0" y="56"/>
                  </a:lnTo>
                  <a:cubicBezTo>
                    <a:pt x="190" y="101"/>
                    <a:pt x="363" y="173"/>
                    <a:pt x="505" y="287"/>
                  </a:cubicBezTo>
                  <a:lnTo>
                    <a:pt x="536" y="242"/>
                  </a:lnTo>
                  <a:cubicBezTo>
                    <a:pt x="377" y="128"/>
                    <a:pt x="204" y="42"/>
                    <a:pt x="18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8"/>
            <p:cNvSpPr/>
            <p:nvPr/>
          </p:nvSpPr>
          <p:spPr>
            <a:xfrm>
              <a:off x="1094614" y="4151724"/>
              <a:ext cx="119407" cy="47507"/>
            </a:xfrm>
            <a:custGeom>
              <a:avLst/>
              <a:gdLst/>
              <a:ahLst/>
              <a:cxnLst/>
              <a:rect l="l" t="t" r="r" b="b"/>
              <a:pathLst>
                <a:path w="3730" h="1484" extrusionOk="0">
                  <a:moveTo>
                    <a:pt x="1583" y="1"/>
                  </a:moveTo>
                  <a:lnTo>
                    <a:pt x="0" y="215"/>
                  </a:lnTo>
                  <a:lnTo>
                    <a:pt x="0" y="1483"/>
                  </a:lnTo>
                  <a:lnTo>
                    <a:pt x="3398" y="1483"/>
                  </a:lnTo>
                  <a:cubicBezTo>
                    <a:pt x="3602" y="1483"/>
                    <a:pt x="3730" y="1297"/>
                    <a:pt x="3671" y="1110"/>
                  </a:cubicBezTo>
                  <a:cubicBezTo>
                    <a:pt x="3629" y="1006"/>
                    <a:pt x="3557" y="920"/>
                    <a:pt x="3457" y="865"/>
                  </a:cubicBezTo>
                  <a:lnTo>
                    <a:pt x="1583" y="1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8"/>
            <p:cNvSpPr/>
            <p:nvPr/>
          </p:nvSpPr>
          <p:spPr>
            <a:xfrm>
              <a:off x="1094614" y="4194109"/>
              <a:ext cx="117102" cy="32"/>
            </a:xfrm>
            <a:custGeom>
              <a:avLst/>
              <a:gdLst/>
              <a:ahLst/>
              <a:cxnLst/>
              <a:rect l="l" t="t" r="r" b="b"/>
              <a:pathLst>
                <a:path w="3658" h="1" extrusionOk="0">
                  <a:moveTo>
                    <a:pt x="3657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8"/>
            <p:cNvSpPr/>
            <p:nvPr/>
          </p:nvSpPr>
          <p:spPr>
            <a:xfrm>
              <a:off x="1094614" y="4193212"/>
              <a:ext cx="117102" cy="1825"/>
            </a:xfrm>
            <a:custGeom>
              <a:avLst/>
              <a:gdLst/>
              <a:ahLst/>
              <a:cxnLst/>
              <a:rect l="l" t="t" r="r" b="b"/>
              <a:pathLst>
                <a:path w="3658" h="57" extrusionOk="0">
                  <a:moveTo>
                    <a:pt x="0" y="1"/>
                  </a:moveTo>
                  <a:lnTo>
                    <a:pt x="0" y="56"/>
                  </a:lnTo>
                  <a:lnTo>
                    <a:pt x="3657" y="56"/>
                  </a:lnTo>
                  <a:lnTo>
                    <a:pt x="3657" y="1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1161007" y="4162801"/>
              <a:ext cx="18503" cy="8323"/>
            </a:xfrm>
            <a:custGeom>
              <a:avLst/>
              <a:gdLst/>
              <a:ahLst/>
              <a:cxnLst/>
              <a:rect l="l" t="t" r="r" b="b"/>
              <a:pathLst>
                <a:path w="578" h="260" extrusionOk="0">
                  <a:moveTo>
                    <a:pt x="577" y="0"/>
                  </a:moveTo>
                  <a:cubicBezTo>
                    <a:pt x="360" y="0"/>
                    <a:pt x="145" y="101"/>
                    <a:pt x="0" y="260"/>
                  </a:cubicBezTo>
                  <a:lnTo>
                    <a:pt x="577" y="0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8"/>
            <p:cNvSpPr/>
            <p:nvPr/>
          </p:nvSpPr>
          <p:spPr>
            <a:xfrm>
              <a:off x="1160111" y="4161808"/>
              <a:ext cx="19400" cy="9764"/>
            </a:xfrm>
            <a:custGeom>
              <a:avLst/>
              <a:gdLst/>
              <a:ahLst/>
              <a:cxnLst/>
              <a:rect l="l" t="t" r="r" b="b"/>
              <a:pathLst>
                <a:path w="606" h="305" extrusionOk="0">
                  <a:moveTo>
                    <a:pt x="588" y="0"/>
                  </a:moveTo>
                  <a:cubicBezTo>
                    <a:pt x="374" y="0"/>
                    <a:pt x="156" y="104"/>
                    <a:pt x="1" y="277"/>
                  </a:cubicBezTo>
                  <a:lnTo>
                    <a:pt x="42" y="304"/>
                  </a:lnTo>
                  <a:cubicBezTo>
                    <a:pt x="187" y="159"/>
                    <a:pt x="388" y="59"/>
                    <a:pt x="605" y="59"/>
                  </a:cubicBezTo>
                  <a:lnTo>
                    <a:pt x="588" y="0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8"/>
            <p:cNvSpPr/>
            <p:nvPr/>
          </p:nvSpPr>
          <p:spPr>
            <a:xfrm>
              <a:off x="1167858" y="4166002"/>
              <a:ext cx="16198" cy="8771"/>
            </a:xfrm>
            <a:custGeom>
              <a:avLst/>
              <a:gdLst/>
              <a:ahLst/>
              <a:cxnLst/>
              <a:rect l="l" t="t" r="r" b="b"/>
              <a:pathLst>
                <a:path w="506" h="274" extrusionOk="0">
                  <a:moveTo>
                    <a:pt x="505" y="1"/>
                  </a:moveTo>
                  <a:cubicBezTo>
                    <a:pt x="318" y="42"/>
                    <a:pt x="146" y="146"/>
                    <a:pt x="0" y="274"/>
                  </a:cubicBezTo>
                  <a:lnTo>
                    <a:pt x="505" y="1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8"/>
            <p:cNvSpPr/>
            <p:nvPr/>
          </p:nvSpPr>
          <p:spPr>
            <a:xfrm>
              <a:off x="1167410" y="4165106"/>
              <a:ext cx="17063" cy="10564"/>
            </a:xfrm>
            <a:custGeom>
              <a:avLst/>
              <a:gdLst/>
              <a:ahLst/>
              <a:cxnLst/>
              <a:rect l="l" t="t" r="r" b="b"/>
              <a:pathLst>
                <a:path w="533" h="330" extrusionOk="0">
                  <a:moveTo>
                    <a:pt x="519" y="1"/>
                  </a:moveTo>
                  <a:cubicBezTo>
                    <a:pt x="319" y="42"/>
                    <a:pt x="146" y="143"/>
                    <a:pt x="1" y="288"/>
                  </a:cubicBezTo>
                  <a:lnTo>
                    <a:pt x="32" y="329"/>
                  </a:lnTo>
                  <a:cubicBezTo>
                    <a:pt x="173" y="188"/>
                    <a:pt x="346" y="101"/>
                    <a:pt x="533" y="56"/>
                  </a:cubicBezTo>
                  <a:lnTo>
                    <a:pt x="519" y="1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8"/>
            <p:cNvSpPr/>
            <p:nvPr/>
          </p:nvSpPr>
          <p:spPr>
            <a:xfrm>
              <a:off x="1176693" y="4168755"/>
              <a:ext cx="16102" cy="7459"/>
            </a:xfrm>
            <a:custGeom>
              <a:avLst/>
              <a:gdLst/>
              <a:ahLst/>
              <a:cxnLst/>
              <a:rect l="l" t="t" r="r" b="b"/>
              <a:pathLst>
                <a:path w="503" h="233" extrusionOk="0">
                  <a:moveTo>
                    <a:pt x="502" y="1"/>
                  </a:moveTo>
                  <a:cubicBezTo>
                    <a:pt x="315" y="42"/>
                    <a:pt x="143" y="115"/>
                    <a:pt x="1" y="233"/>
                  </a:cubicBezTo>
                  <a:lnTo>
                    <a:pt x="502" y="1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8"/>
            <p:cNvSpPr/>
            <p:nvPr/>
          </p:nvSpPr>
          <p:spPr>
            <a:xfrm>
              <a:off x="1175701" y="4167891"/>
              <a:ext cx="17639" cy="9220"/>
            </a:xfrm>
            <a:custGeom>
              <a:avLst/>
              <a:gdLst/>
              <a:ahLst/>
              <a:cxnLst/>
              <a:rect l="l" t="t" r="r" b="b"/>
              <a:pathLst>
                <a:path w="551" h="288" extrusionOk="0">
                  <a:moveTo>
                    <a:pt x="533" y="0"/>
                  </a:moveTo>
                  <a:cubicBezTo>
                    <a:pt x="346" y="42"/>
                    <a:pt x="160" y="128"/>
                    <a:pt x="1" y="242"/>
                  </a:cubicBezTo>
                  <a:lnTo>
                    <a:pt x="46" y="287"/>
                  </a:lnTo>
                  <a:cubicBezTo>
                    <a:pt x="188" y="173"/>
                    <a:pt x="360" y="101"/>
                    <a:pt x="550" y="56"/>
                  </a:cubicBezTo>
                  <a:lnTo>
                    <a:pt x="533" y="0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8"/>
            <p:cNvSpPr/>
            <p:nvPr/>
          </p:nvSpPr>
          <p:spPr>
            <a:xfrm>
              <a:off x="932311" y="3715588"/>
              <a:ext cx="229594" cy="453841"/>
            </a:xfrm>
            <a:custGeom>
              <a:avLst/>
              <a:gdLst/>
              <a:ahLst/>
              <a:cxnLst/>
              <a:rect l="l" t="t" r="r" b="b"/>
              <a:pathLst>
                <a:path w="7172" h="14177" extrusionOk="0">
                  <a:moveTo>
                    <a:pt x="1846" y="1"/>
                  </a:moveTo>
                  <a:lnTo>
                    <a:pt x="0" y="13711"/>
                  </a:lnTo>
                  <a:cubicBezTo>
                    <a:pt x="0" y="13711"/>
                    <a:pt x="332" y="13998"/>
                    <a:pt x="1068" y="14057"/>
                  </a:cubicBezTo>
                  <a:cubicBezTo>
                    <a:pt x="1140" y="14064"/>
                    <a:pt x="1211" y="14067"/>
                    <a:pt x="1278" y="14067"/>
                  </a:cubicBezTo>
                  <a:cubicBezTo>
                    <a:pt x="1898" y="14067"/>
                    <a:pt x="2319" y="13798"/>
                    <a:pt x="2319" y="13798"/>
                  </a:cubicBezTo>
                  <a:lnTo>
                    <a:pt x="3470" y="4393"/>
                  </a:lnTo>
                  <a:lnTo>
                    <a:pt x="4811" y="13825"/>
                  </a:lnTo>
                  <a:cubicBezTo>
                    <a:pt x="4811" y="13825"/>
                    <a:pt x="5148" y="14177"/>
                    <a:pt x="5860" y="14177"/>
                  </a:cubicBezTo>
                  <a:cubicBezTo>
                    <a:pt x="5912" y="14177"/>
                    <a:pt x="5965" y="14175"/>
                    <a:pt x="6021" y="14171"/>
                  </a:cubicBezTo>
                  <a:cubicBezTo>
                    <a:pt x="6944" y="14098"/>
                    <a:pt x="7172" y="13711"/>
                    <a:pt x="7172" y="13711"/>
                  </a:cubicBezTo>
                  <a:lnTo>
                    <a:pt x="5302" y="59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8"/>
            <p:cNvSpPr/>
            <p:nvPr/>
          </p:nvSpPr>
          <p:spPr>
            <a:xfrm>
              <a:off x="994159" y="3430679"/>
              <a:ext cx="88995" cy="117038"/>
            </a:xfrm>
            <a:custGeom>
              <a:avLst/>
              <a:gdLst/>
              <a:ahLst/>
              <a:cxnLst/>
              <a:rect l="l" t="t" r="r" b="b"/>
              <a:pathLst>
                <a:path w="2780" h="3656" extrusionOk="0">
                  <a:moveTo>
                    <a:pt x="1251" y="1"/>
                  </a:moveTo>
                  <a:cubicBezTo>
                    <a:pt x="906" y="1"/>
                    <a:pt x="633" y="232"/>
                    <a:pt x="415" y="478"/>
                  </a:cubicBezTo>
                  <a:cubicBezTo>
                    <a:pt x="287" y="633"/>
                    <a:pt x="173" y="806"/>
                    <a:pt x="101" y="1010"/>
                  </a:cubicBezTo>
                  <a:cubicBezTo>
                    <a:pt x="42" y="1238"/>
                    <a:pt x="28" y="1470"/>
                    <a:pt x="28" y="1701"/>
                  </a:cubicBezTo>
                  <a:cubicBezTo>
                    <a:pt x="14" y="1916"/>
                    <a:pt x="0" y="2120"/>
                    <a:pt x="28" y="2334"/>
                  </a:cubicBezTo>
                  <a:cubicBezTo>
                    <a:pt x="56" y="2520"/>
                    <a:pt x="101" y="2693"/>
                    <a:pt x="156" y="2866"/>
                  </a:cubicBezTo>
                  <a:cubicBezTo>
                    <a:pt x="201" y="3011"/>
                    <a:pt x="260" y="3156"/>
                    <a:pt x="346" y="3270"/>
                  </a:cubicBezTo>
                  <a:cubicBezTo>
                    <a:pt x="488" y="3471"/>
                    <a:pt x="719" y="3616"/>
                    <a:pt x="965" y="3644"/>
                  </a:cubicBezTo>
                  <a:cubicBezTo>
                    <a:pt x="1012" y="3651"/>
                    <a:pt x="1060" y="3655"/>
                    <a:pt x="1108" y="3655"/>
                  </a:cubicBezTo>
                  <a:cubicBezTo>
                    <a:pt x="1418" y="3655"/>
                    <a:pt x="1718" y="3497"/>
                    <a:pt x="1943" y="3284"/>
                  </a:cubicBezTo>
                  <a:cubicBezTo>
                    <a:pt x="2202" y="3039"/>
                    <a:pt x="2361" y="2724"/>
                    <a:pt x="2506" y="2393"/>
                  </a:cubicBezTo>
                  <a:cubicBezTo>
                    <a:pt x="2606" y="2161"/>
                    <a:pt x="2706" y="1916"/>
                    <a:pt x="2734" y="1670"/>
                  </a:cubicBezTo>
                  <a:cubicBezTo>
                    <a:pt x="2779" y="1211"/>
                    <a:pt x="2606" y="737"/>
                    <a:pt x="2274" y="419"/>
                  </a:cubicBezTo>
                  <a:cubicBezTo>
                    <a:pt x="2001" y="160"/>
                    <a:pt x="1625" y="1"/>
                    <a:pt x="1251" y="1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8"/>
            <p:cNvSpPr/>
            <p:nvPr/>
          </p:nvSpPr>
          <p:spPr>
            <a:xfrm>
              <a:off x="975240" y="3398122"/>
              <a:ext cx="136437" cy="125489"/>
            </a:xfrm>
            <a:custGeom>
              <a:avLst/>
              <a:gdLst/>
              <a:ahLst/>
              <a:cxnLst/>
              <a:rect l="l" t="t" r="r" b="b"/>
              <a:pathLst>
                <a:path w="4262" h="3920" extrusionOk="0">
                  <a:moveTo>
                    <a:pt x="1834" y="0"/>
                  </a:moveTo>
                  <a:cubicBezTo>
                    <a:pt x="1799" y="0"/>
                    <a:pt x="1764" y="3"/>
                    <a:pt x="1728" y="9"/>
                  </a:cubicBezTo>
                  <a:cubicBezTo>
                    <a:pt x="1483" y="40"/>
                    <a:pt x="1283" y="240"/>
                    <a:pt x="1196" y="486"/>
                  </a:cubicBezTo>
                  <a:cubicBezTo>
                    <a:pt x="1132" y="458"/>
                    <a:pt x="1063" y="446"/>
                    <a:pt x="992" y="446"/>
                  </a:cubicBezTo>
                  <a:cubicBezTo>
                    <a:pt x="839" y="446"/>
                    <a:pt x="683" y="507"/>
                    <a:pt x="574" y="614"/>
                  </a:cubicBezTo>
                  <a:cubicBezTo>
                    <a:pt x="418" y="772"/>
                    <a:pt x="360" y="1004"/>
                    <a:pt x="418" y="1218"/>
                  </a:cubicBezTo>
                  <a:cubicBezTo>
                    <a:pt x="228" y="1277"/>
                    <a:pt x="87" y="1450"/>
                    <a:pt x="42" y="1637"/>
                  </a:cubicBezTo>
                  <a:cubicBezTo>
                    <a:pt x="0" y="1823"/>
                    <a:pt x="42" y="2041"/>
                    <a:pt x="159" y="2200"/>
                  </a:cubicBezTo>
                  <a:cubicBezTo>
                    <a:pt x="273" y="2359"/>
                    <a:pt x="446" y="2487"/>
                    <a:pt x="633" y="2532"/>
                  </a:cubicBezTo>
                  <a:cubicBezTo>
                    <a:pt x="619" y="2400"/>
                    <a:pt x="647" y="2272"/>
                    <a:pt x="692" y="2141"/>
                  </a:cubicBezTo>
                  <a:cubicBezTo>
                    <a:pt x="723" y="2146"/>
                    <a:pt x="754" y="2148"/>
                    <a:pt x="785" y="2148"/>
                  </a:cubicBezTo>
                  <a:cubicBezTo>
                    <a:pt x="940" y="2148"/>
                    <a:pt x="1089" y="2091"/>
                    <a:pt x="1210" y="1982"/>
                  </a:cubicBezTo>
                  <a:cubicBezTo>
                    <a:pt x="1352" y="1868"/>
                    <a:pt x="1469" y="1681"/>
                    <a:pt x="1469" y="1495"/>
                  </a:cubicBezTo>
                  <a:cubicBezTo>
                    <a:pt x="1511" y="1681"/>
                    <a:pt x="1715" y="1823"/>
                    <a:pt x="1915" y="1823"/>
                  </a:cubicBezTo>
                  <a:cubicBezTo>
                    <a:pt x="1928" y="1824"/>
                    <a:pt x="1941" y="1825"/>
                    <a:pt x="1955" y="1825"/>
                  </a:cubicBezTo>
                  <a:cubicBezTo>
                    <a:pt x="2144" y="1825"/>
                    <a:pt x="2342" y="1713"/>
                    <a:pt x="2461" y="1564"/>
                  </a:cubicBezTo>
                  <a:cubicBezTo>
                    <a:pt x="2461" y="1709"/>
                    <a:pt x="2506" y="1854"/>
                    <a:pt x="2606" y="1968"/>
                  </a:cubicBezTo>
                  <a:cubicBezTo>
                    <a:pt x="2693" y="2069"/>
                    <a:pt x="2838" y="2127"/>
                    <a:pt x="2980" y="2127"/>
                  </a:cubicBezTo>
                  <a:cubicBezTo>
                    <a:pt x="2938" y="2300"/>
                    <a:pt x="2938" y="2473"/>
                    <a:pt x="2980" y="2646"/>
                  </a:cubicBezTo>
                  <a:cubicBezTo>
                    <a:pt x="3024" y="2805"/>
                    <a:pt x="3097" y="3610"/>
                    <a:pt x="3024" y="3914"/>
                  </a:cubicBezTo>
                  <a:cubicBezTo>
                    <a:pt x="3051" y="3918"/>
                    <a:pt x="3078" y="3919"/>
                    <a:pt x="3105" y="3919"/>
                  </a:cubicBezTo>
                  <a:cubicBezTo>
                    <a:pt x="3298" y="3919"/>
                    <a:pt x="3502" y="3834"/>
                    <a:pt x="3629" y="3683"/>
                  </a:cubicBezTo>
                  <a:cubicBezTo>
                    <a:pt x="3771" y="3496"/>
                    <a:pt x="3830" y="3251"/>
                    <a:pt x="3757" y="3033"/>
                  </a:cubicBezTo>
                  <a:cubicBezTo>
                    <a:pt x="3902" y="2991"/>
                    <a:pt x="4030" y="2877"/>
                    <a:pt x="4117" y="2746"/>
                  </a:cubicBezTo>
                  <a:cubicBezTo>
                    <a:pt x="4189" y="2618"/>
                    <a:pt x="4248" y="2459"/>
                    <a:pt x="4248" y="2300"/>
                  </a:cubicBezTo>
                  <a:cubicBezTo>
                    <a:pt x="4234" y="2141"/>
                    <a:pt x="4162" y="1996"/>
                    <a:pt x="4030" y="1910"/>
                  </a:cubicBezTo>
                  <a:cubicBezTo>
                    <a:pt x="4148" y="1823"/>
                    <a:pt x="4220" y="1681"/>
                    <a:pt x="4234" y="1522"/>
                  </a:cubicBezTo>
                  <a:cubicBezTo>
                    <a:pt x="4262" y="1364"/>
                    <a:pt x="4220" y="1218"/>
                    <a:pt x="4162" y="1077"/>
                  </a:cubicBezTo>
                  <a:cubicBezTo>
                    <a:pt x="4089" y="959"/>
                    <a:pt x="4003" y="845"/>
                    <a:pt x="3888" y="772"/>
                  </a:cubicBezTo>
                  <a:cubicBezTo>
                    <a:pt x="3820" y="740"/>
                    <a:pt x="3743" y="716"/>
                    <a:pt x="3668" y="716"/>
                  </a:cubicBezTo>
                  <a:cubicBezTo>
                    <a:pt x="3614" y="716"/>
                    <a:pt x="3561" y="728"/>
                    <a:pt x="3512" y="759"/>
                  </a:cubicBezTo>
                  <a:cubicBezTo>
                    <a:pt x="3529" y="486"/>
                    <a:pt x="3356" y="226"/>
                    <a:pt x="3111" y="126"/>
                  </a:cubicBezTo>
                  <a:cubicBezTo>
                    <a:pt x="3036" y="96"/>
                    <a:pt x="2955" y="81"/>
                    <a:pt x="2875" y="81"/>
                  </a:cubicBezTo>
                  <a:cubicBezTo>
                    <a:pt x="2692" y="81"/>
                    <a:pt x="2509" y="157"/>
                    <a:pt x="2389" y="299"/>
                  </a:cubicBezTo>
                  <a:cubicBezTo>
                    <a:pt x="2266" y="111"/>
                    <a:pt x="2056" y="0"/>
                    <a:pt x="1834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8"/>
            <p:cNvSpPr/>
            <p:nvPr/>
          </p:nvSpPr>
          <p:spPr>
            <a:xfrm>
              <a:off x="1069708" y="3480074"/>
              <a:ext cx="22121" cy="28139"/>
            </a:xfrm>
            <a:custGeom>
              <a:avLst/>
              <a:gdLst/>
              <a:ahLst/>
              <a:cxnLst/>
              <a:rect l="l" t="t" r="r" b="b"/>
              <a:pathLst>
                <a:path w="691" h="879" extrusionOk="0">
                  <a:moveTo>
                    <a:pt x="380" y="1"/>
                  </a:moveTo>
                  <a:cubicBezTo>
                    <a:pt x="355" y="1"/>
                    <a:pt x="329" y="5"/>
                    <a:pt x="302" y="13"/>
                  </a:cubicBezTo>
                  <a:cubicBezTo>
                    <a:pt x="160" y="58"/>
                    <a:pt x="73" y="214"/>
                    <a:pt x="42" y="359"/>
                  </a:cubicBezTo>
                  <a:cubicBezTo>
                    <a:pt x="15" y="473"/>
                    <a:pt x="1" y="590"/>
                    <a:pt x="29" y="704"/>
                  </a:cubicBezTo>
                  <a:cubicBezTo>
                    <a:pt x="70" y="797"/>
                    <a:pt x="172" y="879"/>
                    <a:pt x="277" y="879"/>
                  </a:cubicBezTo>
                  <a:cubicBezTo>
                    <a:pt x="285" y="879"/>
                    <a:pt x="293" y="878"/>
                    <a:pt x="302" y="877"/>
                  </a:cubicBezTo>
                  <a:cubicBezTo>
                    <a:pt x="360" y="877"/>
                    <a:pt x="405" y="850"/>
                    <a:pt x="447" y="818"/>
                  </a:cubicBezTo>
                  <a:cubicBezTo>
                    <a:pt x="578" y="718"/>
                    <a:pt x="664" y="559"/>
                    <a:pt x="678" y="404"/>
                  </a:cubicBezTo>
                  <a:cubicBezTo>
                    <a:pt x="690" y="224"/>
                    <a:pt x="568" y="1"/>
                    <a:pt x="380" y="1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8"/>
            <p:cNvSpPr/>
            <p:nvPr/>
          </p:nvSpPr>
          <p:spPr>
            <a:xfrm>
              <a:off x="1074798" y="3483691"/>
              <a:ext cx="15206" cy="20840"/>
            </a:xfrm>
            <a:custGeom>
              <a:avLst/>
              <a:gdLst/>
              <a:ahLst/>
              <a:cxnLst/>
              <a:rect l="l" t="t" r="r" b="b"/>
              <a:pathLst>
                <a:path w="475" h="651" extrusionOk="0">
                  <a:moveTo>
                    <a:pt x="246" y="0"/>
                  </a:moveTo>
                  <a:cubicBezTo>
                    <a:pt x="201" y="0"/>
                    <a:pt x="174" y="14"/>
                    <a:pt x="160" y="31"/>
                  </a:cubicBezTo>
                  <a:cubicBezTo>
                    <a:pt x="56" y="101"/>
                    <a:pt x="28" y="218"/>
                    <a:pt x="1" y="332"/>
                  </a:cubicBezTo>
                  <a:lnTo>
                    <a:pt x="1" y="360"/>
                  </a:lnTo>
                  <a:cubicBezTo>
                    <a:pt x="1" y="377"/>
                    <a:pt x="15" y="377"/>
                    <a:pt x="15" y="377"/>
                  </a:cubicBezTo>
                  <a:cubicBezTo>
                    <a:pt x="42" y="405"/>
                    <a:pt x="87" y="432"/>
                    <a:pt x="115" y="464"/>
                  </a:cubicBezTo>
                  <a:cubicBezTo>
                    <a:pt x="129" y="477"/>
                    <a:pt x="143" y="491"/>
                    <a:pt x="143" y="519"/>
                  </a:cubicBezTo>
                  <a:cubicBezTo>
                    <a:pt x="143" y="519"/>
                    <a:pt x="129" y="533"/>
                    <a:pt x="129" y="550"/>
                  </a:cubicBezTo>
                  <a:cubicBezTo>
                    <a:pt x="101" y="591"/>
                    <a:pt x="42" y="619"/>
                    <a:pt x="1" y="636"/>
                  </a:cubicBezTo>
                  <a:cubicBezTo>
                    <a:pt x="1" y="636"/>
                    <a:pt x="42" y="650"/>
                    <a:pt x="101" y="650"/>
                  </a:cubicBezTo>
                  <a:cubicBezTo>
                    <a:pt x="160" y="650"/>
                    <a:pt x="229" y="636"/>
                    <a:pt x="315" y="550"/>
                  </a:cubicBezTo>
                  <a:cubicBezTo>
                    <a:pt x="474" y="405"/>
                    <a:pt x="433" y="173"/>
                    <a:pt x="433" y="173"/>
                  </a:cubicBezTo>
                  <a:cubicBezTo>
                    <a:pt x="419" y="132"/>
                    <a:pt x="388" y="87"/>
                    <a:pt x="360" y="45"/>
                  </a:cubicBezTo>
                  <a:cubicBezTo>
                    <a:pt x="333" y="14"/>
                    <a:pt x="288" y="0"/>
                    <a:pt x="246" y="0"/>
                  </a:cubicBezTo>
                  <a:close/>
                </a:path>
              </a:pathLst>
            </a:custGeom>
            <a:solidFill>
              <a:srgbClr val="FF3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8"/>
            <p:cNvSpPr/>
            <p:nvPr/>
          </p:nvSpPr>
          <p:spPr>
            <a:xfrm>
              <a:off x="1074382" y="3482795"/>
              <a:ext cx="14278" cy="21288"/>
            </a:xfrm>
            <a:custGeom>
              <a:avLst/>
              <a:gdLst/>
              <a:ahLst/>
              <a:cxnLst/>
              <a:rect l="l" t="t" r="r" b="b"/>
              <a:pathLst>
                <a:path w="446" h="665" extrusionOk="0">
                  <a:moveTo>
                    <a:pt x="242" y="1"/>
                  </a:moveTo>
                  <a:cubicBezTo>
                    <a:pt x="187" y="15"/>
                    <a:pt x="142" y="42"/>
                    <a:pt x="114" y="87"/>
                  </a:cubicBezTo>
                  <a:cubicBezTo>
                    <a:pt x="69" y="129"/>
                    <a:pt x="55" y="174"/>
                    <a:pt x="41" y="215"/>
                  </a:cubicBezTo>
                  <a:cubicBezTo>
                    <a:pt x="14" y="260"/>
                    <a:pt x="14" y="319"/>
                    <a:pt x="0" y="360"/>
                  </a:cubicBezTo>
                  <a:lnTo>
                    <a:pt x="0" y="374"/>
                  </a:lnTo>
                  <a:lnTo>
                    <a:pt x="0" y="405"/>
                  </a:lnTo>
                  <a:cubicBezTo>
                    <a:pt x="14" y="419"/>
                    <a:pt x="28" y="433"/>
                    <a:pt x="28" y="433"/>
                  </a:cubicBezTo>
                  <a:cubicBezTo>
                    <a:pt x="55" y="447"/>
                    <a:pt x="69" y="460"/>
                    <a:pt x="86" y="474"/>
                  </a:cubicBezTo>
                  <a:cubicBezTo>
                    <a:pt x="100" y="505"/>
                    <a:pt x="128" y="519"/>
                    <a:pt x="142" y="533"/>
                  </a:cubicBezTo>
                  <a:lnTo>
                    <a:pt x="142" y="547"/>
                  </a:lnTo>
                  <a:cubicBezTo>
                    <a:pt x="142" y="561"/>
                    <a:pt x="128" y="561"/>
                    <a:pt x="128" y="578"/>
                  </a:cubicBezTo>
                  <a:cubicBezTo>
                    <a:pt x="100" y="619"/>
                    <a:pt x="55" y="647"/>
                    <a:pt x="14" y="664"/>
                  </a:cubicBezTo>
                  <a:cubicBezTo>
                    <a:pt x="55" y="647"/>
                    <a:pt x="100" y="619"/>
                    <a:pt x="142" y="592"/>
                  </a:cubicBezTo>
                  <a:cubicBezTo>
                    <a:pt x="142" y="578"/>
                    <a:pt x="156" y="578"/>
                    <a:pt x="156" y="561"/>
                  </a:cubicBezTo>
                  <a:cubicBezTo>
                    <a:pt x="173" y="547"/>
                    <a:pt x="173" y="519"/>
                    <a:pt x="156" y="519"/>
                  </a:cubicBezTo>
                  <a:cubicBezTo>
                    <a:pt x="142" y="492"/>
                    <a:pt x="128" y="474"/>
                    <a:pt x="114" y="460"/>
                  </a:cubicBezTo>
                  <a:cubicBezTo>
                    <a:pt x="100" y="433"/>
                    <a:pt x="69" y="419"/>
                    <a:pt x="55" y="405"/>
                  </a:cubicBezTo>
                  <a:lnTo>
                    <a:pt x="41" y="388"/>
                  </a:lnTo>
                  <a:lnTo>
                    <a:pt x="41" y="360"/>
                  </a:lnTo>
                  <a:cubicBezTo>
                    <a:pt x="55" y="319"/>
                    <a:pt x="55" y="274"/>
                    <a:pt x="86" y="232"/>
                  </a:cubicBezTo>
                  <a:cubicBezTo>
                    <a:pt x="100" y="187"/>
                    <a:pt x="114" y="146"/>
                    <a:pt x="142" y="115"/>
                  </a:cubicBezTo>
                  <a:cubicBezTo>
                    <a:pt x="173" y="73"/>
                    <a:pt x="200" y="42"/>
                    <a:pt x="242" y="42"/>
                  </a:cubicBezTo>
                  <a:cubicBezTo>
                    <a:pt x="250" y="40"/>
                    <a:pt x="257" y="39"/>
                    <a:pt x="264" y="39"/>
                  </a:cubicBezTo>
                  <a:cubicBezTo>
                    <a:pt x="301" y="39"/>
                    <a:pt x="334" y="64"/>
                    <a:pt x="359" y="87"/>
                  </a:cubicBezTo>
                  <a:cubicBezTo>
                    <a:pt x="401" y="115"/>
                    <a:pt x="415" y="160"/>
                    <a:pt x="446" y="201"/>
                  </a:cubicBezTo>
                  <a:cubicBezTo>
                    <a:pt x="432" y="146"/>
                    <a:pt x="415" y="101"/>
                    <a:pt x="387" y="73"/>
                  </a:cubicBezTo>
                  <a:cubicBezTo>
                    <a:pt x="346" y="28"/>
                    <a:pt x="301" y="1"/>
                    <a:pt x="242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8"/>
            <p:cNvSpPr/>
            <p:nvPr/>
          </p:nvSpPr>
          <p:spPr>
            <a:xfrm>
              <a:off x="1027356" y="3504499"/>
              <a:ext cx="59447" cy="87362"/>
            </a:xfrm>
            <a:custGeom>
              <a:avLst/>
              <a:gdLst/>
              <a:ahLst/>
              <a:cxnLst/>
              <a:rect l="l" t="t" r="r" b="b"/>
              <a:pathLst>
                <a:path w="1857" h="2729" extrusionOk="0">
                  <a:moveTo>
                    <a:pt x="1469" y="0"/>
                  </a:moveTo>
                  <a:lnTo>
                    <a:pt x="156" y="1092"/>
                  </a:lnTo>
                  <a:cubicBezTo>
                    <a:pt x="173" y="1237"/>
                    <a:pt x="173" y="1369"/>
                    <a:pt x="187" y="1510"/>
                  </a:cubicBezTo>
                  <a:cubicBezTo>
                    <a:pt x="187" y="1611"/>
                    <a:pt x="187" y="1714"/>
                    <a:pt x="156" y="1815"/>
                  </a:cubicBezTo>
                  <a:cubicBezTo>
                    <a:pt x="128" y="1915"/>
                    <a:pt x="100" y="2001"/>
                    <a:pt x="0" y="2029"/>
                  </a:cubicBezTo>
                  <a:cubicBezTo>
                    <a:pt x="69" y="2202"/>
                    <a:pt x="156" y="2375"/>
                    <a:pt x="273" y="2520"/>
                  </a:cubicBezTo>
                  <a:cubicBezTo>
                    <a:pt x="328" y="2592"/>
                    <a:pt x="401" y="2679"/>
                    <a:pt x="487" y="2706"/>
                  </a:cubicBezTo>
                  <a:cubicBezTo>
                    <a:pt x="524" y="2723"/>
                    <a:pt x="565" y="2729"/>
                    <a:pt x="607" y="2729"/>
                  </a:cubicBezTo>
                  <a:cubicBezTo>
                    <a:pt x="679" y="2729"/>
                    <a:pt x="756" y="2710"/>
                    <a:pt x="819" y="2693"/>
                  </a:cubicBezTo>
                  <a:cubicBezTo>
                    <a:pt x="1251" y="2561"/>
                    <a:pt x="1597" y="2260"/>
                    <a:pt x="1856" y="1901"/>
                  </a:cubicBezTo>
                  <a:cubicBezTo>
                    <a:pt x="1711" y="1828"/>
                    <a:pt x="1611" y="1683"/>
                    <a:pt x="1569" y="1524"/>
                  </a:cubicBezTo>
                  <a:cubicBezTo>
                    <a:pt x="1510" y="1369"/>
                    <a:pt x="1510" y="1210"/>
                    <a:pt x="1497" y="1051"/>
                  </a:cubicBezTo>
                  <a:cubicBezTo>
                    <a:pt x="1483" y="705"/>
                    <a:pt x="1483" y="346"/>
                    <a:pt x="1469" y="0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8"/>
            <p:cNvSpPr/>
            <p:nvPr/>
          </p:nvSpPr>
          <p:spPr>
            <a:xfrm>
              <a:off x="1032862" y="3533022"/>
              <a:ext cx="24394" cy="20296"/>
            </a:xfrm>
            <a:custGeom>
              <a:avLst/>
              <a:gdLst/>
              <a:ahLst/>
              <a:cxnLst/>
              <a:rect l="l" t="t" r="r" b="b"/>
              <a:pathLst>
                <a:path w="762" h="634" extrusionOk="0">
                  <a:moveTo>
                    <a:pt x="761" y="1"/>
                  </a:moveTo>
                  <a:lnTo>
                    <a:pt x="761" y="1"/>
                  </a:lnTo>
                  <a:cubicBezTo>
                    <a:pt x="575" y="260"/>
                    <a:pt x="288" y="433"/>
                    <a:pt x="1" y="447"/>
                  </a:cubicBezTo>
                  <a:lnTo>
                    <a:pt x="15" y="633"/>
                  </a:lnTo>
                  <a:cubicBezTo>
                    <a:pt x="329" y="578"/>
                    <a:pt x="647" y="333"/>
                    <a:pt x="761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8"/>
            <p:cNvSpPr/>
            <p:nvPr/>
          </p:nvSpPr>
          <p:spPr>
            <a:xfrm>
              <a:off x="1016728" y="3480042"/>
              <a:ext cx="13413" cy="30188"/>
            </a:xfrm>
            <a:custGeom>
              <a:avLst/>
              <a:gdLst/>
              <a:ahLst/>
              <a:cxnLst/>
              <a:rect l="l" t="t" r="r" b="b"/>
              <a:pathLst>
                <a:path w="419" h="943" extrusionOk="0">
                  <a:moveTo>
                    <a:pt x="287" y="0"/>
                  </a:moveTo>
                  <a:lnTo>
                    <a:pt x="287" y="0"/>
                  </a:lnTo>
                  <a:cubicBezTo>
                    <a:pt x="87" y="246"/>
                    <a:pt x="0" y="591"/>
                    <a:pt x="42" y="906"/>
                  </a:cubicBezTo>
                  <a:lnTo>
                    <a:pt x="42" y="923"/>
                  </a:lnTo>
                  <a:lnTo>
                    <a:pt x="56" y="923"/>
                  </a:lnTo>
                  <a:cubicBezTo>
                    <a:pt x="97" y="933"/>
                    <a:pt x="139" y="943"/>
                    <a:pt x="185" y="943"/>
                  </a:cubicBezTo>
                  <a:cubicBezTo>
                    <a:pt x="204" y="943"/>
                    <a:pt x="224" y="941"/>
                    <a:pt x="246" y="937"/>
                  </a:cubicBezTo>
                  <a:cubicBezTo>
                    <a:pt x="301" y="937"/>
                    <a:pt x="360" y="923"/>
                    <a:pt x="419" y="906"/>
                  </a:cubicBezTo>
                  <a:cubicBezTo>
                    <a:pt x="379" y="906"/>
                    <a:pt x="340" y="914"/>
                    <a:pt x="302" y="914"/>
                  </a:cubicBezTo>
                  <a:cubicBezTo>
                    <a:pt x="283" y="914"/>
                    <a:pt x="264" y="912"/>
                    <a:pt x="246" y="906"/>
                  </a:cubicBezTo>
                  <a:cubicBezTo>
                    <a:pt x="192" y="906"/>
                    <a:pt x="137" y="894"/>
                    <a:pt x="86" y="881"/>
                  </a:cubicBezTo>
                  <a:lnTo>
                    <a:pt x="86" y="881"/>
                  </a:lnTo>
                  <a:cubicBezTo>
                    <a:pt x="77" y="575"/>
                    <a:pt x="146" y="266"/>
                    <a:pt x="287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8"/>
            <p:cNvSpPr/>
            <p:nvPr/>
          </p:nvSpPr>
          <p:spPr>
            <a:xfrm>
              <a:off x="997360" y="3468773"/>
              <a:ext cx="23049" cy="5762"/>
            </a:xfrm>
            <a:custGeom>
              <a:avLst/>
              <a:gdLst/>
              <a:ahLst/>
              <a:cxnLst/>
              <a:rect l="l" t="t" r="r" b="b"/>
              <a:pathLst>
                <a:path w="720" h="180" extrusionOk="0">
                  <a:moveTo>
                    <a:pt x="486" y="1"/>
                  </a:moveTo>
                  <a:cubicBezTo>
                    <a:pt x="440" y="1"/>
                    <a:pt x="397" y="11"/>
                    <a:pt x="346" y="21"/>
                  </a:cubicBezTo>
                  <a:cubicBezTo>
                    <a:pt x="287" y="34"/>
                    <a:pt x="229" y="48"/>
                    <a:pt x="173" y="79"/>
                  </a:cubicBezTo>
                  <a:cubicBezTo>
                    <a:pt x="115" y="107"/>
                    <a:pt x="56" y="135"/>
                    <a:pt x="1" y="180"/>
                  </a:cubicBezTo>
                  <a:lnTo>
                    <a:pt x="14" y="180"/>
                  </a:lnTo>
                  <a:cubicBezTo>
                    <a:pt x="73" y="166"/>
                    <a:pt x="128" y="152"/>
                    <a:pt x="187" y="135"/>
                  </a:cubicBezTo>
                  <a:cubicBezTo>
                    <a:pt x="246" y="121"/>
                    <a:pt x="301" y="121"/>
                    <a:pt x="360" y="121"/>
                  </a:cubicBezTo>
                  <a:cubicBezTo>
                    <a:pt x="380" y="116"/>
                    <a:pt x="399" y="115"/>
                    <a:pt x="418" y="115"/>
                  </a:cubicBezTo>
                  <a:cubicBezTo>
                    <a:pt x="456" y="115"/>
                    <a:pt x="494" y="121"/>
                    <a:pt x="533" y="121"/>
                  </a:cubicBezTo>
                  <a:cubicBezTo>
                    <a:pt x="592" y="121"/>
                    <a:pt x="647" y="121"/>
                    <a:pt x="719" y="107"/>
                  </a:cubicBezTo>
                  <a:lnTo>
                    <a:pt x="719" y="93"/>
                  </a:lnTo>
                  <a:cubicBezTo>
                    <a:pt x="678" y="48"/>
                    <a:pt x="605" y="21"/>
                    <a:pt x="547" y="7"/>
                  </a:cubicBezTo>
                  <a:cubicBezTo>
                    <a:pt x="525" y="3"/>
                    <a:pt x="506" y="1"/>
                    <a:pt x="486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1032318" y="3469414"/>
              <a:ext cx="24490" cy="7459"/>
            </a:xfrm>
            <a:custGeom>
              <a:avLst/>
              <a:gdLst/>
              <a:ahLst/>
              <a:cxnLst/>
              <a:rect l="l" t="t" r="r" b="b"/>
              <a:pathLst>
                <a:path w="765" h="233" extrusionOk="0">
                  <a:moveTo>
                    <a:pt x="205" y="1"/>
                  </a:moveTo>
                  <a:cubicBezTo>
                    <a:pt x="132" y="14"/>
                    <a:pt x="59" y="28"/>
                    <a:pt x="1" y="73"/>
                  </a:cubicBezTo>
                  <a:lnTo>
                    <a:pt x="1" y="87"/>
                  </a:lnTo>
                  <a:cubicBezTo>
                    <a:pt x="73" y="101"/>
                    <a:pt x="146" y="101"/>
                    <a:pt x="205" y="115"/>
                  </a:cubicBezTo>
                  <a:cubicBezTo>
                    <a:pt x="232" y="123"/>
                    <a:pt x="264" y="123"/>
                    <a:pt x="297" y="123"/>
                  </a:cubicBezTo>
                  <a:cubicBezTo>
                    <a:pt x="329" y="123"/>
                    <a:pt x="362" y="123"/>
                    <a:pt x="391" y="132"/>
                  </a:cubicBezTo>
                  <a:cubicBezTo>
                    <a:pt x="450" y="132"/>
                    <a:pt x="519" y="146"/>
                    <a:pt x="578" y="160"/>
                  </a:cubicBezTo>
                  <a:cubicBezTo>
                    <a:pt x="637" y="173"/>
                    <a:pt x="709" y="201"/>
                    <a:pt x="764" y="232"/>
                  </a:cubicBezTo>
                  <a:lnTo>
                    <a:pt x="764" y="218"/>
                  </a:lnTo>
                  <a:cubicBezTo>
                    <a:pt x="723" y="173"/>
                    <a:pt x="664" y="146"/>
                    <a:pt x="606" y="115"/>
                  </a:cubicBezTo>
                  <a:cubicBezTo>
                    <a:pt x="536" y="73"/>
                    <a:pt x="478" y="59"/>
                    <a:pt x="405" y="28"/>
                  </a:cubicBezTo>
                  <a:cubicBezTo>
                    <a:pt x="346" y="14"/>
                    <a:pt x="277" y="1"/>
                    <a:pt x="205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1007988" y="3480490"/>
              <a:ext cx="5986" cy="7875"/>
            </a:xfrm>
            <a:custGeom>
              <a:avLst/>
              <a:gdLst/>
              <a:ahLst/>
              <a:cxnLst/>
              <a:rect l="l" t="t" r="r" b="b"/>
              <a:pathLst>
                <a:path w="187" h="246" extrusionOk="0">
                  <a:moveTo>
                    <a:pt x="101" y="0"/>
                  </a:moveTo>
                  <a:cubicBezTo>
                    <a:pt x="42" y="0"/>
                    <a:pt x="0" y="59"/>
                    <a:pt x="0" y="114"/>
                  </a:cubicBezTo>
                  <a:cubicBezTo>
                    <a:pt x="0" y="187"/>
                    <a:pt x="42" y="246"/>
                    <a:pt x="101" y="246"/>
                  </a:cubicBezTo>
                  <a:cubicBezTo>
                    <a:pt x="142" y="246"/>
                    <a:pt x="187" y="187"/>
                    <a:pt x="187" y="114"/>
                  </a:cubicBezTo>
                  <a:cubicBezTo>
                    <a:pt x="187" y="59"/>
                    <a:pt x="142" y="0"/>
                    <a:pt x="101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1038400" y="3480490"/>
              <a:ext cx="6018" cy="7875"/>
            </a:xfrm>
            <a:custGeom>
              <a:avLst/>
              <a:gdLst/>
              <a:ahLst/>
              <a:cxnLst/>
              <a:rect l="l" t="t" r="r" b="b"/>
              <a:pathLst>
                <a:path w="188" h="246" extrusionOk="0">
                  <a:moveTo>
                    <a:pt x="87" y="0"/>
                  </a:moveTo>
                  <a:cubicBezTo>
                    <a:pt x="42" y="0"/>
                    <a:pt x="1" y="59"/>
                    <a:pt x="1" y="114"/>
                  </a:cubicBezTo>
                  <a:cubicBezTo>
                    <a:pt x="1" y="187"/>
                    <a:pt x="42" y="246"/>
                    <a:pt x="87" y="246"/>
                  </a:cubicBezTo>
                  <a:cubicBezTo>
                    <a:pt x="142" y="246"/>
                    <a:pt x="187" y="187"/>
                    <a:pt x="187" y="114"/>
                  </a:cubicBezTo>
                  <a:cubicBezTo>
                    <a:pt x="187" y="59"/>
                    <a:pt x="142" y="0"/>
                    <a:pt x="87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1012950" y="3516440"/>
              <a:ext cx="26378" cy="9764"/>
            </a:xfrm>
            <a:custGeom>
              <a:avLst/>
              <a:gdLst/>
              <a:ahLst/>
              <a:cxnLst/>
              <a:rect l="l" t="t" r="r" b="b"/>
              <a:pathLst>
                <a:path w="824" h="305" extrusionOk="0">
                  <a:moveTo>
                    <a:pt x="823" y="0"/>
                  </a:moveTo>
                  <a:cubicBezTo>
                    <a:pt x="823" y="0"/>
                    <a:pt x="578" y="101"/>
                    <a:pt x="391" y="101"/>
                  </a:cubicBezTo>
                  <a:cubicBezTo>
                    <a:pt x="205" y="101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18" y="273"/>
                    <a:pt x="378" y="305"/>
                  </a:cubicBezTo>
                  <a:cubicBezTo>
                    <a:pt x="419" y="246"/>
                    <a:pt x="464" y="187"/>
                    <a:pt x="519" y="146"/>
                  </a:cubicBezTo>
                  <a:cubicBezTo>
                    <a:pt x="606" y="101"/>
                    <a:pt x="692" y="73"/>
                    <a:pt x="796" y="73"/>
                  </a:cubicBezTo>
                  <a:cubicBezTo>
                    <a:pt x="810" y="28"/>
                    <a:pt x="823" y="0"/>
                    <a:pt x="823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1025019" y="3518745"/>
              <a:ext cx="13413" cy="7459"/>
            </a:xfrm>
            <a:custGeom>
              <a:avLst/>
              <a:gdLst/>
              <a:ahLst/>
              <a:cxnLst/>
              <a:rect l="l" t="t" r="r" b="b"/>
              <a:pathLst>
                <a:path w="419" h="233" extrusionOk="0">
                  <a:moveTo>
                    <a:pt x="419" y="1"/>
                  </a:moveTo>
                  <a:cubicBezTo>
                    <a:pt x="315" y="1"/>
                    <a:pt x="229" y="29"/>
                    <a:pt x="142" y="74"/>
                  </a:cubicBezTo>
                  <a:cubicBezTo>
                    <a:pt x="87" y="115"/>
                    <a:pt x="42" y="174"/>
                    <a:pt x="1" y="233"/>
                  </a:cubicBezTo>
                  <a:lnTo>
                    <a:pt x="42" y="233"/>
                  </a:lnTo>
                  <a:cubicBezTo>
                    <a:pt x="246" y="233"/>
                    <a:pt x="360" y="87"/>
                    <a:pt x="419" y="1"/>
                  </a:cubicBezTo>
                  <a:close/>
                </a:path>
              </a:pathLst>
            </a:custGeom>
            <a:solidFill>
              <a:srgbClr val="ED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1042049" y="3435225"/>
              <a:ext cx="32365" cy="14854"/>
            </a:xfrm>
            <a:custGeom>
              <a:avLst/>
              <a:gdLst/>
              <a:ahLst/>
              <a:cxnLst/>
              <a:rect l="l" t="t" r="r" b="b"/>
              <a:pathLst>
                <a:path w="1011" h="464" extrusionOk="0">
                  <a:moveTo>
                    <a:pt x="255" y="0"/>
                  </a:moveTo>
                  <a:cubicBezTo>
                    <a:pt x="158" y="0"/>
                    <a:pt x="64" y="41"/>
                    <a:pt x="1" y="104"/>
                  </a:cubicBezTo>
                  <a:cubicBezTo>
                    <a:pt x="73" y="59"/>
                    <a:pt x="146" y="36"/>
                    <a:pt x="219" y="36"/>
                  </a:cubicBezTo>
                  <a:cubicBezTo>
                    <a:pt x="261" y="36"/>
                    <a:pt x="304" y="44"/>
                    <a:pt x="346" y="59"/>
                  </a:cubicBezTo>
                  <a:cubicBezTo>
                    <a:pt x="447" y="104"/>
                    <a:pt x="533" y="191"/>
                    <a:pt x="578" y="305"/>
                  </a:cubicBezTo>
                  <a:lnTo>
                    <a:pt x="578" y="336"/>
                  </a:lnTo>
                  <a:lnTo>
                    <a:pt x="606" y="319"/>
                  </a:lnTo>
                  <a:cubicBezTo>
                    <a:pt x="647" y="291"/>
                    <a:pt x="678" y="291"/>
                    <a:pt x="720" y="291"/>
                  </a:cubicBezTo>
                  <a:cubicBezTo>
                    <a:pt x="733" y="287"/>
                    <a:pt x="745" y="285"/>
                    <a:pt x="756" y="285"/>
                  </a:cubicBezTo>
                  <a:cubicBezTo>
                    <a:pt x="782" y="285"/>
                    <a:pt x="805" y="295"/>
                    <a:pt x="837" y="305"/>
                  </a:cubicBezTo>
                  <a:cubicBezTo>
                    <a:pt x="906" y="336"/>
                    <a:pt x="979" y="391"/>
                    <a:pt x="1010" y="464"/>
                  </a:cubicBezTo>
                  <a:cubicBezTo>
                    <a:pt x="993" y="377"/>
                    <a:pt x="937" y="305"/>
                    <a:pt x="851" y="263"/>
                  </a:cubicBezTo>
                  <a:cubicBezTo>
                    <a:pt x="806" y="249"/>
                    <a:pt x="765" y="232"/>
                    <a:pt x="720" y="232"/>
                  </a:cubicBezTo>
                  <a:cubicBezTo>
                    <a:pt x="688" y="232"/>
                    <a:pt x="647" y="242"/>
                    <a:pt x="611" y="259"/>
                  </a:cubicBezTo>
                  <a:lnTo>
                    <a:pt x="611" y="259"/>
                  </a:lnTo>
                  <a:cubicBezTo>
                    <a:pt x="575" y="144"/>
                    <a:pt x="481" y="43"/>
                    <a:pt x="360" y="18"/>
                  </a:cubicBezTo>
                  <a:cubicBezTo>
                    <a:pt x="326" y="6"/>
                    <a:pt x="290" y="0"/>
                    <a:pt x="255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1022682" y="3413136"/>
              <a:ext cx="28587" cy="7971"/>
            </a:xfrm>
            <a:custGeom>
              <a:avLst/>
              <a:gdLst/>
              <a:ahLst/>
              <a:cxnLst/>
              <a:rect l="l" t="t" r="r" b="b"/>
              <a:pathLst>
                <a:path w="893" h="249" extrusionOk="0">
                  <a:moveTo>
                    <a:pt x="239" y="1"/>
                  </a:moveTo>
                  <a:cubicBezTo>
                    <a:pt x="140" y="1"/>
                    <a:pt x="54" y="53"/>
                    <a:pt x="1" y="131"/>
                  </a:cubicBezTo>
                  <a:cubicBezTo>
                    <a:pt x="65" y="82"/>
                    <a:pt x="149" y="42"/>
                    <a:pt x="237" y="42"/>
                  </a:cubicBezTo>
                  <a:cubicBezTo>
                    <a:pt x="249" y="42"/>
                    <a:pt x="262" y="43"/>
                    <a:pt x="274" y="44"/>
                  </a:cubicBezTo>
                  <a:cubicBezTo>
                    <a:pt x="360" y="58"/>
                    <a:pt x="447" y="117"/>
                    <a:pt x="492" y="203"/>
                  </a:cubicBezTo>
                  <a:lnTo>
                    <a:pt x="506" y="248"/>
                  </a:lnTo>
                  <a:lnTo>
                    <a:pt x="533" y="203"/>
                  </a:lnTo>
                  <a:cubicBezTo>
                    <a:pt x="547" y="189"/>
                    <a:pt x="578" y="162"/>
                    <a:pt x="606" y="162"/>
                  </a:cubicBezTo>
                  <a:cubicBezTo>
                    <a:pt x="633" y="145"/>
                    <a:pt x="678" y="131"/>
                    <a:pt x="706" y="131"/>
                  </a:cubicBezTo>
                  <a:cubicBezTo>
                    <a:pt x="779" y="131"/>
                    <a:pt x="837" y="145"/>
                    <a:pt x="893" y="189"/>
                  </a:cubicBezTo>
                  <a:cubicBezTo>
                    <a:pt x="851" y="131"/>
                    <a:pt x="779" y="103"/>
                    <a:pt x="706" y="89"/>
                  </a:cubicBezTo>
                  <a:cubicBezTo>
                    <a:pt x="665" y="89"/>
                    <a:pt x="633" y="89"/>
                    <a:pt x="592" y="103"/>
                  </a:cubicBezTo>
                  <a:cubicBezTo>
                    <a:pt x="562" y="112"/>
                    <a:pt x="539" y="128"/>
                    <a:pt x="519" y="147"/>
                  </a:cubicBezTo>
                  <a:lnTo>
                    <a:pt x="519" y="147"/>
                  </a:lnTo>
                  <a:cubicBezTo>
                    <a:pt x="471" y="62"/>
                    <a:pt x="377" y="3"/>
                    <a:pt x="274" y="3"/>
                  </a:cubicBezTo>
                  <a:cubicBezTo>
                    <a:pt x="262" y="1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997808" y="3433016"/>
              <a:ext cx="22601" cy="13861"/>
            </a:xfrm>
            <a:custGeom>
              <a:avLst/>
              <a:gdLst/>
              <a:ahLst/>
              <a:cxnLst/>
              <a:rect l="l" t="t" r="r" b="b"/>
              <a:pathLst>
                <a:path w="706" h="433" extrusionOk="0">
                  <a:moveTo>
                    <a:pt x="591" y="0"/>
                  </a:moveTo>
                  <a:cubicBezTo>
                    <a:pt x="546" y="0"/>
                    <a:pt x="491" y="0"/>
                    <a:pt x="460" y="28"/>
                  </a:cubicBezTo>
                  <a:cubicBezTo>
                    <a:pt x="385" y="55"/>
                    <a:pt x="334" y="123"/>
                    <a:pt x="301" y="197"/>
                  </a:cubicBezTo>
                  <a:lnTo>
                    <a:pt x="301" y="197"/>
                  </a:lnTo>
                  <a:cubicBezTo>
                    <a:pt x="293" y="196"/>
                    <a:pt x="285" y="196"/>
                    <a:pt x="277" y="196"/>
                  </a:cubicBezTo>
                  <a:cubicBezTo>
                    <a:pt x="219" y="196"/>
                    <a:pt x="159" y="212"/>
                    <a:pt x="114" y="246"/>
                  </a:cubicBezTo>
                  <a:cubicBezTo>
                    <a:pt x="42" y="287"/>
                    <a:pt x="14" y="360"/>
                    <a:pt x="0" y="432"/>
                  </a:cubicBezTo>
                  <a:cubicBezTo>
                    <a:pt x="28" y="360"/>
                    <a:pt x="73" y="318"/>
                    <a:pt x="128" y="274"/>
                  </a:cubicBezTo>
                  <a:cubicBezTo>
                    <a:pt x="163" y="257"/>
                    <a:pt x="202" y="251"/>
                    <a:pt x="240" y="251"/>
                  </a:cubicBezTo>
                  <a:cubicBezTo>
                    <a:pt x="267" y="251"/>
                    <a:pt x="294" y="254"/>
                    <a:pt x="318" y="260"/>
                  </a:cubicBezTo>
                  <a:lnTo>
                    <a:pt x="332" y="274"/>
                  </a:lnTo>
                  <a:lnTo>
                    <a:pt x="346" y="246"/>
                  </a:lnTo>
                  <a:cubicBezTo>
                    <a:pt x="360" y="173"/>
                    <a:pt x="419" y="101"/>
                    <a:pt x="474" y="73"/>
                  </a:cubicBezTo>
                  <a:cubicBezTo>
                    <a:pt x="505" y="42"/>
                    <a:pt x="546" y="28"/>
                    <a:pt x="591" y="28"/>
                  </a:cubicBezTo>
                  <a:cubicBezTo>
                    <a:pt x="605" y="21"/>
                    <a:pt x="623" y="18"/>
                    <a:pt x="643" y="18"/>
                  </a:cubicBezTo>
                  <a:cubicBezTo>
                    <a:pt x="663" y="18"/>
                    <a:pt x="685" y="21"/>
                    <a:pt x="705" y="28"/>
                  </a:cubicBezTo>
                  <a:cubicBezTo>
                    <a:pt x="678" y="0"/>
                    <a:pt x="633" y="0"/>
                    <a:pt x="591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1082673" y="3431575"/>
              <a:ext cx="14726" cy="15302"/>
            </a:xfrm>
            <a:custGeom>
              <a:avLst/>
              <a:gdLst/>
              <a:ahLst/>
              <a:cxnLst/>
              <a:rect l="l" t="t" r="r" b="b"/>
              <a:pathLst>
                <a:path w="460" h="478" extrusionOk="0">
                  <a:moveTo>
                    <a:pt x="0" y="1"/>
                  </a:moveTo>
                  <a:cubicBezTo>
                    <a:pt x="69" y="18"/>
                    <a:pt x="114" y="59"/>
                    <a:pt x="156" y="104"/>
                  </a:cubicBezTo>
                  <a:cubicBezTo>
                    <a:pt x="187" y="146"/>
                    <a:pt x="201" y="204"/>
                    <a:pt x="201" y="260"/>
                  </a:cubicBezTo>
                  <a:lnTo>
                    <a:pt x="201" y="291"/>
                  </a:lnTo>
                  <a:lnTo>
                    <a:pt x="228" y="291"/>
                  </a:lnTo>
                  <a:cubicBezTo>
                    <a:pt x="273" y="291"/>
                    <a:pt x="329" y="319"/>
                    <a:pt x="373" y="346"/>
                  </a:cubicBezTo>
                  <a:cubicBezTo>
                    <a:pt x="401" y="377"/>
                    <a:pt x="446" y="419"/>
                    <a:pt x="460" y="477"/>
                  </a:cubicBezTo>
                  <a:cubicBezTo>
                    <a:pt x="460" y="419"/>
                    <a:pt x="446" y="346"/>
                    <a:pt x="401" y="305"/>
                  </a:cubicBezTo>
                  <a:cubicBezTo>
                    <a:pt x="367" y="267"/>
                    <a:pt x="310" y="242"/>
                    <a:pt x="259" y="234"/>
                  </a:cubicBezTo>
                  <a:lnTo>
                    <a:pt x="259" y="234"/>
                  </a:lnTo>
                  <a:cubicBezTo>
                    <a:pt x="255" y="173"/>
                    <a:pt x="235" y="113"/>
                    <a:pt x="187" y="73"/>
                  </a:cubicBezTo>
                  <a:cubicBezTo>
                    <a:pt x="142" y="18"/>
                    <a:pt x="69" y="1"/>
                    <a:pt x="0" y="1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1084434" y="3467109"/>
              <a:ext cx="17639" cy="10180"/>
            </a:xfrm>
            <a:custGeom>
              <a:avLst/>
              <a:gdLst/>
              <a:ahLst/>
              <a:cxnLst/>
              <a:rect l="l" t="t" r="r" b="b"/>
              <a:pathLst>
                <a:path w="551" h="318" extrusionOk="0">
                  <a:moveTo>
                    <a:pt x="72" y="0"/>
                  </a:moveTo>
                  <a:cubicBezTo>
                    <a:pt x="48" y="0"/>
                    <a:pt x="24" y="5"/>
                    <a:pt x="1" y="14"/>
                  </a:cubicBezTo>
                  <a:cubicBezTo>
                    <a:pt x="73" y="14"/>
                    <a:pt x="132" y="45"/>
                    <a:pt x="173" y="86"/>
                  </a:cubicBezTo>
                  <a:cubicBezTo>
                    <a:pt x="218" y="131"/>
                    <a:pt x="232" y="187"/>
                    <a:pt x="232" y="245"/>
                  </a:cubicBezTo>
                  <a:lnTo>
                    <a:pt x="232" y="290"/>
                  </a:lnTo>
                  <a:lnTo>
                    <a:pt x="274" y="273"/>
                  </a:lnTo>
                  <a:cubicBezTo>
                    <a:pt x="318" y="245"/>
                    <a:pt x="360" y="245"/>
                    <a:pt x="419" y="245"/>
                  </a:cubicBezTo>
                  <a:cubicBezTo>
                    <a:pt x="464" y="259"/>
                    <a:pt x="505" y="273"/>
                    <a:pt x="550" y="318"/>
                  </a:cubicBezTo>
                  <a:cubicBezTo>
                    <a:pt x="519" y="259"/>
                    <a:pt x="477" y="232"/>
                    <a:pt x="419" y="204"/>
                  </a:cubicBezTo>
                  <a:cubicBezTo>
                    <a:pt x="394" y="196"/>
                    <a:pt x="369" y="192"/>
                    <a:pt x="345" y="192"/>
                  </a:cubicBezTo>
                  <a:cubicBezTo>
                    <a:pt x="326" y="192"/>
                    <a:pt x="306" y="195"/>
                    <a:pt x="287" y="201"/>
                  </a:cubicBezTo>
                  <a:lnTo>
                    <a:pt x="287" y="201"/>
                  </a:lnTo>
                  <a:cubicBezTo>
                    <a:pt x="277" y="144"/>
                    <a:pt x="248" y="92"/>
                    <a:pt x="204" y="59"/>
                  </a:cubicBezTo>
                  <a:cubicBezTo>
                    <a:pt x="165" y="19"/>
                    <a:pt x="119" y="0"/>
                    <a:pt x="72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854425" y="3559816"/>
              <a:ext cx="352202" cy="213876"/>
            </a:xfrm>
            <a:custGeom>
              <a:avLst/>
              <a:gdLst/>
              <a:ahLst/>
              <a:cxnLst/>
              <a:rect l="l" t="t" r="r" b="b"/>
              <a:pathLst>
                <a:path w="11002" h="6681" extrusionOk="0">
                  <a:moveTo>
                    <a:pt x="7013" y="0"/>
                  </a:moveTo>
                  <a:lnTo>
                    <a:pt x="5889" y="978"/>
                  </a:lnTo>
                  <a:lnTo>
                    <a:pt x="5402" y="301"/>
                  </a:lnTo>
                  <a:cubicBezTo>
                    <a:pt x="5402" y="301"/>
                    <a:pt x="4106" y="733"/>
                    <a:pt x="3830" y="892"/>
                  </a:cubicBezTo>
                  <a:cubicBezTo>
                    <a:pt x="3570" y="1037"/>
                    <a:pt x="2406" y="3038"/>
                    <a:pt x="2406" y="3038"/>
                  </a:cubicBezTo>
                  <a:lnTo>
                    <a:pt x="1110" y="1023"/>
                  </a:lnTo>
                  <a:cubicBezTo>
                    <a:pt x="1110" y="1023"/>
                    <a:pt x="878" y="1092"/>
                    <a:pt x="532" y="1282"/>
                  </a:cubicBezTo>
                  <a:cubicBezTo>
                    <a:pt x="187" y="1469"/>
                    <a:pt x="0" y="1714"/>
                    <a:pt x="0" y="1714"/>
                  </a:cubicBezTo>
                  <a:cubicBezTo>
                    <a:pt x="0" y="1714"/>
                    <a:pt x="1542" y="4853"/>
                    <a:pt x="2001" y="5053"/>
                  </a:cubicBezTo>
                  <a:cubicBezTo>
                    <a:pt x="2024" y="5064"/>
                    <a:pt x="2050" y="5069"/>
                    <a:pt x="2079" y="5069"/>
                  </a:cubicBezTo>
                  <a:cubicBezTo>
                    <a:pt x="2611" y="5069"/>
                    <a:pt x="4075" y="3384"/>
                    <a:pt x="4075" y="3384"/>
                  </a:cubicBezTo>
                  <a:lnTo>
                    <a:pt x="4279" y="4867"/>
                  </a:lnTo>
                  <a:cubicBezTo>
                    <a:pt x="4279" y="4867"/>
                    <a:pt x="4884" y="5430"/>
                    <a:pt x="5889" y="5471"/>
                  </a:cubicBezTo>
                  <a:cubicBezTo>
                    <a:pt x="5913" y="5472"/>
                    <a:pt x="5937" y="5472"/>
                    <a:pt x="5960" y="5472"/>
                  </a:cubicBezTo>
                  <a:cubicBezTo>
                    <a:pt x="6938" y="5472"/>
                    <a:pt x="7735" y="4925"/>
                    <a:pt x="7735" y="4925"/>
                  </a:cubicBezTo>
                  <a:lnTo>
                    <a:pt x="8195" y="2648"/>
                  </a:lnTo>
                  <a:lnTo>
                    <a:pt x="9232" y="4867"/>
                  </a:lnTo>
                  <a:lnTo>
                    <a:pt x="7821" y="5558"/>
                  </a:lnTo>
                  <a:lnTo>
                    <a:pt x="8309" y="6681"/>
                  </a:lnTo>
                  <a:cubicBezTo>
                    <a:pt x="8309" y="6681"/>
                    <a:pt x="10787" y="5530"/>
                    <a:pt x="10887" y="5212"/>
                  </a:cubicBezTo>
                  <a:cubicBezTo>
                    <a:pt x="11001" y="4894"/>
                    <a:pt x="9605" y="1497"/>
                    <a:pt x="8972" y="1006"/>
                  </a:cubicBezTo>
                  <a:cubicBezTo>
                    <a:pt x="8354" y="532"/>
                    <a:pt x="7013" y="0"/>
                    <a:pt x="7013" y="0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1022266" y="3562570"/>
              <a:ext cx="65402" cy="41968"/>
            </a:xfrm>
            <a:custGeom>
              <a:avLst/>
              <a:gdLst/>
              <a:ahLst/>
              <a:cxnLst/>
              <a:rect l="l" t="t" r="r" b="b"/>
              <a:pathLst>
                <a:path w="2043" h="1311" extrusionOk="0">
                  <a:moveTo>
                    <a:pt x="2043" y="1"/>
                  </a:moveTo>
                  <a:cubicBezTo>
                    <a:pt x="1915" y="215"/>
                    <a:pt x="1784" y="419"/>
                    <a:pt x="1656" y="633"/>
                  </a:cubicBezTo>
                  <a:cubicBezTo>
                    <a:pt x="1529" y="827"/>
                    <a:pt x="1405" y="1036"/>
                    <a:pt x="1294" y="1243"/>
                  </a:cubicBezTo>
                  <a:lnTo>
                    <a:pt x="1294" y="1243"/>
                  </a:lnTo>
                  <a:lnTo>
                    <a:pt x="978" y="1065"/>
                  </a:lnTo>
                  <a:cubicBezTo>
                    <a:pt x="878" y="993"/>
                    <a:pt x="764" y="937"/>
                    <a:pt x="660" y="865"/>
                  </a:cubicBezTo>
                  <a:lnTo>
                    <a:pt x="633" y="865"/>
                  </a:lnTo>
                  <a:cubicBezTo>
                    <a:pt x="441" y="947"/>
                    <a:pt x="234" y="1030"/>
                    <a:pt x="42" y="1112"/>
                  </a:cubicBezTo>
                  <a:lnTo>
                    <a:pt x="42" y="1112"/>
                  </a:lnTo>
                  <a:lnTo>
                    <a:pt x="42" y="706"/>
                  </a:lnTo>
                  <a:lnTo>
                    <a:pt x="28" y="274"/>
                  </a:lnTo>
                  <a:lnTo>
                    <a:pt x="14" y="706"/>
                  </a:lnTo>
                  <a:lnTo>
                    <a:pt x="0" y="1152"/>
                  </a:lnTo>
                  <a:lnTo>
                    <a:pt x="0" y="1179"/>
                  </a:lnTo>
                  <a:lnTo>
                    <a:pt x="28" y="1165"/>
                  </a:lnTo>
                  <a:cubicBezTo>
                    <a:pt x="243" y="1080"/>
                    <a:pt x="441" y="1008"/>
                    <a:pt x="638" y="923"/>
                  </a:cubicBezTo>
                  <a:lnTo>
                    <a:pt x="638" y="923"/>
                  </a:lnTo>
                  <a:cubicBezTo>
                    <a:pt x="737" y="982"/>
                    <a:pt x="852" y="1052"/>
                    <a:pt x="951" y="1110"/>
                  </a:cubicBezTo>
                  <a:lnTo>
                    <a:pt x="1282" y="1297"/>
                  </a:lnTo>
                  <a:lnTo>
                    <a:pt x="1310" y="1311"/>
                  </a:lnTo>
                  <a:lnTo>
                    <a:pt x="1324" y="1297"/>
                  </a:lnTo>
                  <a:cubicBezTo>
                    <a:pt x="1438" y="1079"/>
                    <a:pt x="1569" y="865"/>
                    <a:pt x="1683" y="647"/>
                  </a:cubicBezTo>
                  <a:cubicBezTo>
                    <a:pt x="1815" y="433"/>
                    <a:pt x="1929" y="215"/>
                    <a:pt x="2043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1042049" y="3591125"/>
              <a:ext cx="1921" cy="143864"/>
            </a:xfrm>
            <a:custGeom>
              <a:avLst/>
              <a:gdLst/>
              <a:ahLst/>
              <a:cxnLst/>
              <a:rect l="l" t="t" r="r" b="b"/>
              <a:pathLst>
                <a:path w="60" h="4494" extrusionOk="0">
                  <a:moveTo>
                    <a:pt x="1" y="0"/>
                  </a:moveTo>
                  <a:lnTo>
                    <a:pt x="1" y="4493"/>
                  </a:lnTo>
                  <a:lnTo>
                    <a:pt x="60" y="4493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1052678" y="3639015"/>
              <a:ext cx="4578" cy="4258"/>
            </a:xfrm>
            <a:custGeom>
              <a:avLst/>
              <a:gdLst/>
              <a:ahLst/>
              <a:cxnLst/>
              <a:rect l="l" t="t" r="r" b="b"/>
              <a:pathLst>
                <a:path w="143" h="133" extrusionOk="0">
                  <a:moveTo>
                    <a:pt x="73" y="1"/>
                  </a:moveTo>
                  <a:cubicBezTo>
                    <a:pt x="28" y="1"/>
                    <a:pt x="1" y="32"/>
                    <a:pt x="1" y="60"/>
                  </a:cubicBezTo>
                  <a:cubicBezTo>
                    <a:pt x="1" y="105"/>
                    <a:pt x="28" y="132"/>
                    <a:pt x="73" y="132"/>
                  </a:cubicBezTo>
                  <a:cubicBezTo>
                    <a:pt x="115" y="132"/>
                    <a:pt x="142" y="105"/>
                    <a:pt x="142" y="60"/>
                  </a:cubicBezTo>
                  <a:cubicBezTo>
                    <a:pt x="142" y="32"/>
                    <a:pt x="115" y="1"/>
                    <a:pt x="73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1053574" y="3678742"/>
              <a:ext cx="4226" cy="4578"/>
            </a:xfrm>
            <a:custGeom>
              <a:avLst/>
              <a:gdLst/>
              <a:ahLst/>
              <a:cxnLst/>
              <a:rect l="l" t="t" r="r" b="b"/>
              <a:pathLst>
                <a:path w="132" h="143" extrusionOk="0">
                  <a:moveTo>
                    <a:pt x="59" y="1"/>
                  </a:moveTo>
                  <a:cubicBezTo>
                    <a:pt x="28" y="1"/>
                    <a:pt x="0" y="28"/>
                    <a:pt x="0" y="73"/>
                  </a:cubicBezTo>
                  <a:cubicBezTo>
                    <a:pt x="0" y="101"/>
                    <a:pt x="28" y="142"/>
                    <a:pt x="59" y="142"/>
                  </a:cubicBezTo>
                  <a:cubicBezTo>
                    <a:pt x="100" y="142"/>
                    <a:pt x="132" y="101"/>
                    <a:pt x="132" y="73"/>
                  </a:cubicBezTo>
                  <a:cubicBezTo>
                    <a:pt x="132" y="28"/>
                    <a:pt x="100" y="1"/>
                    <a:pt x="59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1114429" y="3610908"/>
              <a:ext cx="11973" cy="44753"/>
            </a:xfrm>
            <a:custGeom>
              <a:avLst/>
              <a:gdLst/>
              <a:ahLst/>
              <a:cxnLst/>
              <a:rect l="l" t="t" r="r" b="b"/>
              <a:pathLst>
                <a:path w="374" h="1398" extrusionOk="0">
                  <a:moveTo>
                    <a:pt x="373" y="1"/>
                  </a:moveTo>
                  <a:lnTo>
                    <a:pt x="373" y="1"/>
                  </a:lnTo>
                  <a:cubicBezTo>
                    <a:pt x="346" y="46"/>
                    <a:pt x="318" y="101"/>
                    <a:pt x="304" y="160"/>
                  </a:cubicBezTo>
                  <a:lnTo>
                    <a:pt x="246" y="333"/>
                  </a:lnTo>
                  <a:cubicBezTo>
                    <a:pt x="201" y="447"/>
                    <a:pt x="173" y="564"/>
                    <a:pt x="145" y="678"/>
                  </a:cubicBezTo>
                  <a:cubicBezTo>
                    <a:pt x="114" y="810"/>
                    <a:pt x="87" y="924"/>
                    <a:pt x="59" y="1038"/>
                  </a:cubicBezTo>
                  <a:cubicBezTo>
                    <a:pt x="28" y="1155"/>
                    <a:pt x="14" y="1283"/>
                    <a:pt x="0" y="1397"/>
                  </a:cubicBezTo>
                  <a:cubicBezTo>
                    <a:pt x="28" y="1283"/>
                    <a:pt x="73" y="1169"/>
                    <a:pt x="100" y="1052"/>
                  </a:cubicBezTo>
                  <a:cubicBezTo>
                    <a:pt x="131" y="938"/>
                    <a:pt x="159" y="824"/>
                    <a:pt x="201" y="692"/>
                  </a:cubicBezTo>
                  <a:cubicBezTo>
                    <a:pt x="232" y="578"/>
                    <a:pt x="259" y="464"/>
                    <a:pt x="287" y="347"/>
                  </a:cubicBezTo>
                  <a:lnTo>
                    <a:pt x="332" y="174"/>
                  </a:lnTo>
                  <a:cubicBezTo>
                    <a:pt x="346" y="118"/>
                    <a:pt x="360" y="60"/>
                    <a:pt x="373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978441" y="3613245"/>
              <a:ext cx="8771" cy="71964"/>
            </a:xfrm>
            <a:custGeom>
              <a:avLst/>
              <a:gdLst/>
              <a:ahLst/>
              <a:cxnLst/>
              <a:rect l="l" t="t" r="r" b="b"/>
              <a:pathLst>
                <a:path w="274" h="2248" extrusionOk="0">
                  <a:moveTo>
                    <a:pt x="1" y="1"/>
                  </a:moveTo>
                  <a:cubicBezTo>
                    <a:pt x="1" y="187"/>
                    <a:pt x="1" y="374"/>
                    <a:pt x="14" y="564"/>
                  </a:cubicBezTo>
                  <a:cubicBezTo>
                    <a:pt x="28" y="751"/>
                    <a:pt x="59" y="937"/>
                    <a:pt x="73" y="1124"/>
                  </a:cubicBezTo>
                  <a:cubicBezTo>
                    <a:pt x="101" y="1310"/>
                    <a:pt x="128" y="1497"/>
                    <a:pt x="159" y="1687"/>
                  </a:cubicBezTo>
                  <a:lnTo>
                    <a:pt x="215" y="1960"/>
                  </a:lnTo>
                  <a:cubicBezTo>
                    <a:pt x="232" y="2060"/>
                    <a:pt x="260" y="2147"/>
                    <a:pt x="274" y="2247"/>
                  </a:cubicBezTo>
                  <a:lnTo>
                    <a:pt x="128" y="11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928662" y="3652844"/>
              <a:ext cx="17511" cy="26378"/>
            </a:xfrm>
            <a:custGeom>
              <a:avLst/>
              <a:gdLst/>
              <a:ahLst/>
              <a:cxnLst/>
              <a:rect l="l" t="t" r="r" b="b"/>
              <a:pathLst>
                <a:path w="547" h="824" extrusionOk="0">
                  <a:moveTo>
                    <a:pt x="0" y="1"/>
                  </a:moveTo>
                  <a:cubicBezTo>
                    <a:pt x="87" y="146"/>
                    <a:pt x="173" y="291"/>
                    <a:pt x="259" y="419"/>
                  </a:cubicBezTo>
                  <a:cubicBezTo>
                    <a:pt x="346" y="564"/>
                    <a:pt x="446" y="692"/>
                    <a:pt x="546" y="823"/>
                  </a:cubicBezTo>
                  <a:cubicBezTo>
                    <a:pt x="474" y="678"/>
                    <a:pt x="387" y="537"/>
                    <a:pt x="301" y="391"/>
                  </a:cubicBezTo>
                  <a:cubicBezTo>
                    <a:pt x="215" y="260"/>
                    <a:pt x="114" y="118"/>
                    <a:pt x="0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860828" y="3606843"/>
              <a:ext cx="38767" cy="23017"/>
            </a:xfrm>
            <a:custGeom>
              <a:avLst/>
              <a:gdLst/>
              <a:ahLst/>
              <a:cxnLst/>
              <a:rect l="l" t="t" r="r" b="b"/>
              <a:pathLst>
                <a:path w="1211" h="719" extrusionOk="0">
                  <a:moveTo>
                    <a:pt x="1196" y="0"/>
                  </a:moveTo>
                  <a:cubicBezTo>
                    <a:pt x="751" y="128"/>
                    <a:pt x="332" y="346"/>
                    <a:pt x="1" y="678"/>
                  </a:cubicBezTo>
                  <a:lnTo>
                    <a:pt x="46" y="719"/>
                  </a:lnTo>
                  <a:cubicBezTo>
                    <a:pt x="377" y="401"/>
                    <a:pt x="778" y="173"/>
                    <a:pt x="1210" y="55"/>
                  </a:cubicBezTo>
                  <a:lnTo>
                    <a:pt x="1196" y="0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1117182" y="3730858"/>
              <a:ext cx="16198" cy="37327"/>
            </a:xfrm>
            <a:custGeom>
              <a:avLst/>
              <a:gdLst/>
              <a:ahLst/>
              <a:cxnLst/>
              <a:rect l="l" t="t" r="r" b="b"/>
              <a:pathLst>
                <a:path w="506" h="1166" extrusionOk="0">
                  <a:moveTo>
                    <a:pt x="28" y="0"/>
                  </a:moveTo>
                  <a:lnTo>
                    <a:pt x="1" y="42"/>
                  </a:lnTo>
                  <a:cubicBezTo>
                    <a:pt x="160" y="173"/>
                    <a:pt x="287" y="346"/>
                    <a:pt x="360" y="547"/>
                  </a:cubicBezTo>
                  <a:cubicBezTo>
                    <a:pt x="419" y="706"/>
                    <a:pt x="446" y="892"/>
                    <a:pt x="446" y="1079"/>
                  </a:cubicBezTo>
                  <a:lnTo>
                    <a:pt x="446" y="1165"/>
                  </a:lnTo>
                  <a:lnTo>
                    <a:pt x="505" y="1165"/>
                  </a:lnTo>
                  <a:lnTo>
                    <a:pt x="505" y="1079"/>
                  </a:lnTo>
                  <a:cubicBezTo>
                    <a:pt x="505" y="892"/>
                    <a:pt x="478" y="706"/>
                    <a:pt x="405" y="519"/>
                  </a:cubicBezTo>
                  <a:cubicBezTo>
                    <a:pt x="332" y="315"/>
                    <a:pt x="201" y="128"/>
                    <a:pt x="28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1017176" y="3817932"/>
              <a:ext cx="30892" cy="83905"/>
            </a:xfrm>
            <a:custGeom>
              <a:avLst/>
              <a:gdLst/>
              <a:ahLst/>
              <a:cxnLst/>
              <a:rect l="l" t="t" r="r" b="b"/>
              <a:pathLst>
                <a:path w="965" h="2621" extrusionOk="0">
                  <a:moveTo>
                    <a:pt x="0" y="0"/>
                  </a:moveTo>
                  <a:lnTo>
                    <a:pt x="0" y="0"/>
                  </a:lnTo>
                  <a:cubicBezTo>
                    <a:pt x="59" y="101"/>
                    <a:pt x="128" y="201"/>
                    <a:pt x="201" y="305"/>
                  </a:cubicBezTo>
                  <a:lnTo>
                    <a:pt x="387" y="605"/>
                  </a:lnTo>
                  <a:cubicBezTo>
                    <a:pt x="460" y="706"/>
                    <a:pt x="532" y="806"/>
                    <a:pt x="605" y="909"/>
                  </a:cubicBezTo>
                  <a:lnTo>
                    <a:pt x="805" y="1210"/>
                  </a:lnTo>
                  <a:lnTo>
                    <a:pt x="792" y="1196"/>
                  </a:lnTo>
                  <a:lnTo>
                    <a:pt x="837" y="1556"/>
                  </a:lnTo>
                  <a:cubicBezTo>
                    <a:pt x="850" y="1670"/>
                    <a:pt x="864" y="1787"/>
                    <a:pt x="878" y="1915"/>
                  </a:cubicBezTo>
                  <a:cubicBezTo>
                    <a:pt x="906" y="2147"/>
                    <a:pt x="937" y="2378"/>
                    <a:pt x="964" y="2620"/>
                  </a:cubicBezTo>
                  <a:cubicBezTo>
                    <a:pt x="951" y="2378"/>
                    <a:pt x="937" y="2147"/>
                    <a:pt x="923" y="1901"/>
                  </a:cubicBezTo>
                  <a:cubicBezTo>
                    <a:pt x="906" y="1787"/>
                    <a:pt x="892" y="1670"/>
                    <a:pt x="892" y="1556"/>
                  </a:cubicBezTo>
                  <a:lnTo>
                    <a:pt x="850" y="1196"/>
                  </a:lnTo>
                  <a:lnTo>
                    <a:pt x="850" y="1182"/>
                  </a:lnTo>
                  <a:lnTo>
                    <a:pt x="646" y="878"/>
                  </a:lnTo>
                  <a:cubicBezTo>
                    <a:pt x="577" y="778"/>
                    <a:pt x="505" y="678"/>
                    <a:pt x="432" y="591"/>
                  </a:cubicBezTo>
                  <a:lnTo>
                    <a:pt x="214" y="287"/>
                  </a:lnTo>
                  <a:cubicBezTo>
                    <a:pt x="145" y="187"/>
                    <a:pt x="73" y="87"/>
                    <a:pt x="0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988621" y="3727081"/>
              <a:ext cx="114765" cy="22633"/>
            </a:xfrm>
            <a:custGeom>
              <a:avLst/>
              <a:gdLst/>
              <a:ahLst/>
              <a:cxnLst/>
              <a:rect l="l" t="t" r="r" b="b"/>
              <a:pathLst>
                <a:path w="3585" h="707" extrusionOk="0">
                  <a:moveTo>
                    <a:pt x="0" y="1"/>
                  </a:moveTo>
                  <a:lnTo>
                    <a:pt x="0" y="1"/>
                  </a:lnTo>
                  <a:cubicBezTo>
                    <a:pt x="115" y="118"/>
                    <a:pt x="242" y="219"/>
                    <a:pt x="374" y="305"/>
                  </a:cubicBezTo>
                  <a:cubicBezTo>
                    <a:pt x="519" y="392"/>
                    <a:pt x="661" y="464"/>
                    <a:pt x="820" y="533"/>
                  </a:cubicBezTo>
                  <a:cubicBezTo>
                    <a:pt x="1124" y="651"/>
                    <a:pt x="1438" y="706"/>
                    <a:pt x="1770" y="706"/>
                  </a:cubicBezTo>
                  <a:cubicBezTo>
                    <a:pt x="2102" y="706"/>
                    <a:pt x="2420" y="665"/>
                    <a:pt x="2734" y="550"/>
                  </a:cubicBezTo>
                  <a:cubicBezTo>
                    <a:pt x="2879" y="506"/>
                    <a:pt x="3038" y="433"/>
                    <a:pt x="3180" y="360"/>
                  </a:cubicBezTo>
                  <a:cubicBezTo>
                    <a:pt x="3311" y="274"/>
                    <a:pt x="3457" y="188"/>
                    <a:pt x="3584" y="101"/>
                  </a:cubicBezTo>
                  <a:lnTo>
                    <a:pt x="3584" y="101"/>
                  </a:lnTo>
                  <a:cubicBezTo>
                    <a:pt x="3457" y="188"/>
                    <a:pt x="3311" y="260"/>
                    <a:pt x="3166" y="333"/>
                  </a:cubicBezTo>
                  <a:cubicBezTo>
                    <a:pt x="3025" y="405"/>
                    <a:pt x="2866" y="464"/>
                    <a:pt x="2720" y="506"/>
                  </a:cubicBezTo>
                  <a:cubicBezTo>
                    <a:pt x="2433" y="596"/>
                    <a:pt x="2149" y="653"/>
                    <a:pt x="1863" y="653"/>
                  </a:cubicBezTo>
                  <a:cubicBezTo>
                    <a:pt x="1832" y="653"/>
                    <a:pt x="1801" y="652"/>
                    <a:pt x="1770" y="651"/>
                  </a:cubicBezTo>
                  <a:cubicBezTo>
                    <a:pt x="1452" y="651"/>
                    <a:pt x="1138" y="592"/>
                    <a:pt x="833" y="492"/>
                  </a:cubicBezTo>
                  <a:cubicBezTo>
                    <a:pt x="533" y="378"/>
                    <a:pt x="242" y="219"/>
                    <a:pt x="0" y="1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1026780" y="3747441"/>
              <a:ext cx="15302" cy="55350"/>
            </a:xfrm>
            <a:custGeom>
              <a:avLst/>
              <a:gdLst/>
              <a:ahLst/>
              <a:cxnLst/>
              <a:rect l="l" t="t" r="r" b="b"/>
              <a:pathLst>
                <a:path w="478" h="1729" extrusionOk="0">
                  <a:moveTo>
                    <a:pt x="87" y="1"/>
                  </a:moveTo>
                  <a:cubicBezTo>
                    <a:pt x="46" y="388"/>
                    <a:pt x="18" y="779"/>
                    <a:pt x="18" y="1166"/>
                  </a:cubicBezTo>
                  <a:cubicBezTo>
                    <a:pt x="18" y="1280"/>
                    <a:pt x="1" y="1397"/>
                    <a:pt x="46" y="1497"/>
                  </a:cubicBezTo>
                  <a:cubicBezTo>
                    <a:pt x="87" y="1598"/>
                    <a:pt x="160" y="1698"/>
                    <a:pt x="277" y="1729"/>
                  </a:cubicBezTo>
                  <a:cubicBezTo>
                    <a:pt x="346" y="1166"/>
                    <a:pt x="405" y="633"/>
                    <a:pt x="478" y="7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1026363" y="3747441"/>
              <a:ext cx="16614" cy="56246"/>
            </a:xfrm>
            <a:custGeom>
              <a:avLst/>
              <a:gdLst/>
              <a:ahLst/>
              <a:cxnLst/>
              <a:rect l="l" t="t" r="r" b="b"/>
              <a:pathLst>
                <a:path w="519" h="1757" extrusionOk="0">
                  <a:moveTo>
                    <a:pt x="73" y="1"/>
                  </a:moveTo>
                  <a:cubicBezTo>
                    <a:pt x="31" y="388"/>
                    <a:pt x="0" y="779"/>
                    <a:pt x="0" y="1166"/>
                  </a:cubicBezTo>
                  <a:lnTo>
                    <a:pt x="0" y="1238"/>
                  </a:lnTo>
                  <a:cubicBezTo>
                    <a:pt x="0" y="1325"/>
                    <a:pt x="0" y="1425"/>
                    <a:pt x="31" y="1511"/>
                  </a:cubicBezTo>
                  <a:cubicBezTo>
                    <a:pt x="59" y="1570"/>
                    <a:pt x="86" y="1611"/>
                    <a:pt x="131" y="1656"/>
                  </a:cubicBezTo>
                  <a:cubicBezTo>
                    <a:pt x="173" y="1698"/>
                    <a:pt x="218" y="1743"/>
                    <a:pt x="273" y="1757"/>
                  </a:cubicBezTo>
                  <a:lnTo>
                    <a:pt x="318" y="1757"/>
                  </a:lnTo>
                  <a:lnTo>
                    <a:pt x="318" y="1729"/>
                  </a:lnTo>
                  <a:cubicBezTo>
                    <a:pt x="391" y="1179"/>
                    <a:pt x="446" y="633"/>
                    <a:pt x="518" y="70"/>
                  </a:cubicBezTo>
                  <a:lnTo>
                    <a:pt x="463" y="70"/>
                  </a:lnTo>
                  <a:cubicBezTo>
                    <a:pt x="392" y="606"/>
                    <a:pt x="335" y="1139"/>
                    <a:pt x="264" y="1688"/>
                  </a:cubicBezTo>
                  <a:lnTo>
                    <a:pt x="264" y="1688"/>
                  </a:lnTo>
                  <a:cubicBezTo>
                    <a:pt x="230" y="1673"/>
                    <a:pt x="198" y="1650"/>
                    <a:pt x="173" y="1625"/>
                  </a:cubicBezTo>
                  <a:cubicBezTo>
                    <a:pt x="131" y="1584"/>
                    <a:pt x="100" y="1539"/>
                    <a:pt x="86" y="1484"/>
                  </a:cubicBezTo>
                  <a:cubicBezTo>
                    <a:pt x="59" y="1411"/>
                    <a:pt x="59" y="1325"/>
                    <a:pt x="59" y="1238"/>
                  </a:cubicBezTo>
                  <a:lnTo>
                    <a:pt x="59" y="1166"/>
                  </a:lnTo>
                  <a:cubicBezTo>
                    <a:pt x="59" y="779"/>
                    <a:pt x="86" y="388"/>
                    <a:pt x="131" y="15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933752" y="4145194"/>
              <a:ext cx="73725" cy="12101"/>
            </a:xfrm>
            <a:custGeom>
              <a:avLst/>
              <a:gdLst/>
              <a:ahLst/>
              <a:cxnLst/>
              <a:rect l="l" t="t" r="r" b="b"/>
              <a:pathLst>
                <a:path w="2303" h="378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5"/>
                    <a:pt x="18" y="10"/>
                    <a:pt x="27" y="14"/>
                  </a:cubicBezTo>
                  <a:lnTo>
                    <a:pt x="27" y="14"/>
                  </a:lnTo>
                  <a:cubicBezTo>
                    <a:pt x="19" y="9"/>
                    <a:pt x="10" y="5"/>
                    <a:pt x="0" y="1"/>
                  </a:cubicBezTo>
                  <a:close/>
                  <a:moveTo>
                    <a:pt x="27" y="14"/>
                  </a:moveTo>
                  <a:cubicBezTo>
                    <a:pt x="57" y="31"/>
                    <a:pt x="82" y="52"/>
                    <a:pt x="114" y="73"/>
                  </a:cubicBezTo>
                  <a:lnTo>
                    <a:pt x="259" y="146"/>
                  </a:lnTo>
                  <a:lnTo>
                    <a:pt x="387" y="205"/>
                  </a:lnTo>
                  <a:lnTo>
                    <a:pt x="532" y="260"/>
                  </a:lnTo>
                  <a:cubicBezTo>
                    <a:pt x="733" y="319"/>
                    <a:pt x="937" y="364"/>
                    <a:pt x="1137" y="378"/>
                  </a:cubicBezTo>
                  <a:cubicBezTo>
                    <a:pt x="1338" y="378"/>
                    <a:pt x="1542" y="364"/>
                    <a:pt x="1742" y="319"/>
                  </a:cubicBezTo>
                  <a:lnTo>
                    <a:pt x="1887" y="277"/>
                  </a:lnTo>
                  <a:lnTo>
                    <a:pt x="2029" y="232"/>
                  </a:lnTo>
                  <a:lnTo>
                    <a:pt x="2174" y="174"/>
                  </a:lnTo>
                  <a:cubicBezTo>
                    <a:pt x="2216" y="146"/>
                    <a:pt x="2261" y="118"/>
                    <a:pt x="2302" y="105"/>
                  </a:cubicBezTo>
                  <a:lnTo>
                    <a:pt x="2302" y="105"/>
                  </a:lnTo>
                  <a:cubicBezTo>
                    <a:pt x="2261" y="118"/>
                    <a:pt x="2216" y="132"/>
                    <a:pt x="2174" y="160"/>
                  </a:cubicBezTo>
                  <a:lnTo>
                    <a:pt x="2029" y="205"/>
                  </a:lnTo>
                  <a:lnTo>
                    <a:pt x="1887" y="246"/>
                  </a:lnTo>
                  <a:lnTo>
                    <a:pt x="1742" y="277"/>
                  </a:lnTo>
                  <a:cubicBezTo>
                    <a:pt x="1542" y="305"/>
                    <a:pt x="1338" y="319"/>
                    <a:pt x="1137" y="319"/>
                  </a:cubicBezTo>
                  <a:cubicBezTo>
                    <a:pt x="937" y="305"/>
                    <a:pt x="747" y="277"/>
                    <a:pt x="546" y="219"/>
                  </a:cubicBezTo>
                  <a:cubicBezTo>
                    <a:pt x="369" y="163"/>
                    <a:pt x="193" y="95"/>
                    <a:pt x="27" y="14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1085426" y="4143881"/>
              <a:ext cx="75165" cy="17959"/>
            </a:xfrm>
            <a:custGeom>
              <a:avLst/>
              <a:gdLst/>
              <a:ahLst/>
              <a:cxnLst/>
              <a:rect l="l" t="t" r="r" b="b"/>
              <a:pathLst>
                <a:path w="2348" h="561" extrusionOk="0">
                  <a:moveTo>
                    <a:pt x="2347" y="0"/>
                  </a:moveTo>
                  <a:lnTo>
                    <a:pt x="2347" y="0"/>
                  </a:lnTo>
                  <a:cubicBezTo>
                    <a:pt x="2216" y="159"/>
                    <a:pt x="2029" y="287"/>
                    <a:pt x="1843" y="374"/>
                  </a:cubicBezTo>
                  <a:cubicBezTo>
                    <a:pt x="1642" y="460"/>
                    <a:pt x="1438" y="505"/>
                    <a:pt x="1224" y="505"/>
                  </a:cubicBezTo>
                  <a:cubicBezTo>
                    <a:pt x="1006" y="505"/>
                    <a:pt x="792" y="491"/>
                    <a:pt x="574" y="432"/>
                  </a:cubicBezTo>
                  <a:cubicBezTo>
                    <a:pt x="374" y="387"/>
                    <a:pt x="173" y="318"/>
                    <a:pt x="1" y="187"/>
                  </a:cubicBezTo>
                  <a:lnTo>
                    <a:pt x="1" y="187"/>
                  </a:lnTo>
                  <a:cubicBezTo>
                    <a:pt x="70" y="260"/>
                    <a:pt x="173" y="318"/>
                    <a:pt x="260" y="374"/>
                  </a:cubicBezTo>
                  <a:cubicBezTo>
                    <a:pt x="360" y="419"/>
                    <a:pt x="460" y="446"/>
                    <a:pt x="574" y="474"/>
                  </a:cubicBezTo>
                  <a:cubicBezTo>
                    <a:pt x="778" y="533"/>
                    <a:pt x="1006" y="560"/>
                    <a:pt x="1224" y="560"/>
                  </a:cubicBezTo>
                  <a:cubicBezTo>
                    <a:pt x="1438" y="546"/>
                    <a:pt x="1656" y="505"/>
                    <a:pt x="1857" y="419"/>
                  </a:cubicBezTo>
                  <a:cubicBezTo>
                    <a:pt x="1957" y="360"/>
                    <a:pt x="2057" y="301"/>
                    <a:pt x="2130" y="246"/>
                  </a:cubicBezTo>
                  <a:cubicBezTo>
                    <a:pt x="2216" y="173"/>
                    <a:pt x="2289" y="87"/>
                    <a:pt x="2347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1062761" y="3724328"/>
              <a:ext cx="56342" cy="57238"/>
            </a:xfrm>
            <a:custGeom>
              <a:avLst/>
              <a:gdLst/>
              <a:ahLst/>
              <a:cxnLst/>
              <a:rect l="l" t="t" r="r" b="b"/>
              <a:pathLst>
                <a:path w="1760" h="1788" extrusionOk="0">
                  <a:moveTo>
                    <a:pt x="795" y="1"/>
                  </a:moveTo>
                  <a:cubicBezTo>
                    <a:pt x="563" y="1"/>
                    <a:pt x="377" y="160"/>
                    <a:pt x="232" y="332"/>
                  </a:cubicBezTo>
                  <a:cubicBezTo>
                    <a:pt x="73" y="505"/>
                    <a:pt x="0" y="723"/>
                    <a:pt x="17" y="937"/>
                  </a:cubicBezTo>
                  <a:cubicBezTo>
                    <a:pt x="17" y="965"/>
                    <a:pt x="31" y="982"/>
                    <a:pt x="45" y="982"/>
                  </a:cubicBezTo>
                  <a:cubicBezTo>
                    <a:pt x="87" y="965"/>
                    <a:pt x="118" y="923"/>
                    <a:pt x="131" y="896"/>
                  </a:cubicBezTo>
                  <a:cubicBezTo>
                    <a:pt x="290" y="592"/>
                    <a:pt x="563" y="346"/>
                    <a:pt x="895" y="246"/>
                  </a:cubicBezTo>
                  <a:lnTo>
                    <a:pt x="895" y="246"/>
                  </a:lnTo>
                  <a:cubicBezTo>
                    <a:pt x="577" y="419"/>
                    <a:pt x="346" y="751"/>
                    <a:pt x="259" y="1096"/>
                  </a:cubicBezTo>
                  <a:cubicBezTo>
                    <a:pt x="232" y="1169"/>
                    <a:pt x="232" y="1255"/>
                    <a:pt x="277" y="1328"/>
                  </a:cubicBezTo>
                  <a:cubicBezTo>
                    <a:pt x="284" y="1342"/>
                    <a:pt x="297" y="1348"/>
                    <a:pt x="313" y="1348"/>
                  </a:cubicBezTo>
                  <a:cubicBezTo>
                    <a:pt x="329" y="1348"/>
                    <a:pt x="347" y="1342"/>
                    <a:pt x="363" y="1328"/>
                  </a:cubicBezTo>
                  <a:cubicBezTo>
                    <a:pt x="377" y="1310"/>
                    <a:pt x="391" y="1283"/>
                    <a:pt x="404" y="1255"/>
                  </a:cubicBezTo>
                  <a:cubicBezTo>
                    <a:pt x="505" y="982"/>
                    <a:pt x="709" y="751"/>
                    <a:pt x="968" y="619"/>
                  </a:cubicBezTo>
                  <a:lnTo>
                    <a:pt x="968" y="619"/>
                  </a:lnTo>
                  <a:cubicBezTo>
                    <a:pt x="764" y="837"/>
                    <a:pt x="636" y="1096"/>
                    <a:pt x="591" y="1369"/>
                  </a:cubicBezTo>
                  <a:cubicBezTo>
                    <a:pt x="577" y="1428"/>
                    <a:pt x="577" y="1483"/>
                    <a:pt x="622" y="1528"/>
                  </a:cubicBezTo>
                  <a:cubicBezTo>
                    <a:pt x="622" y="1542"/>
                    <a:pt x="636" y="1542"/>
                    <a:pt x="650" y="1542"/>
                  </a:cubicBezTo>
                  <a:lnTo>
                    <a:pt x="664" y="1528"/>
                  </a:lnTo>
                  <a:cubicBezTo>
                    <a:pt x="736" y="1456"/>
                    <a:pt x="750" y="1355"/>
                    <a:pt x="795" y="1255"/>
                  </a:cubicBezTo>
                  <a:cubicBezTo>
                    <a:pt x="850" y="1138"/>
                    <a:pt x="951" y="1024"/>
                    <a:pt x="1054" y="923"/>
                  </a:cubicBezTo>
                  <a:lnTo>
                    <a:pt x="1054" y="923"/>
                  </a:lnTo>
                  <a:cubicBezTo>
                    <a:pt x="850" y="1138"/>
                    <a:pt x="795" y="1469"/>
                    <a:pt x="909" y="1729"/>
                  </a:cubicBezTo>
                  <a:cubicBezTo>
                    <a:pt x="923" y="1760"/>
                    <a:pt x="937" y="1787"/>
                    <a:pt x="968" y="1787"/>
                  </a:cubicBezTo>
                  <a:cubicBezTo>
                    <a:pt x="982" y="1774"/>
                    <a:pt x="995" y="1760"/>
                    <a:pt x="995" y="1742"/>
                  </a:cubicBezTo>
                  <a:cubicBezTo>
                    <a:pt x="1068" y="1615"/>
                    <a:pt x="1068" y="1456"/>
                    <a:pt x="1168" y="1355"/>
                  </a:cubicBezTo>
                  <a:cubicBezTo>
                    <a:pt x="1269" y="1456"/>
                    <a:pt x="1428" y="1483"/>
                    <a:pt x="1573" y="1483"/>
                  </a:cubicBezTo>
                  <a:cubicBezTo>
                    <a:pt x="1701" y="1483"/>
                    <a:pt x="1759" y="1442"/>
                    <a:pt x="1759" y="1442"/>
                  </a:cubicBezTo>
                  <a:lnTo>
                    <a:pt x="1642" y="923"/>
                  </a:lnTo>
                  <a:cubicBezTo>
                    <a:pt x="1600" y="764"/>
                    <a:pt x="1514" y="605"/>
                    <a:pt x="1383" y="478"/>
                  </a:cubicBezTo>
                  <a:cubicBezTo>
                    <a:pt x="1313" y="405"/>
                    <a:pt x="1227" y="319"/>
                    <a:pt x="1154" y="260"/>
                  </a:cubicBezTo>
                  <a:cubicBezTo>
                    <a:pt x="968" y="101"/>
                    <a:pt x="795" y="1"/>
                    <a:pt x="795" y="1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28"/>
          <p:cNvGrpSpPr/>
          <p:nvPr/>
        </p:nvGrpSpPr>
        <p:grpSpPr>
          <a:xfrm flipH="1">
            <a:off x="1822643" y="2183398"/>
            <a:ext cx="311818" cy="190454"/>
            <a:chOff x="7443938" y="1642534"/>
            <a:chExt cx="78462" cy="47923"/>
          </a:xfrm>
        </p:grpSpPr>
        <p:sp>
          <p:nvSpPr>
            <p:cNvPr id="1222" name="Google Shape;1222;p28"/>
            <p:cNvSpPr/>
            <p:nvPr/>
          </p:nvSpPr>
          <p:spPr>
            <a:xfrm>
              <a:off x="7443938" y="1667856"/>
              <a:ext cx="52148" cy="22601"/>
            </a:xfrm>
            <a:custGeom>
              <a:avLst/>
              <a:gdLst/>
              <a:ahLst/>
              <a:cxnLst/>
              <a:rect l="l" t="t" r="r" b="b"/>
              <a:pathLst>
                <a:path w="1629" h="706" extrusionOk="0">
                  <a:moveTo>
                    <a:pt x="0" y="1"/>
                  </a:moveTo>
                  <a:lnTo>
                    <a:pt x="0" y="706"/>
                  </a:lnTo>
                  <a:lnTo>
                    <a:pt x="1628" y="706"/>
                  </a:lnTo>
                  <a:lnTo>
                    <a:pt x="1628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7470252" y="1642534"/>
              <a:ext cx="52148" cy="23049"/>
            </a:xfrm>
            <a:custGeom>
              <a:avLst/>
              <a:gdLst/>
              <a:ahLst/>
              <a:cxnLst/>
              <a:rect l="l" t="t" r="r" b="b"/>
              <a:pathLst>
                <a:path w="162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1629" y="71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4" name="Google Shape;1224;p28"/>
          <p:cNvGrpSpPr/>
          <p:nvPr/>
        </p:nvGrpSpPr>
        <p:grpSpPr>
          <a:xfrm flipH="1">
            <a:off x="8242270" y="539992"/>
            <a:ext cx="533054" cy="295159"/>
            <a:chOff x="7201509" y="1639205"/>
            <a:chExt cx="134132" cy="74269"/>
          </a:xfrm>
        </p:grpSpPr>
        <p:sp>
          <p:nvSpPr>
            <p:cNvPr id="1225" name="Google Shape;1225;p28"/>
            <p:cNvSpPr/>
            <p:nvPr/>
          </p:nvSpPr>
          <p:spPr>
            <a:xfrm>
              <a:off x="7283492" y="1664111"/>
              <a:ext cx="52148" cy="22697"/>
            </a:xfrm>
            <a:custGeom>
              <a:avLst/>
              <a:gdLst/>
              <a:ahLst/>
              <a:cxnLst/>
              <a:rect l="l" t="t" r="r" b="b"/>
              <a:pathLst>
                <a:path w="1629" h="709" extrusionOk="0">
                  <a:moveTo>
                    <a:pt x="1" y="0"/>
                  </a:moveTo>
                  <a:lnTo>
                    <a:pt x="1" y="709"/>
                  </a:lnTo>
                  <a:lnTo>
                    <a:pt x="1629" y="70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7227310" y="1664111"/>
              <a:ext cx="52116" cy="22697"/>
            </a:xfrm>
            <a:custGeom>
              <a:avLst/>
              <a:gdLst/>
              <a:ahLst/>
              <a:cxnLst/>
              <a:rect l="l" t="t" r="r" b="b"/>
              <a:pathLst>
                <a:path w="1628" h="709" extrusionOk="0">
                  <a:moveTo>
                    <a:pt x="0" y="0"/>
                  </a:moveTo>
                  <a:lnTo>
                    <a:pt x="0" y="709"/>
                  </a:lnTo>
                  <a:lnTo>
                    <a:pt x="1628" y="709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7255833" y="1690873"/>
              <a:ext cx="52148" cy="22601"/>
            </a:xfrm>
            <a:custGeom>
              <a:avLst/>
              <a:gdLst/>
              <a:ahLst/>
              <a:cxnLst/>
              <a:rect l="l" t="t" r="r" b="b"/>
              <a:pathLst>
                <a:path w="1629" h="706" extrusionOk="0">
                  <a:moveTo>
                    <a:pt x="1" y="1"/>
                  </a:moveTo>
                  <a:lnTo>
                    <a:pt x="1" y="706"/>
                  </a:lnTo>
                  <a:lnTo>
                    <a:pt x="1629" y="706"/>
                  </a:lnTo>
                  <a:lnTo>
                    <a:pt x="1629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7201509" y="1639205"/>
              <a:ext cx="52148" cy="22729"/>
            </a:xfrm>
            <a:custGeom>
              <a:avLst/>
              <a:gdLst/>
              <a:ahLst/>
              <a:cxnLst/>
              <a:rect l="l" t="t" r="r" b="b"/>
              <a:pathLst>
                <a:path w="1629" h="710" extrusionOk="0">
                  <a:moveTo>
                    <a:pt x="1" y="1"/>
                  </a:moveTo>
                  <a:lnTo>
                    <a:pt x="1" y="709"/>
                  </a:lnTo>
                  <a:lnTo>
                    <a:pt x="1629" y="709"/>
                  </a:lnTo>
                  <a:lnTo>
                    <a:pt x="1629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9" name="Google Shape;1229;p28"/>
          <p:cNvGrpSpPr/>
          <p:nvPr/>
        </p:nvGrpSpPr>
        <p:grpSpPr>
          <a:xfrm flipH="1">
            <a:off x="1287431" y="1079970"/>
            <a:ext cx="535216" cy="295159"/>
            <a:chOff x="7952005" y="2359354"/>
            <a:chExt cx="134676" cy="74269"/>
          </a:xfrm>
        </p:grpSpPr>
        <p:sp>
          <p:nvSpPr>
            <p:cNvPr id="1230" name="Google Shape;1230;p28"/>
            <p:cNvSpPr/>
            <p:nvPr/>
          </p:nvSpPr>
          <p:spPr>
            <a:xfrm>
              <a:off x="7952005" y="2384260"/>
              <a:ext cx="52116" cy="22601"/>
            </a:xfrm>
            <a:custGeom>
              <a:avLst/>
              <a:gdLst/>
              <a:ahLst/>
              <a:cxnLst/>
              <a:rect l="l" t="t" r="r" b="b"/>
              <a:pathLst>
                <a:path w="1628" h="706" extrusionOk="0">
                  <a:moveTo>
                    <a:pt x="0" y="0"/>
                  </a:moveTo>
                  <a:lnTo>
                    <a:pt x="0" y="705"/>
                  </a:lnTo>
                  <a:lnTo>
                    <a:pt x="1628" y="70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8008187" y="2384260"/>
              <a:ext cx="52148" cy="22601"/>
            </a:xfrm>
            <a:custGeom>
              <a:avLst/>
              <a:gdLst/>
              <a:ahLst/>
              <a:cxnLst/>
              <a:rect l="l" t="t" r="r" b="b"/>
              <a:pathLst>
                <a:path w="1629" h="706" extrusionOk="0">
                  <a:moveTo>
                    <a:pt x="1" y="0"/>
                  </a:moveTo>
                  <a:lnTo>
                    <a:pt x="1" y="705"/>
                  </a:lnTo>
                  <a:lnTo>
                    <a:pt x="1629" y="705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7979664" y="2410926"/>
              <a:ext cx="52116" cy="22697"/>
            </a:xfrm>
            <a:custGeom>
              <a:avLst/>
              <a:gdLst/>
              <a:ahLst/>
              <a:cxnLst/>
              <a:rect l="l" t="t" r="r" b="b"/>
              <a:pathLst>
                <a:path w="1628" h="709" extrusionOk="0">
                  <a:moveTo>
                    <a:pt x="0" y="0"/>
                  </a:moveTo>
                  <a:lnTo>
                    <a:pt x="0" y="709"/>
                  </a:lnTo>
                  <a:lnTo>
                    <a:pt x="1628" y="709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8034533" y="2359354"/>
              <a:ext cx="52148" cy="22601"/>
            </a:xfrm>
            <a:custGeom>
              <a:avLst/>
              <a:gdLst/>
              <a:ahLst/>
              <a:cxnLst/>
              <a:rect l="l" t="t" r="r" b="b"/>
              <a:pathLst>
                <a:path w="1629" h="706" extrusionOk="0">
                  <a:moveTo>
                    <a:pt x="0" y="1"/>
                  </a:moveTo>
                  <a:lnTo>
                    <a:pt x="0" y="706"/>
                  </a:lnTo>
                  <a:lnTo>
                    <a:pt x="1628" y="706"/>
                  </a:lnTo>
                  <a:lnTo>
                    <a:pt x="1628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4" name="Google Shape;1234;p28"/>
          <p:cNvGrpSpPr/>
          <p:nvPr/>
        </p:nvGrpSpPr>
        <p:grpSpPr>
          <a:xfrm flipH="1">
            <a:off x="288662" y="4380818"/>
            <a:ext cx="727319" cy="370165"/>
            <a:chOff x="7194562" y="2146326"/>
            <a:chExt cx="183015" cy="93142"/>
          </a:xfrm>
        </p:grpSpPr>
        <p:sp>
          <p:nvSpPr>
            <p:cNvPr id="1235" name="Google Shape;1235;p28"/>
            <p:cNvSpPr/>
            <p:nvPr/>
          </p:nvSpPr>
          <p:spPr>
            <a:xfrm>
              <a:off x="7299658" y="2171282"/>
              <a:ext cx="52148" cy="22601"/>
            </a:xfrm>
            <a:custGeom>
              <a:avLst/>
              <a:gdLst/>
              <a:ahLst/>
              <a:cxnLst/>
              <a:rect l="l" t="t" r="r" b="b"/>
              <a:pathLst>
                <a:path w="1629" h="706" extrusionOk="0">
                  <a:moveTo>
                    <a:pt x="0" y="0"/>
                  </a:moveTo>
                  <a:lnTo>
                    <a:pt x="0" y="705"/>
                  </a:lnTo>
                  <a:lnTo>
                    <a:pt x="1628" y="70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7325556" y="2146376"/>
              <a:ext cx="52020" cy="22601"/>
            </a:xfrm>
            <a:custGeom>
              <a:avLst/>
              <a:gdLst/>
              <a:ahLst/>
              <a:cxnLst/>
              <a:rect l="l" t="t" r="r" b="b"/>
              <a:pathLst>
                <a:path w="1625" h="706" extrusionOk="0">
                  <a:moveTo>
                    <a:pt x="0" y="1"/>
                  </a:moveTo>
                  <a:lnTo>
                    <a:pt x="0" y="706"/>
                  </a:lnTo>
                  <a:lnTo>
                    <a:pt x="1625" y="706"/>
                  </a:lnTo>
                  <a:lnTo>
                    <a:pt x="1625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7194562" y="2189657"/>
              <a:ext cx="52565" cy="22697"/>
            </a:xfrm>
            <a:custGeom>
              <a:avLst/>
              <a:gdLst/>
              <a:ahLst/>
              <a:cxnLst/>
              <a:rect l="l" t="t" r="r" b="b"/>
              <a:pathLst>
                <a:path w="1642" h="709" extrusionOk="0">
                  <a:moveTo>
                    <a:pt x="0" y="0"/>
                  </a:moveTo>
                  <a:lnTo>
                    <a:pt x="0" y="709"/>
                  </a:lnTo>
                  <a:lnTo>
                    <a:pt x="1642" y="709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7250872" y="2189657"/>
              <a:ext cx="52565" cy="22697"/>
            </a:xfrm>
            <a:custGeom>
              <a:avLst/>
              <a:gdLst/>
              <a:ahLst/>
              <a:cxnLst/>
              <a:rect l="l" t="t" r="r" b="b"/>
              <a:pathLst>
                <a:path w="1642" h="709" extrusionOk="0">
                  <a:moveTo>
                    <a:pt x="0" y="0"/>
                  </a:moveTo>
                  <a:lnTo>
                    <a:pt x="0" y="709"/>
                  </a:lnTo>
                  <a:lnTo>
                    <a:pt x="1642" y="709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7222637" y="2216419"/>
              <a:ext cx="52148" cy="23049"/>
            </a:xfrm>
            <a:custGeom>
              <a:avLst/>
              <a:gdLst/>
              <a:ahLst/>
              <a:cxnLst/>
              <a:rect l="l" t="t" r="r" b="b"/>
              <a:pathLst>
                <a:path w="162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1629" y="71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7271246" y="2146326"/>
              <a:ext cx="52148" cy="22697"/>
            </a:xfrm>
            <a:custGeom>
              <a:avLst/>
              <a:gdLst/>
              <a:ahLst/>
              <a:cxnLst/>
              <a:rect l="l" t="t" r="r" b="b"/>
              <a:pathLst>
                <a:path w="1629" h="709" extrusionOk="0">
                  <a:moveTo>
                    <a:pt x="0" y="0"/>
                  </a:moveTo>
                  <a:lnTo>
                    <a:pt x="0" y="709"/>
                  </a:lnTo>
                  <a:lnTo>
                    <a:pt x="1628" y="709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1" name="Google Shape;1241;p28"/>
          <p:cNvGrpSpPr/>
          <p:nvPr/>
        </p:nvGrpSpPr>
        <p:grpSpPr>
          <a:xfrm flipH="1">
            <a:off x="6396243" y="179223"/>
            <a:ext cx="311818" cy="190454"/>
            <a:chOff x="7443938" y="1642534"/>
            <a:chExt cx="78462" cy="47923"/>
          </a:xfrm>
        </p:grpSpPr>
        <p:sp>
          <p:nvSpPr>
            <p:cNvPr id="1242" name="Google Shape;1242;p28"/>
            <p:cNvSpPr/>
            <p:nvPr/>
          </p:nvSpPr>
          <p:spPr>
            <a:xfrm>
              <a:off x="7443938" y="1667856"/>
              <a:ext cx="52148" cy="22601"/>
            </a:xfrm>
            <a:custGeom>
              <a:avLst/>
              <a:gdLst/>
              <a:ahLst/>
              <a:cxnLst/>
              <a:rect l="l" t="t" r="r" b="b"/>
              <a:pathLst>
                <a:path w="1629" h="706" extrusionOk="0">
                  <a:moveTo>
                    <a:pt x="0" y="1"/>
                  </a:moveTo>
                  <a:lnTo>
                    <a:pt x="0" y="706"/>
                  </a:lnTo>
                  <a:lnTo>
                    <a:pt x="1628" y="706"/>
                  </a:lnTo>
                  <a:lnTo>
                    <a:pt x="1628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8"/>
            <p:cNvSpPr/>
            <p:nvPr/>
          </p:nvSpPr>
          <p:spPr>
            <a:xfrm>
              <a:off x="7470252" y="1642534"/>
              <a:ext cx="52148" cy="23049"/>
            </a:xfrm>
            <a:custGeom>
              <a:avLst/>
              <a:gdLst/>
              <a:ahLst/>
              <a:cxnLst/>
              <a:rect l="l" t="t" r="r" b="b"/>
              <a:pathLst>
                <a:path w="162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1629" y="71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28"/>
          <p:cNvGrpSpPr/>
          <p:nvPr/>
        </p:nvGrpSpPr>
        <p:grpSpPr>
          <a:xfrm flipH="1">
            <a:off x="385795" y="1583092"/>
            <a:ext cx="533054" cy="295159"/>
            <a:chOff x="7201509" y="1639205"/>
            <a:chExt cx="134132" cy="74269"/>
          </a:xfrm>
        </p:grpSpPr>
        <p:sp>
          <p:nvSpPr>
            <p:cNvPr id="1245" name="Google Shape;1245;p28"/>
            <p:cNvSpPr/>
            <p:nvPr/>
          </p:nvSpPr>
          <p:spPr>
            <a:xfrm>
              <a:off x="7283492" y="1664111"/>
              <a:ext cx="52148" cy="22697"/>
            </a:xfrm>
            <a:custGeom>
              <a:avLst/>
              <a:gdLst/>
              <a:ahLst/>
              <a:cxnLst/>
              <a:rect l="l" t="t" r="r" b="b"/>
              <a:pathLst>
                <a:path w="1629" h="709" extrusionOk="0">
                  <a:moveTo>
                    <a:pt x="1" y="0"/>
                  </a:moveTo>
                  <a:lnTo>
                    <a:pt x="1" y="709"/>
                  </a:lnTo>
                  <a:lnTo>
                    <a:pt x="1629" y="70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8"/>
            <p:cNvSpPr/>
            <p:nvPr/>
          </p:nvSpPr>
          <p:spPr>
            <a:xfrm>
              <a:off x="7227310" y="1664111"/>
              <a:ext cx="52116" cy="22697"/>
            </a:xfrm>
            <a:custGeom>
              <a:avLst/>
              <a:gdLst/>
              <a:ahLst/>
              <a:cxnLst/>
              <a:rect l="l" t="t" r="r" b="b"/>
              <a:pathLst>
                <a:path w="1628" h="709" extrusionOk="0">
                  <a:moveTo>
                    <a:pt x="0" y="0"/>
                  </a:moveTo>
                  <a:lnTo>
                    <a:pt x="0" y="709"/>
                  </a:lnTo>
                  <a:lnTo>
                    <a:pt x="1628" y="709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8"/>
            <p:cNvSpPr/>
            <p:nvPr/>
          </p:nvSpPr>
          <p:spPr>
            <a:xfrm>
              <a:off x="7255833" y="1690873"/>
              <a:ext cx="52148" cy="22601"/>
            </a:xfrm>
            <a:custGeom>
              <a:avLst/>
              <a:gdLst/>
              <a:ahLst/>
              <a:cxnLst/>
              <a:rect l="l" t="t" r="r" b="b"/>
              <a:pathLst>
                <a:path w="1629" h="706" extrusionOk="0">
                  <a:moveTo>
                    <a:pt x="1" y="1"/>
                  </a:moveTo>
                  <a:lnTo>
                    <a:pt x="1" y="706"/>
                  </a:lnTo>
                  <a:lnTo>
                    <a:pt x="1629" y="706"/>
                  </a:lnTo>
                  <a:lnTo>
                    <a:pt x="1629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8"/>
            <p:cNvSpPr/>
            <p:nvPr/>
          </p:nvSpPr>
          <p:spPr>
            <a:xfrm>
              <a:off x="7201509" y="1639205"/>
              <a:ext cx="52148" cy="22729"/>
            </a:xfrm>
            <a:custGeom>
              <a:avLst/>
              <a:gdLst/>
              <a:ahLst/>
              <a:cxnLst/>
              <a:rect l="l" t="t" r="r" b="b"/>
              <a:pathLst>
                <a:path w="1629" h="710" extrusionOk="0">
                  <a:moveTo>
                    <a:pt x="1" y="1"/>
                  </a:moveTo>
                  <a:lnTo>
                    <a:pt x="1" y="709"/>
                  </a:lnTo>
                  <a:lnTo>
                    <a:pt x="1629" y="709"/>
                  </a:lnTo>
                  <a:lnTo>
                    <a:pt x="1629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28"/>
          <p:cNvGrpSpPr/>
          <p:nvPr/>
        </p:nvGrpSpPr>
        <p:grpSpPr>
          <a:xfrm flipH="1">
            <a:off x="2749918" y="179223"/>
            <a:ext cx="311818" cy="190454"/>
            <a:chOff x="7443938" y="1642534"/>
            <a:chExt cx="78462" cy="47923"/>
          </a:xfrm>
        </p:grpSpPr>
        <p:sp>
          <p:nvSpPr>
            <p:cNvPr id="1250" name="Google Shape;1250;p28"/>
            <p:cNvSpPr/>
            <p:nvPr/>
          </p:nvSpPr>
          <p:spPr>
            <a:xfrm>
              <a:off x="7443938" y="1667856"/>
              <a:ext cx="52148" cy="22601"/>
            </a:xfrm>
            <a:custGeom>
              <a:avLst/>
              <a:gdLst/>
              <a:ahLst/>
              <a:cxnLst/>
              <a:rect l="l" t="t" r="r" b="b"/>
              <a:pathLst>
                <a:path w="1629" h="706" extrusionOk="0">
                  <a:moveTo>
                    <a:pt x="0" y="1"/>
                  </a:moveTo>
                  <a:lnTo>
                    <a:pt x="0" y="706"/>
                  </a:lnTo>
                  <a:lnTo>
                    <a:pt x="1628" y="706"/>
                  </a:lnTo>
                  <a:lnTo>
                    <a:pt x="1628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8"/>
            <p:cNvSpPr/>
            <p:nvPr/>
          </p:nvSpPr>
          <p:spPr>
            <a:xfrm>
              <a:off x="7470252" y="1642534"/>
              <a:ext cx="52148" cy="23049"/>
            </a:xfrm>
            <a:custGeom>
              <a:avLst/>
              <a:gdLst/>
              <a:ahLst/>
              <a:cxnLst/>
              <a:rect l="l" t="t" r="r" b="b"/>
              <a:pathLst>
                <a:path w="162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1629" y="71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28"/>
          <p:cNvGrpSpPr/>
          <p:nvPr/>
        </p:nvGrpSpPr>
        <p:grpSpPr>
          <a:xfrm flipH="1">
            <a:off x="8621418" y="4008948"/>
            <a:ext cx="311818" cy="190454"/>
            <a:chOff x="7443938" y="1642534"/>
            <a:chExt cx="78462" cy="47923"/>
          </a:xfrm>
        </p:grpSpPr>
        <p:sp>
          <p:nvSpPr>
            <p:cNvPr id="1253" name="Google Shape;1253;p28"/>
            <p:cNvSpPr/>
            <p:nvPr/>
          </p:nvSpPr>
          <p:spPr>
            <a:xfrm>
              <a:off x="7443938" y="1667856"/>
              <a:ext cx="52148" cy="22601"/>
            </a:xfrm>
            <a:custGeom>
              <a:avLst/>
              <a:gdLst/>
              <a:ahLst/>
              <a:cxnLst/>
              <a:rect l="l" t="t" r="r" b="b"/>
              <a:pathLst>
                <a:path w="1629" h="706" extrusionOk="0">
                  <a:moveTo>
                    <a:pt x="0" y="1"/>
                  </a:moveTo>
                  <a:lnTo>
                    <a:pt x="0" y="706"/>
                  </a:lnTo>
                  <a:lnTo>
                    <a:pt x="1628" y="706"/>
                  </a:lnTo>
                  <a:lnTo>
                    <a:pt x="1628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8"/>
            <p:cNvSpPr/>
            <p:nvPr/>
          </p:nvSpPr>
          <p:spPr>
            <a:xfrm>
              <a:off x="7470252" y="1642534"/>
              <a:ext cx="52148" cy="23049"/>
            </a:xfrm>
            <a:custGeom>
              <a:avLst/>
              <a:gdLst/>
              <a:ahLst/>
              <a:cxnLst/>
              <a:rect l="l" t="t" r="r" b="b"/>
              <a:pathLst>
                <a:path w="162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1629" y="71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5" name="Google Shape;1255;p28"/>
          <p:cNvGrpSpPr/>
          <p:nvPr/>
        </p:nvGrpSpPr>
        <p:grpSpPr>
          <a:xfrm flipH="1">
            <a:off x="683218" y="179223"/>
            <a:ext cx="311818" cy="190454"/>
            <a:chOff x="7443938" y="1642534"/>
            <a:chExt cx="78462" cy="47923"/>
          </a:xfrm>
        </p:grpSpPr>
        <p:sp>
          <p:nvSpPr>
            <p:cNvPr id="1256" name="Google Shape;1256;p28"/>
            <p:cNvSpPr/>
            <p:nvPr/>
          </p:nvSpPr>
          <p:spPr>
            <a:xfrm>
              <a:off x="7443938" y="1667856"/>
              <a:ext cx="52148" cy="22601"/>
            </a:xfrm>
            <a:custGeom>
              <a:avLst/>
              <a:gdLst/>
              <a:ahLst/>
              <a:cxnLst/>
              <a:rect l="l" t="t" r="r" b="b"/>
              <a:pathLst>
                <a:path w="1629" h="706" extrusionOk="0">
                  <a:moveTo>
                    <a:pt x="0" y="1"/>
                  </a:moveTo>
                  <a:lnTo>
                    <a:pt x="0" y="706"/>
                  </a:lnTo>
                  <a:lnTo>
                    <a:pt x="1628" y="706"/>
                  </a:lnTo>
                  <a:lnTo>
                    <a:pt x="1628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8"/>
            <p:cNvSpPr/>
            <p:nvPr/>
          </p:nvSpPr>
          <p:spPr>
            <a:xfrm>
              <a:off x="7470252" y="1642534"/>
              <a:ext cx="52148" cy="23049"/>
            </a:xfrm>
            <a:custGeom>
              <a:avLst/>
              <a:gdLst/>
              <a:ahLst/>
              <a:cxnLst/>
              <a:rect l="l" t="t" r="r" b="b"/>
              <a:pathLst>
                <a:path w="162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1629" y="71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8" name="Google Shape;1258;p28"/>
          <p:cNvGrpSpPr/>
          <p:nvPr/>
        </p:nvGrpSpPr>
        <p:grpSpPr>
          <a:xfrm>
            <a:off x="6361648" y="1250531"/>
            <a:ext cx="703056" cy="580672"/>
            <a:chOff x="2277565" y="1194426"/>
            <a:chExt cx="301974" cy="249408"/>
          </a:xfrm>
        </p:grpSpPr>
        <p:sp>
          <p:nvSpPr>
            <p:cNvPr id="1259" name="Google Shape;1259;p28"/>
            <p:cNvSpPr/>
            <p:nvPr/>
          </p:nvSpPr>
          <p:spPr>
            <a:xfrm>
              <a:off x="2277565" y="1194426"/>
              <a:ext cx="301974" cy="218998"/>
            </a:xfrm>
            <a:custGeom>
              <a:avLst/>
              <a:gdLst/>
              <a:ahLst/>
              <a:cxnLst/>
              <a:rect l="l" t="t" r="r" b="b"/>
              <a:pathLst>
                <a:path w="9433" h="6841" extrusionOk="0">
                  <a:moveTo>
                    <a:pt x="3412" y="1"/>
                  </a:moveTo>
                  <a:cubicBezTo>
                    <a:pt x="1525" y="1"/>
                    <a:pt x="1" y="1539"/>
                    <a:pt x="1" y="3426"/>
                  </a:cubicBezTo>
                  <a:cubicBezTo>
                    <a:pt x="1" y="5313"/>
                    <a:pt x="1525" y="6841"/>
                    <a:pt x="3412" y="6841"/>
                  </a:cubicBezTo>
                  <a:lnTo>
                    <a:pt x="6018" y="6841"/>
                  </a:lnTo>
                  <a:cubicBezTo>
                    <a:pt x="7905" y="6841"/>
                    <a:pt x="9433" y="5313"/>
                    <a:pt x="9433" y="3426"/>
                  </a:cubicBezTo>
                  <a:cubicBezTo>
                    <a:pt x="9433" y="1539"/>
                    <a:pt x="7905" y="1"/>
                    <a:pt x="6018" y="1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8"/>
            <p:cNvSpPr/>
            <p:nvPr/>
          </p:nvSpPr>
          <p:spPr>
            <a:xfrm>
              <a:off x="2314411" y="1234057"/>
              <a:ext cx="63673" cy="107882"/>
            </a:xfrm>
            <a:custGeom>
              <a:avLst/>
              <a:gdLst/>
              <a:ahLst/>
              <a:cxnLst/>
              <a:rect l="l" t="t" r="r" b="b"/>
              <a:pathLst>
                <a:path w="1989" h="3370" extrusionOk="0">
                  <a:moveTo>
                    <a:pt x="1988" y="0"/>
                  </a:moveTo>
                  <a:lnTo>
                    <a:pt x="1770" y="28"/>
                  </a:lnTo>
                  <a:cubicBezTo>
                    <a:pt x="751" y="214"/>
                    <a:pt x="1" y="1123"/>
                    <a:pt x="1" y="2174"/>
                  </a:cubicBezTo>
                  <a:cubicBezTo>
                    <a:pt x="1" y="2506"/>
                    <a:pt x="73" y="2838"/>
                    <a:pt x="215" y="3124"/>
                  </a:cubicBezTo>
                  <a:lnTo>
                    <a:pt x="333" y="3370"/>
                  </a:lnTo>
                  <a:lnTo>
                    <a:pt x="1297" y="2392"/>
                  </a:lnTo>
                  <a:lnTo>
                    <a:pt x="1269" y="2305"/>
                  </a:lnTo>
                  <a:lnTo>
                    <a:pt x="1269" y="2174"/>
                  </a:lnTo>
                  <a:cubicBezTo>
                    <a:pt x="1269" y="1787"/>
                    <a:pt x="1511" y="1441"/>
                    <a:pt x="1857" y="1324"/>
                  </a:cubicBezTo>
                  <a:lnTo>
                    <a:pt x="1988" y="1282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8"/>
            <p:cNvSpPr/>
            <p:nvPr/>
          </p:nvSpPr>
          <p:spPr>
            <a:xfrm>
              <a:off x="2333779" y="1323436"/>
              <a:ext cx="100071" cy="50260"/>
            </a:xfrm>
            <a:custGeom>
              <a:avLst/>
              <a:gdLst/>
              <a:ahLst/>
              <a:cxnLst/>
              <a:rect l="l" t="t" r="r" b="b"/>
              <a:pathLst>
                <a:path w="3126" h="1570" extrusionOk="0">
                  <a:moveTo>
                    <a:pt x="892" y="1"/>
                  </a:moveTo>
                  <a:lnTo>
                    <a:pt x="1" y="910"/>
                  </a:lnTo>
                  <a:lnTo>
                    <a:pt x="146" y="1024"/>
                  </a:lnTo>
                  <a:cubicBezTo>
                    <a:pt x="533" y="1369"/>
                    <a:pt x="1038" y="1570"/>
                    <a:pt x="1556" y="1570"/>
                  </a:cubicBezTo>
                  <a:cubicBezTo>
                    <a:pt x="2088" y="1570"/>
                    <a:pt x="2593" y="1369"/>
                    <a:pt x="2980" y="1024"/>
                  </a:cubicBezTo>
                  <a:lnTo>
                    <a:pt x="3125" y="910"/>
                  </a:lnTo>
                  <a:lnTo>
                    <a:pt x="2233" y="1"/>
                  </a:lnTo>
                  <a:lnTo>
                    <a:pt x="2102" y="101"/>
                  </a:lnTo>
                  <a:cubicBezTo>
                    <a:pt x="1952" y="224"/>
                    <a:pt x="1757" y="285"/>
                    <a:pt x="1561" y="285"/>
                  </a:cubicBezTo>
                  <a:cubicBezTo>
                    <a:pt x="1365" y="285"/>
                    <a:pt x="1167" y="224"/>
                    <a:pt x="1010" y="101"/>
                  </a:cubicBezTo>
                  <a:lnTo>
                    <a:pt x="892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8"/>
            <p:cNvSpPr/>
            <p:nvPr/>
          </p:nvSpPr>
          <p:spPr>
            <a:xfrm>
              <a:off x="2389544" y="1234057"/>
              <a:ext cx="63641" cy="107882"/>
            </a:xfrm>
            <a:custGeom>
              <a:avLst/>
              <a:gdLst/>
              <a:ahLst/>
              <a:cxnLst/>
              <a:rect l="l" t="t" r="r" b="b"/>
              <a:pathLst>
                <a:path w="1988" h="3370" extrusionOk="0">
                  <a:moveTo>
                    <a:pt x="1" y="0"/>
                  </a:moveTo>
                  <a:lnTo>
                    <a:pt x="1" y="1282"/>
                  </a:lnTo>
                  <a:lnTo>
                    <a:pt x="115" y="1324"/>
                  </a:lnTo>
                  <a:cubicBezTo>
                    <a:pt x="478" y="1441"/>
                    <a:pt x="720" y="1787"/>
                    <a:pt x="720" y="2174"/>
                  </a:cubicBezTo>
                  <a:cubicBezTo>
                    <a:pt x="720" y="2219"/>
                    <a:pt x="720" y="2260"/>
                    <a:pt x="706" y="2305"/>
                  </a:cubicBezTo>
                  <a:lnTo>
                    <a:pt x="692" y="2392"/>
                  </a:lnTo>
                  <a:lnTo>
                    <a:pt x="1656" y="3370"/>
                  </a:lnTo>
                  <a:lnTo>
                    <a:pt x="1774" y="3124"/>
                  </a:lnTo>
                  <a:cubicBezTo>
                    <a:pt x="1915" y="2838"/>
                    <a:pt x="1988" y="2506"/>
                    <a:pt x="1988" y="2174"/>
                  </a:cubicBezTo>
                  <a:cubicBezTo>
                    <a:pt x="1988" y="1123"/>
                    <a:pt x="1238" y="214"/>
                    <a:pt x="218" y="2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8"/>
            <p:cNvSpPr/>
            <p:nvPr/>
          </p:nvSpPr>
          <p:spPr>
            <a:xfrm>
              <a:off x="2467430" y="1266358"/>
              <a:ext cx="72412" cy="5570"/>
            </a:xfrm>
            <a:custGeom>
              <a:avLst/>
              <a:gdLst/>
              <a:ahLst/>
              <a:cxnLst/>
              <a:rect l="l" t="t" r="r" b="b"/>
              <a:pathLst>
                <a:path w="2262" h="174" extrusionOk="0">
                  <a:moveTo>
                    <a:pt x="73" y="0"/>
                  </a:moveTo>
                  <a:cubicBezTo>
                    <a:pt x="32" y="0"/>
                    <a:pt x="1" y="42"/>
                    <a:pt x="1" y="87"/>
                  </a:cubicBezTo>
                  <a:cubicBezTo>
                    <a:pt x="1" y="128"/>
                    <a:pt x="32" y="173"/>
                    <a:pt x="73" y="173"/>
                  </a:cubicBezTo>
                  <a:lnTo>
                    <a:pt x="2175" y="173"/>
                  </a:lnTo>
                  <a:cubicBezTo>
                    <a:pt x="2220" y="173"/>
                    <a:pt x="2261" y="128"/>
                    <a:pt x="2261" y="87"/>
                  </a:cubicBezTo>
                  <a:cubicBezTo>
                    <a:pt x="2261" y="42"/>
                    <a:pt x="2220" y="0"/>
                    <a:pt x="2175" y="0"/>
                  </a:cubicBezTo>
                  <a:close/>
                </a:path>
              </a:pathLst>
            </a:custGeom>
            <a:solidFill>
              <a:srgbClr val="F3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8"/>
            <p:cNvSpPr/>
            <p:nvPr/>
          </p:nvSpPr>
          <p:spPr>
            <a:xfrm>
              <a:off x="2467430" y="1277850"/>
              <a:ext cx="72412" cy="5570"/>
            </a:xfrm>
            <a:custGeom>
              <a:avLst/>
              <a:gdLst/>
              <a:ahLst/>
              <a:cxnLst/>
              <a:rect l="l" t="t" r="r" b="b"/>
              <a:pathLst>
                <a:path w="2262" h="174" extrusionOk="0">
                  <a:moveTo>
                    <a:pt x="73" y="1"/>
                  </a:moveTo>
                  <a:cubicBezTo>
                    <a:pt x="32" y="1"/>
                    <a:pt x="1" y="42"/>
                    <a:pt x="1" y="87"/>
                  </a:cubicBezTo>
                  <a:cubicBezTo>
                    <a:pt x="1" y="129"/>
                    <a:pt x="32" y="174"/>
                    <a:pt x="73" y="174"/>
                  </a:cubicBezTo>
                  <a:lnTo>
                    <a:pt x="2175" y="174"/>
                  </a:lnTo>
                  <a:cubicBezTo>
                    <a:pt x="2220" y="174"/>
                    <a:pt x="2261" y="129"/>
                    <a:pt x="2261" y="87"/>
                  </a:cubicBezTo>
                  <a:cubicBezTo>
                    <a:pt x="2261" y="42"/>
                    <a:pt x="2220" y="1"/>
                    <a:pt x="2175" y="1"/>
                  </a:cubicBezTo>
                  <a:close/>
                </a:path>
              </a:pathLst>
            </a:custGeom>
            <a:solidFill>
              <a:srgbClr val="F3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8"/>
            <p:cNvSpPr/>
            <p:nvPr/>
          </p:nvSpPr>
          <p:spPr>
            <a:xfrm>
              <a:off x="2467430" y="1289374"/>
              <a:ext cx="72412" cy="5538"/>
            </a:xfrm>
            <a:custGeom>
              <a:avLst/>
              <a:gdLst/>
              <a:ahLst/>
              <a:cxnLst/>
              <a:rect l="l" t="t" r="r" b="b"/>
              <a:pathLst>
                <a:path w="2262" h="173" extrusionOk="0">
                  <a:moveTo>
                    <a:pt x="73" y="0"/>
                  </a:moveTo>
                  <a:cubicBezTo>
                    <a:pt x="32" y="0"/>
                    <a:pt x="1" y="42"/>
                    <a:pt x="1" y="87"/>
                  </a:cubicBezTo>
                  <a:cubicBezTo>
                    <a:pt x="1" y="128"/>
                    <a:pt x="32" y="173"/>
                    <a:pt x="73" y="173"/>
                  </a:cubicBezTo>
                  <a:lnTo>
                    <a:pt x="2175" y="173"/>
                  </a:lnTo>
                  <a:cubicBezTo>
                    <a:pt x="2220" y="173"/>
                    <a:pt x="2261" y="128"/>
                    <a:pt x="2261" y="87"/>
                  </a:cubicBezTo>
                  <a:cubicBezTo>
                    <a:pt x="2261" y="42"/>
                    <a:pt x="2220" y="0"/>
                    <a:pt x="2175" y="0"/>
                  </a:cubicBezTo>
                  <a:close/>
                </a:path>
              </a:pathLst>
            </a:custGeom>
            <a:solidFill>
              <a:srgbClr val="F3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8"/>
            <p:cNvSpPr/>
            <p:nvPr/>
          </p:nvSpPr>
          <p:spPr>
            <a:xfrm>
              <a:off x="2467430" y="1300867"/>
              <a:ext cx="72412" cy="5570"/>
            </a:xfrm>
            <a:custGeom>
              <a:avLst/>
              <a:gdLst/>
              <a:ahLst/>
              <a:cxnLst/>
              <a:rect l="l" t="t" r="r" b="b"/>
              <a:pathLst>
                <a:path w="2262" h="174" extrusionOk="0">
                  <a:moveTo>
                    <a:pt x="73" y="1"/>
                  </a:moveTo>
                  <a:cubicBezTo>
                    <a:pt x="32" y="1"/>
                    <a:pt x="1" y="46"/>
                    <a:pt x="1" y="87"/>
                  </a:cubicBezTo>
                  <a:cubicBezTo>
                    <a:pt x="1" y="132"/>
                    <a:pt x="32" y="173"/>
                    <a:pt x="73" y="173"/>
                  </a:cubicBezTo>
                  <a:lnTo>
                    <a:pt x="2175" y="173"/>
                  </a:lnTo>
                  <a:cubicBezTo>
                    <a:pt x="2220" y="173"/>
                    <a:pt x="2261" y="132"/>
                    <a:pt x="2261" y="87"/>
                  </a:cubicBezTo>
                  <a:cubicBezTo>
                    <a:pt x="2261" y="46"/>
                    <a:pt x="2220" y="1"/>
                    <a:pt x="2175" y="1"/>
                  </a:cubicBezTo>
                  <a:close/>
                </a:path>
              </a:pathLst>
            </a:custGeom>
            <a:solidFill>
              <a:srgbClr val="F3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8"/>
            <p:cNvSpPr/>
            <p:nvPr/>
          </p:nvSpPr>
          <p:spPr>
            <a:xfrm>
              <a:off x="2467430" y="1312391"/>
              <a:ext cx="72412" cy="5538"/>
            </a:xfrm>
            <a:custGeom>
              <a:avLst/>
              <a:gdLst/>
              <a:ahLst/>
              <a:cxnLst/>
              <a:rect l="l" t="t" r="r" b="b"/>
              <a:pathLst>
                <a:path w="2262" h="173" extrusionOk="0">
                  <a:moveTo>
                    <a:pt x="73" y="0"/>
                  </a:moveTo>
                  <a:cubicBezTo>
                    <a:pt x="32" y="0"/>
                    <a:pt x="1" y="45"/>
                    <a:pt x="1" y="86"/>
                  </a:cubicBezTo>
                  <a:cubicBezTo>
                    <a:pt x="1" y="131"/>
                    <a:pt x="32" y="173"/>
                    <a:pt x="73" y="173"/>
                  </a:cubicBezTo>
                  <a:lnTo>
                    <a:pt x="2175" y="173"/>
                  </a:lnTo>
                  <a:cubicBezTo>
                    <a:pt x="2220" y="173"/>
                    <a:pt x="2261" y="131"/>
                    <a:pt x="2261" y="86"/>
                  </a:cubicBezTo>
                  <a:cubicBezTo>
                    <a:pt x="2261" y="45"/>
                    <a:pt x="2220" y="0"/>
                    <a:pt x="2175" y="0"/>
                  </a:cubicBezTo>
                  <a:close/>
                </a:path>
              </a:pathLst>
            </a:custGeom>
            <a:solidFill>
              <a:srgbClr val="F3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8"/>
            <p:cNvSpPr/>
            <p:nvPr/>
          </p:nvSpPr>
          <p:spPr>
            <a:xfrm>
              <a:off x="2467430" y="1323884"/>
              <a:ext cx="72412" cy="5570"/>
            </a:xfrm>
            <a:custGeom>
              <a:avLst/>
              <a:gdLst/>
              <a:ahLst/>
              <a:cxnLst/>
              <a:rect l="l" t="t" r="r" b="b"/>
              <a:pathLst>
                <a:path w="2262" h="174" extrusionOk="0">
                  <a:moveTo>
                    <a:pt x="73" y="1"/>
                  </a:moveTo>
                  <a:cubicBezTo>
                    <a:pt x="32" y="1"/>
                    <a:pt x="1" y="45"/>
                    <a:pt x="1" y="87"/>
                  </a:cubicBezTo>
                  <a:cubicBezTo>
                    <a:pt x="1" y="132"/>
                    <a:pt x="32" y="173"/>
                    <a:pt x="73" y="173"/>
                  </a:cubicBezTo>
                  <a:lnTo>
                    <a:pt x="2175" y="173"/>
                  </a:lnTo>
                  <a:cubicBezTo>
                    <a:pt x="2220" y="173"/>
                    <a:pt x="2261" y="132"/>
                    <a:pt x="2261" y="87"/>
                  </a:cubicBezTo>
                  <a:cubicBezTo>
                    <a:pt x="2261" y="45"/>
                    <a:pt x="2220" y="1"/>
                    <a:pt x="2175" y="1"/>
                  </a:cubicBezTo>
                  <a:close/>
                </a:path>
              </a:pathLst>
            </a:custGeom>
            <a:solidFill>
              <a:srgbClr val="F3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8"/>
            <p:cNvSpPr/>
            <p:nvPr/>
          </p:nvSpPr>
          <p:spPr>
            <a:xfrm>
              <a:off x="2467430" y="1335504"/>
              <a:ext cx="72412" cy="5570"/>
            </a:xfrm>
            <a:custGeom>
              <a:avLst/>
              <a:gdLst/>
              <a:ahLst/>
              <a:cxnLst/>
              <a:rect l="l" t="t" r="r" b="b"/>
              <a:pathLst>
                <a:path w="2262" h="174" extrusionOk="0">
                  <a:moveTo>
                    <a:pt x="73" y="0"/>
                  </a:moveTo>
                  <a:cubicBezTo>
                    <a:pt x="32" y="0"/>
                    <a:pt x="1" y="42"/>
                    <a:pt x="1" y="87"/>
                  </a:cubicBezTo>
                  <a:cubicBezTo>
                    <a:pt x="1" y="128"/>
                    <a:pt x="32" y="173"/>
                    <a:pt x="73" y="173"/>
                  </a:cubicBezTo>
                  <a:lnTo>
                    <a:pt x="2175" y="173"/>
                  </a:lnTo>
                  <a:cubicBezTo>
                    <a:pt x="2220" y="173"/>
                    <a:pt x="2261" y="128"/>
                    <a:pt x="2261" y="87"/>
                  </a:cubicBezTo>
                  <a:cubicBezTo>
                    <a:pt x="2261" y="42"/>
                    <a:pt x="2220" y="0"/>
                    <a:pt x="2175" y="0"/>
                  </a:cubicBezTo>
                  <a:close/>
                </a:path>
              </a:pathLst>
            </a:custGeom>
            <a:solidFill>
              <a:srgbClr val="F3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8"/>
            <p:cNvSpPr/>
            <p:nvPr/>
          </p:nvSpPr>
          <p:spPr>
            <a:xfrm>
              <a:off x="2378916" y="1403658"/>
              <a:ext cx="40656" cy="40176"/>
            </a:xfrm>
            <a:custGeom>
              <a:avLst/>
              <a:gdLst/>
              <a:ahLst/>
              <a:cxnLst/>
              <a:rect l="l" t="t" r="r" b="b"/>
              <a:pathLst>
                <a:path w="1270" h="1255" extrusionOk="0">
                  <a:moveTo>
                    <a:pt x="1269" y="0"/>
                  </a:moveTo>
                  <a:lnTo>
                    <a:pt x="1" y="45"/>
                  </a:lnTo>
                  <a:lnTo>
                    <a:pt x="1" y="1255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1" name="Google Shape;1271;p28"/>
          <p:cNvGrpSpPr/>
          <p:nvPr/>
        </p:nvGrpSpPr>
        <p:grpSpPr>
          <a:xfrm>
            <a:off x="5608456" y="618076"/>
            <a:ext cx="899595" cy="588125"/>
            <a:chOff x="2740399" y="1159821"/>
            <a:chExt cx="386391" cy="252609"/>
          </a:xfrm>
        </p:grpSpPr>
        <p:sp>
          <p:nvSpPr>
            <p:cNvPr id="1272" name="Google Shape;1272;p28"/>
            <p:cNvSpPr/>
            <p:nvPr/>
          </p:nvSpPr>
          <p:spPr>
            <a:xfrm>
              <a:off x="2740399" y="1159821"/>
              <a:ext cx="386391" cy="215764"/>
            </a:xfrm>
            <a:custGeom>
              <a:avLst/>
              <a:gdLst/>
              <a:ahLst/>
              <a:cxnLst/>
              <a:rect l="l" t="t" r="r" b="b"/>
              <a:pathLst>
                <a:path w="12070" h="6740" extrusionOk="0">
                  <a:moveTo>
                    <a:pt x="3370" y="0"/>
                  </a:moveTo>
                  <a:cubicBezTo>
                    <a:pt x="1511" y="0"/>
                    <a:pt x="0" y="1514"/>
                    <a:pt x="0" y="3370"/>
                  </a:cubicBezTo>
                  <a:cubicBezTo>
                    <a:pt x="0" y="5243"/>
                    <a:pt x="1511" y="6740"/>
                    <a:pt x="3370" y="6740"/>
                  </a:cubicBezTo>
                  <a:lnTo>
                    <a:pt x="8699" y="6740"/>
                  </a:lnTo>
                  <a:cubicBezTo>
                    <a:pt x="10555" y="6740"/>
                    <a:pt x="12069" y="5243"/>
                    <a:pt x="12069" y="3370"/>
                  </a:cubicBezTo>
                  <a:cubicBezTo>
                    <a:pt x="12069" y="1514"/>
                    <a:pt x="10555" y="0"/>
                    <a:pt x="8699" y="0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8"/>
            <p:cNvSpPr/>
            <p:nvPr/>
          </p:nvSpPr>
          <p:spPr>
            <a:xfrm>
              <a:off x="2792067" y="1204510"/>
              <a:ext cx="15174" cy="133236"/>
            </a:xfrm>
            <a:custGeom>
              <a:avLst/>
              <a:gdLst/>
              <a:ahLst/>
              <a:cxnLst/>
              <a:rect l="l" t="t" r="r" b="b"/>
              <a:pathLst>
                <a:path w="474" h="4162" extrusionOk="0">
                  <a:moveTo>
                    <a:pt x="228" y="0"/>
                  </a:moveTo>
                  <a:cubicBezTo>
                    <a:pt x="100" y="0"/>
                    <a:pt x="0" y="101"/>
                    <a:pt x="0" y="246"/>
                  </a:cubicBezTo>
                  <a:lnTo>
                    <a:pt x="0" y="3920"/>
                  </a:lnTo>
                  <a:cubicBezTo>
                    <a:pt x="0" y="4047"/>
                    <a:pt x="100" y="4162"/>
                    <a:pt x="228" y="4162"/>
                  </a:cubicBezTo>
                  <a:cubicBezTo>
                    <a:pt x="373" y="4162"/>
                    <a:pt x="474" y="4047"/>
                    <a:pt x="474" y="3920"/>
                  </a:cubicBezTo>
                  <a:lnTo>
                    <a:pt x="474" y="246"/>
                  </a:lnTo>
                  <a:cubicBezTo>
                    <a:pt x="474" y="101"/>
                    <a:pt x="373" y="0"/>
                    <a:pt x="228" y="0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8"/>
            <p:cNvSpPr/>
            <p:nvPr/>
          </p:nvSpPr>
          <p:spPr>
            <a:xfrm>
              <a:off x="2821486" y="1244653"/>
              <a:ext cx="15302" cy="93092"/>
            </a:xfrm>
            <a:custGeom>
              <a:avLst/>
              <a:gdLst/>
              <a:ahLst/>
              <a:cxnLst/>
              <a:rect l="l" t="t" r="r" b="b"/>
              <a:pathLst>
                <a:path w="478" h="2908" extrusionOk="0">
                  <a:moveTo>
                    <a:pt x="232" y="1"/>
                  </a:moveTo>
                  <a:cubicBezTo>
                    <a:pt x="101" y="1"/>
                    <a:pt x="1" y="101"/>
                    <a:pt x="1" y="246"/>
                  </a:cubicBezTo>
                  <a:lnTo>
                    <a:pt x="1" y="2666"/>
                  </a:lnTo>
                  <a:cubicBezTo>
                    <a:pt x="1" y="2793"/>
                    <a:pt x="101" y="2908"/>
                    <a:pt x="232" y="2908"/>
                  </a:cubicBezTo>
                  <a:cubicBezTo>
                    <a:pt x="377" y="2908"/>
                    <a:pt x="478" y="2793"/>
                    <a:pt x="478" y="2666"/>
                  </a:cubicBezTo>
                  <a:lnTo>
                    <a:pt x="478" y="246"/>
                  </a:lnTo>
                  <a:cubicBezTo>
                    <a:pt x="478" y="101"/>
                    <a:pt x="377" y="1"/>
                    <a:pt x="232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2851034" y="1294016"/>
              <a:ext cx="15174" cy="43729"/>
            </a:xfrm>
            <a:custGeom>
              <a:avLst/>
              <a:gdLst/>
              <a:ahLst/>
              <a:cxnLst/>
              <a:rect l="l" t="t" r="r" b="b"/>
              <a:pathLst>
                <a:path w="474" h="1366" extrusionOk="0">
                  <a:moveTo>
                    <a:pt x="232" y="0"/>
                  </a:moveTo>
                  <a:cubicBezTo>
                    <a:pt x="101" y="0"/>
                    <a:pt x="0" y="114"/>
                    <a:pt x="0" y="242"/>
                  </a:cubicBezTo>
                  <a:lnTo>
                    <a:pt x="0" y="1124"/>
                  </a:lnTo>
                  <a:cubicBezTo>
                    <a:pt x="0" y="1251"/>
                    <a:pt x="101" y="1366"/>
                    <a:pt x="232" y="1366"/>
                  </a:cubicBezTo>
                  <a:cubicBezTo>
                    <a:pt x="374" y="1366"/>
                    <a:pt x="474" y="1251"/>
                    <a:pt x="474" y="1124"/>
                  </a:cubicBezTo>
                  <a:lnTo>
                    <a:pt x="474" y="242"/>
                  </a:lnTo>
                  <a:cubicBezTo>
                    <a:pt x="474" y="114"/>
                    <a:pt x="374" y="0"/>
                    <a:pt x="232" y="0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8"/>
            <p:cNvSpPr/>
            <p:nvPr/>
          </p:nvSpPr>
          <p:spPr>
            <a:xfrm>
              <a:off x="2880581" y="1225318"/>
              <a:ext cx="15174" cy="112428"/>
            </a:xfrm>
            <a:custGeom>
              <a:avLst/>
              <a:gdLst/>
              <a:ahLst/>
              <a:cxnLst/>
              <a:rect l="l" t="t" r="r" b="b"/>
              <a:pathLst>
                <a:path w="474" h="3512" extrusionOk="0">
                  <a:moveTo>
                    <a:pt x="228" y="0"/>
                  </a:moveTo>
                  <a:cubicBezTo>
                    <a:pt x="100" y="0"/>
                    <a:pt x="0" y="114"/>
                    <a:pt x="0" y="245"/>
                  </a:cubicBezTo>
                  <a:lnTo>
                    <a:pt x="0" y="3270"/>
                  </a:lnTo>
                  <a:cubicBezTo>
                    <a:pt x="0" y="3397"/>
                    <a:pt x="100" y="3512"/>
                    <a:pt x="228" y="3512"/>
                  </a:cubicBezTo>
                  <a:cubicBezTo>
                    <a:pt x="373" y="3512"/>
                    <a:pt x="474" y="3397"/>
                    <a:pt x="474" y="3270"/>
                  </a:cubicBezTo>
                  <a:lnTo>
                    <a:pt x="474" y="245"/>
                  </a:lnTo>
                  <a:cubicBezTo>
                    <a:pt x="474" y="114"/>
                    <a:pt x="373" y="0"/>
                    <a:pt x="228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8"/>
            <p:cNvSpPr/>
            <p:nvPr/>
          </p:nvSpPr>
          <p:spPr>
            <a:xfrm>
              <a:off x="2910001" y="1204510"/>
              <a:ext cx="15302" cy="133236"/>
            </a:xfrm>
            <a:custGeom>
              <a:avLst/>
              <a:gdLst/>
              <a:ahLst/>
              <a:cxnLst/>
              <a:rect l="l" t="t" r="r" b="b"/>
              <a:pathLst>
                <a:path w="478" h="4162" extrusionOk="0">
                  <a:moveTo>
                    <a:pt x="232" y="0"/>
                  </a:moveTo>
                  <a:cubicBezTo>
                    <a:pt x="101" y="0"/>
                    <a:pt x="0" y="101"/>
                    <a:pt x="0" y="246"/>
                  </a:cubicBezTo>
                  <a:lnTo>
                    <a:pt x="0" y="3920"/>
                  </a:lnTo>
                  <a:cubicBezTo>
                    <a:pt x="0" y="4047"/>
                    <a:pt x="101" y="4162"/>
                    <a:pt x="232" y="4162"/>
                  </a:cubicBezTo>
                  <a:cubicBezTo>
                    <a:pt x="377" y="4162"/>
                    <a:pt x="477" y="4047"/>
                    <a:pt x="477" y="3920"/>
                  </a:cubicBezTo>
                  <a:lnTo>
                    <a:pt x="477" y="246"/>
                  </a:lnTo>
                  <a:cubicBezTo>
                    <a:pt x="477" y="101"/>
                    <a:pt x="377" y="0"/>
                    <a:pt x="232" y="0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8"/>
            <p:cNvSpPr/>
            <p:nvPr/>
          </p:nvSpPr>
          <p:spPr>
            <a:xfrm>
              <a:off x="2939548" y="1187031"/>
              <a:ext cx="15174" cy="150715"/>
            </a:xfrm>
            <a:custGeom>
              <a:avLst/>
              <a:gdLst/>
              <a:ahLst/>
              <a:cxnLst/>
              <a:rect l="l" t="t" r="r" b="b"/>
              <a:pathLst>
                <a:path w="474" h="4708" extrusionOk="0">
                  <a:moveTo>
                    <a:pt x="232" y="0"/>
                  </a:moveTo>
                  <a:cubicBezTo>
                    <a:pt x="101" y="0"/>
                    <a:pt x="0" y="114"/>
                    <a:pt x="0" y="246"/>
                  </a:cubicBezTo>
                  <a:lnTo>
                    <a:pt x="0" y="4466"/>
                  </a:lnTo>
                  <a:cubicBezTo>
                    <a:pt x="0" y="4593"/>
                    <a:pt x="101" y="4708"/>
                    <a:pt x="232" y="4708"/>
                  </a:cubicBezTo>
                  <a:cubicBezTo>
                    <a:pt x="374" y="4708"/>
                    <a:pt x="474" y="4593"/>
                    <a:pt x="474" y="4466"/>
                  </a:cubicBezTo>
                  <a:lnTo>
                    <a:pt x="474" y="246"/>
                  </a:lnTo>
                  <a:cubicBezTo>
                    <a:pt x="474" y="114"/>
                    <a:pt x="374" y="0"/>
                    <a:pt x="232" y="0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8"/>
            <p:cNvSpPr/>
            <p:nvPr/>
          </p:nvSpPr>
          <p:spPr>
            <a:xfrm>
              <a:off x="2969095" y="1244653"/>
              <a:ext cx="15174" cy="93092"/>
            </a:xfrm>
            <a:custGeom>
              <a:avLst/>
              <a:gdLst/>
              <a:ahLst/>
              <a:cxnLst/>
              <a:rect l="l" t="t" r="r" b="b"/>
              <a:pathLst>
                <a:path w="474" h="2908" extrusionOk="0">
                  <a:moveTo>
                    <a:pt x="228" y="1"/>
                  </a:moveTo>
                  <a:cubicBezTo>
                    <a:pt x="100" y="1"/>
                    <a:pt x="0" y="101"/>
                    <a:pt x="0" y="246"/>
                  </a:cubicBezTo>
                  <a:lnTo>
                    <a:pt x="0" y="2666"/>
                  </a:lnTo>
                  <a:cubicBezTo>
                    <a:pt x="0" y="2793"/>
                    <a:pt x="100" y="2908"/>
                    <a:pt x="228" y="2908"/>
                  </a:cubicBezTo>
                  <a:cubicBezTo>
                    <a:pt x="373" y="2908"/>
                    <a:pt x="474" y="2793"/>
                    <a:pt x="474" y="2666"/>
                  </a:cubicBezTo>
                  <a:lnTo>
                    <a:pt x="474" y="246"/>
                  </a:lnTo>
                  <a:cubicBezTo>
                    <a:pt x="474" y="101"/>
                    <a:pt x="373" y="1"/>
                    <a:pt x="228" y="1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8"/>
            <p:cNvSpPr/>
            <p:nvPr/>
          </p:nvSpPr>
          <p:spPr>
            <a:xfrm>
              <a:off x="3014233" y="1215554"/>
              <a:ext cx="19816" cy="19848"/>
            </a:xfrm>
            <a:custGeom>
              <a:avLst/>
              <a:gdLst/>
              <a:ahLst/>
              <a:cxnLst/>
              <a:rect l="l" t="t" r="r" b="b"/>
              <a:pathLst>
                <a:path w="619" h="620" extrusionOk="0">
                  <a:moveTo>
                    <a:pt x="301" y="1"/>
                  </a:moveTo>
                  <a:cubicBezTo>
                    <a:pt x="145" y="1"/>
                    <a:pt x="0" y="132"/>
                    <a:pt x="0" y="305"/>
                  </a:cubicBezTo>
                  <a:cubicBezTo>
                    <a:pt x="0" y="478"/>
                    <a:pt x="145" y="620"/>
                    <a:pt x="301" y="620"/>
                  </a:cubicBezTo>
                  <a:cubicBezTo>
                    <a:pt x="474" y="620"/>
                    <a:pt x="619" y="478"/>
                    <a:pt x="619" y="305"/>
                  </a:cubicBezTo>
                  <a:cubicBezTo>
                    <a:pt x="619" y="132"/>
                    <a:pt x="474" y="1"/>
                    <a:pt x="301" y="1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8"/>
            <p:cNvSpPr/>
            <p:nvPr/>
          </p:nvSpPr>
          <p:spPr>
            <a:xfrm>
              <a:off x="3043204" y="1222533"/>
              <a:ext cx="54485" cy="5570"/>
            </a:xfrm>
            <a:custGeom>
              <a:avLst/>
              <a:gdLst/>
              <a:ahLst/>
              <a:cxnLst/>
              <a:rect l="l" t="t" r="r" b="b"/>
              <a:pathLst>
                <a:path w="1702" h="174" extrusionOk="0">
                  <a:moveTo>
                    <a:pt x="87" y="1"/>
                  </a:moveTo>
                  <a:cubicBezTo>
                    <a:pt x="46" y="1"/>
                    <a:pt x="1" y="42"/>
                    <a:pt x="1" y="87"/>
                  </a:cubicBezTo>
                  <a:cubicBezTo>
                    <a:pt x="1" y="142"/>
                    <a:pt x="46" y="173"/>
                    <a:pt x="87" y="173"/>
                  </a:cubicBezTo>
                  <a:lnTo>
                    <a:pt x="1615" y="173"/>
                  </a:lnTo>
                  <a:cubicBezTo>
                    <a:pt x="1660" y="173"/>
                    <a:pt x="1701" y="142"/>
                    <a:pt x="1701" y="87"/>
                  </a:cubicBezTo>
                  <a:cubicBezTo>
                    <a:pt x="1701" y="42"/>
                    <a:pt x="1660" y="1"/>
                    <a:pt x="1615" y="1"/>
                  </a:cubicBezTo>
                  <a:close/>
                </a:path>
              </a:pathLst>
            </a:custGeom>
            <a:solidFill>
              <a:srgbClr val="F3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8"/>
            <p:cNvSpPr/>
            <p:nvPr/>
          </p:nvSpPr>
          <p:spPr>
            <a:xfrm>
              <a:off x="3014233" y="1242797"/>
              <a:ext cx="19816" cy="19368"/>
            </a:xfrm>
            <a:custGeom>
              <a:avLst/>
              <a:gdLst/>
              <a:ahLst/>
              <a:cxnLst/>
              <a:rect l="l" t="t" r="r" b="b"/>
              <a:pathLst>
                <a:path w="619" h="605" extrusionOk="0">
                  <a:moveTo>
                    <a:pt x="301" y="0"/>
                  </a:moveTo>
                  <a:cubicBezTo>
                    <a:pt x="145" y="0"/>
                    <a:pt x="0" y="131"/>
                    <a:pt x="0" y="304"/>
                  </a:cubicBezTo>
                  <a:cubicBezTo>
                    <a:pt x="0" y="477"/>
                    <a:pt x="145" y="605"/>
                    <a:pt x="301" y="605"/>
                  </a:cubicBezTo>
                  <a:cubicBezTo>
                    <a:pt x="474" y="605"/>
                    <a:pt x="619" y="477"/>
                    <a:pt x="619" y="304"/>
                  </a:cubicBezTo>
                  <a:cubicBezTo>
                    <a:pt x="619" y="131"/>
                    <a:pt x="474" y="0"/>
                    <a:pt x="301" y="0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8"/>
            <p:cNvSpPr/>
            <p:nvPr/>
          </p:nvSpPr>
          <p:spPr>
            <a:xfrm>
              <a:off x="3043204" y="1249743"/>
              <a:ext cx="54485" cy="5570"/>
            </a:xfrm>
            <a:custGeom>
              <a:avLst/>
              <a:gdLst/>
              <a:ahLst/>
              <a:cxnLst/>
              <a:rect l="l" t="t" r="r" b="b"/>
              <a:pathLst>
                <a:path w="1702" h="174" extrusionOk="0">
                  <a:moveTo>
                    <a:pt x="87" y="1"/>
                  </a:moveTo>
                  <a:cubicBezTo>
                    <a:pt x="46" y="1"/>
                    <a:pt x="1" y="42"/>
                    <a:pt x="1" y="87"/>
                  </a:cubicBezTo>
                  <a:cubicBezTo>
                    <a:pt x="1" y="129"/>
                    <a:pt x="46" y="174"/>
                    <a:pt x="87" y="174"/>
                  </a:cubicBezTo>
                  <a:lnTo>
                    <a:pt x="1615" y="174"/>
                  </a:lnTo>
                  <a:cubicBezTo>
                    <a:pt x="1660" y="174"/>
                    <a:pt x="1701" y="129"/>
                    <a:pt x="1701" y="87"/>
                  </a:cubicBezTo>
                  <a:cubicBezTo>
                    <a:pt x="1701" y="42"/>
                    <a:pt x="1660" y="1"/>
                    <a:pt x="1615" y="1"/>
                  </a:cubicBezTo>
                  <a:close/>
                </a:path>
              </a:pathLst>
            </a:custGeom>
            <a:solidFill>
              <a:srgbClr val="F3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8"/>
            <p:cNvSpPr/>
            <p:nvPr/>
          </p:nvSpPr>
          <p:spPr>
            <a:xfrm>
              <a:off x="3014233" y="1269559"/>
              <a:ext cx="19816" cy="19848"/>
            </a:xfrm>
            <a:custGeom>
              <a:avLst/>
              <a:gdLst/>
              <a:ahLst/>
              <a:cxnLst/>
              <a:rect l="l" t="t" r="r" b="b"/>
              <a:pathLst>
                <a:path w="619" h="620" extrusionOk="0">
                  <a:moveTo>
                    <a:pt x="301" y="1"/>
                  </a:moveTo>
                  <a:cubicBezTo>
                    <a:pt x="145" y="1"/>
                    <a:pt x="0" y="142"/>
                    <a:pt x="0" y="315"/>
                  </a:cubicBezTo>
                  <a:cubicBezTo>
                    <a:pt x="0" y="488"/>
                    <a:pt x="145" y="619"/>
                    <a:pt x="301" y="619"/>
                  </a:cubicBezTo>
                  <a:cubicBezTo>
                    <a:pt x="474" y="619"/>
                    <a:pt x="619" y="488"/>
                    <a:pt x="619" y="315"/>
                  </a:cubicBezTo>
                  <a:cubicBezTo>
                    <a:pt x="619" y="142"/>
                    <a:pt x="474" y="1"/>
                    <a:pt x="301" y="1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8"/>
            <p:cNvSpPr/>
            <p:nvPr/>
          </p:nvSpPr>
          <p:spPr>
            <a:xfrm>
              <a:off x="3043204" y="1276858"/>
              <a:ext cx="54485" cy="5570"/>
            </a:xfrm>
            <a:custGeom>
              <a:avLst/>
              <a:gdLst/>
              <a:ahLst/>
              <a:cxnLst/>
              <a:rect l="l" t="t" r="r" b="b"/>
              <a:pathLst>
                <a:path w="1702" h="174" extrusionOk="0">
                  <a:moveTo>
                    <a:pt x="87" y="1"/>
                  </a:moveTo>
                  <a:cubicBezTo>
                    <a:pt x="46" y="1"/>
                    <a:pt x="1" y="46"/>
                    <a:pt x="1" y="87"/>
                  </a:cubicBezTo>
                  <a:cubicBezTo>
                    <a:pt x="1" y="132"/>
                    <a:pt x="46" y="173"/>
                    <a:pt x="87" y="173"/>
                  </a:cubicBezTo>
                  <a:lnTo>
                    <a:pt x="1615" y="173"/>
                  </a:lnTo>
                  <a:cubicBezTo>
                    <a:pt x="1660" y="173"/>
                    <a:pt x="1701" y="132"/>
                    <a:pt x="1701" y="87"/>
                  </a:cubicBezTo>
                  <a:cubicBezTo>
                    <a:pt x="1701" y="46"/>
                    <a:pt x="1660" y="1"/>
                    <a:pt x="1615" y="1"/>
                  </a:cubicBezTo>
                  <a:close/>
                </a:path>
              </a:pathLst>
            </a:custGeom>
            <a:solidFill>
              <a:srgbClr val="F3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8"/>
            <p:cNvSpPr/>
            <p:nvPr/>
          </p:nvSpPr>
          <p:spPr>
            <a:xfrm>
              <a:off x="3014233" y="1296769"/>
              <a:ext cx="19816" cy="19848"/>
            </a:xfrm>
            <a:custGeom>
              <a:avLst/>
              <a:gdLst/>
              <a:ahLst/>
              <a:cxnLst/>
              <a:rect l="l" t="t" r="r" b="b"/>
              <a:pathLst>
                <a:path w="619" h="620" extrusionOk="0">
                  <a:moveTo>
                    <a:pt x="301" y="1"/>
                  </a:moveTo>
                  <a:cubicBezTo>
                    <a:pt x="145" y="1"/>
                    <a:pt x="0" y="142"/>
                    <a:pt x="0" y="315"/>
                  </a:cubicBezTo>
                  <a:cubicBezTo>
                    <a:pt x="0" y="488"/>
                    <a:pt x="145" y="619"/>
                    <a:pt x="301" y="619"/>
                  </a:cubicBezTo>
                  <a:cubicBezTo>
                    <a:pt x="474" y="619"/>
                    <a:pt x="619" y="488"/>
                    <a:pt x="619" y="315"/>
                  </a:cubicBezTo>
                  <a:cubicBezTo>
                    <a:pt x="619" y="142"/>
                    <a:pt x="474" y="1"/>
                    <a:pt x="301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8"/>
            <p:cNvSpPr/>
            <p:nvPr/>
          </p:nvSpPr>
          <p:spPr>
            <a:xfrm>
              <a:off x="3043204" y="1304068"/>
              <a:ext cx="54485" cy="5570"/>
            </a:xfrm>
            <a:custGeom>
              <a:avLst/>
              <a:gdLst/>
              <a:ahLst/>
              <a:cxnLst/>
              <a:rect l="l" t="t" r="r" b="b"/>
              <a:pathLst>
                <a:path w="1702" h="174" extrusionOk="0">
                  <a:moveTo>
                    <a:pt x="87" y="1"/>
                  </a:moveTo>
                  <a:cubicBezTo>
                    <a:pt x="46" y="1"/>
                    <a:pt x="1" y="46"/>
                    <a:pt x="1" y="87"/>
                  </a:cubicBezTo>
                  <a:cubicBezTo>
                    <a:pt x="1" y="132"/>
                    <a:pt x="46" y="174"/>
                    <a:pt x="87" y="174"/>
                  </a:cubicBezTo>
                  <a:lnTo>
                    <a:pt x="1615" y="174"/>
                  </a:lnTo>
                  <a:cubicBezTo>
                    <a:pt x="1660" y="174"/>
                    <a:pt x="1701" y="132"/>
                    <a:pt x="1701" y="87"/>
                  </a:cubicBezTo>
                  <a:cubicBezTo>
                    <a:pt x="1701" y="46"/>
                    <a:pt x="1660" y="1"/>
                    <a:pt x="1615" y="1"/>
                  </a:cubicBezTo>
                  <a:close/>
                </a:path>
              </a:pathLst>
            </a:custGeom>
            <a:solidFill>
              <a:srgbClr val="F3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8"/>
            <p:cNvSpPr/>
            <p:nvPr/>
          </p:nvSpPr>
          <p:spPr>
            <a:xfrm>
              <a:off x="2922934" y="1371902"/>
              <a:ext cx="40656" cy="40528"/>
            </a:xfrm>
            <a:custGeom>
              <a:avLst/>
              <a:gdLst/>
              <a:ahLst/>
              <a:cxnLst/>
              <a:rect l="l" t="t" r="r" b="b"/>
              <a:pathLst>
                <a:path w="1270" h="1266" extrusionOk="0">
                  <a:moveTo>
                    <a:pt x="1" y="0"/>
                  </a:moveTo>
                  <a:lnTo>
                    <a:pt x="1269" y="1265"/>
                  </a:lnTo>
                  <a:lnTo>
                    <a:pt x="1269" y="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ytone One"/>
              <a:buNone/>
              <a:defRPr sz="30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0" r:id="rId4"/>
    <p:sldLayoutId id="2147483661" r:id="rId5"/>
    <p:sldLayoutId id="2147483669" r:id="rId6"/>
    <p:sldLayoutId id="2147483673" r:id="rId7"/>
    <p:sldLayoutId id="214748367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32"/>
          <p:cNvSpPr txBox="1">
            <a:spLocks noGrp="1"/>
          </p:cNvSpPr>
          <p:nvPr>
            <p:ph type="ctrTitle"/>
          </p:nvPr>
        </p:nvSpPr>
        <p:spPr>
          <a:xfrm>
            <a:off x="1707500" y="1070150"/>
            <a:ext cx="5729100" cy="15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Team Amplifire 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dirty="0">
                <a:solidFill>
                  <a:schemeClr val="lt2"/>
                </a:solidFill>
              </a:rPr>
              <a:t>FBC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300" name="Google Shape;1300;p32"/>
          <p:cNvSpPr txBox="1">
            <a:spLocks noGrp="1"/>
          </p:cNvSpPr>
          <p:nvPr>
            <p:ph type="subTitle" idx="1"/>
          </p:nvPr>
        </p:nvSpPr>
        <p:spPr>
          <a:xfrm>
            <a:off x="1707475" y="2607975"/>
            <a:ext cx="5729100" cy="3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Taking care of business with Salesforce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01" name="Google Shape;1301;p32"/>
          <p:cNvGrpSpPr/>
          <p:nvPr/>
        </p:nvGrpSpPr>
        <p:grpSpPr>
          <a:xfrm>
            <a:off x="994850" y="3123394"/>
            <a:ext cx="891332" cy="514128"/>
            <a:chOff x="491181" y="3743695"/>
            <a:chExt cx="231930" cy="133780"/>
          </a:xfrm>
        </p:grpSpPr>
        <p:sp>
          <p:nvSpPr>
            <p:cNvPr id="1302" name="Google Shape;1302;p32"/>
            <p:cNvSpPr/>
            <p:nvPr/>
          </p:nvSpPr>
          <p:spPr>
            <a:xfrm>
              <a:off x="527131" y="3743695"/>
              <a:ext cx="195981" cy="122160"/>
            </a:xfrm>
            <a:custGeom>
              <a:avLst/>
              <a:gdLst/>
              <a:ahLst/>
              <a:cxnLst/>
              <a:rect l="l" t="t" r="r" b="b"/>
              <a:pathLst>
                <a:path w="6122" h="3816" extrusionOk="0">
                  <a:moveTo>
                    <a:pt x="1051" y="0"/>
                  </a:moveTo>
                  <a:cubicBezTo>
                    <a:pt x="851" y="0"/>
                    <a:pt x="661" y="173"/>
                    <a:pt x="619" y="377"/>
                  </a:cubicBezTo>
                  <a:lnTo>
                    <a:pt x="1" y="3816"/>
                  </a:lnTo>
                  <a:lnTo>
                    <a:pt x="5458" y="3816"/>
                  </a:lnTo>
                  <a:lnTo>
                    <a:pt x="6077" y="377"/>
                  </a:lnTo>
                  <a:cubicBezTo>
                    <a:pt x="6122" y="173"/>
                    <a:pt x="5976" y="0"/>
                    <a:pt x="5776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2"/>
            <p:cNvSpPr/>
            <p:nvPr/>
          </p:nvSpPr>
          <p:spPr>
            <a:xfrm>
              <a:off x="540512" y="3754323"/>
              <a:ext cx="170114" cy="101480"/>
            </a:xfrm>
            <a:custGeom>
              <a:avLst/>
              <a:gdLst/>
              <a:ahLst/>
              <a:cxnLst/>
              <a:rect l="l" t="t" r="r" b="b"/>
              <a:pathLst>
                <a:path w="5314" h="3170" extrusionOk="0">
                  <a:moveTo>
                    <a:pt x="561" y="0"/>
                  </a:moveTo>
                  <a:lnTo>
                    <a:pt x="1" y="3169"/>
                  </a:lnTo>
                  <a:lnTo>
                    <a:pt x="4753" y="3169"/>
                  </a:lnTo>
                  <a:lnTo>
                    <a:pt x="5313" y="0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2"/>
            <p:cNvSpPr/>
            <p:nvPr/>
          </p:nvSpPr>
          <p:spPr>
            <a:xfrm>
              <a:off x="562089" y="3754323"/>
              <a:ext cx="90435" cy="101480"/>
            </a:xfrm>
            <a:custGeom>
              <a:avLst/>
              <a:gdLst/>
              <a:ahLst/>
              <a:cxnLst/>
              <a:rect l="l" t="t" r="r" b="b"/>
              <a:pathLst>
                <a:path w="2825" h="3170" extrusionOk="0">
                  <a:moveTo>
                    <a:pt x="1715" y="0"/>
                  </a:moveTo>
                  <a:lnTo>
                    <a:pt x="1" y="3169"/>
                  </a:lnTo>
                  <a:lnTo>
                    <a:pt x="1110" y="3169"/>
                  </a:lnTo>
                  <a:lnTo>
                    <a:pt x="2825" y="0"/>
                  </a:lnTo>
                  <a:close/>
                </a:path>
              </a:pathLst>
            </a:custGeom>
            <a:solidFill>
              <a:srgbClr val="F3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2"/>
            <p:cNvSpPr/>
            <p:nvPr/>
          </p:nvSpPr>
          <p:spPr>
            <a:xfrm>
              <a:off x="609691" y="3754323"/>
              <a:ext cx="71932" cy="101480"/>
            </a:xfrm>
            <a:custGeom>
              <a:avLst/>
              <a:gdLst/>
              <a:ahLst/>
              <a:cxnLst/>
              <a:rect l="l" t="t" r="r" b="b"/>
              <a:pathLst>
                <a:path w="2247" h="3170" extrusionOk="0">
                  <a:moveTo>
                    <a:pt x="1711" y="0"/>
                  </a:moveTo>
                  <a:lnTo>
                    <a:pt x="0" y="3169"/>
                  </a:lnTo>
                  <a:lnTo>
                    <a:pt x="518" y="3169"/>
                  </a:lnTo>
                  <a:lnTo>
                    <a:pt x="2247" y="0"/>
                  </a:lnTo>
                  <a:close/>
                </a:path>
              </a:pathLst>
            </a:custGeom>
            <a:solidFill>
              <a:srgbClr val="F3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2"/>
            <p:cNvSpPr/>
            <p:nvPr/>
          </p:nvSpPr>
          <p:spPr>
            <a:xfrm>
              <a:off x="491181" y="3865854"/>
              <a:ext cx="210706" cy="11621"/>
            </a:xfrm>
            <a:custGeom>
              <a:avLst/>
              <a:gdLst/>
              <a:ahLst/>
              <a:cxnLst/>
              <a:rect l="l" t="t" r="r" b="b"/>
              <a:pathLst>
                <a:path w="6582" h="363" extrusionOk="0">
                  <a:moveTo>
                    <a:pt x="0" y="0"/>
                  </a:moveTo>
                  <a:cubicBezTo>
                    <a:pt x="0" y="204"/>
                    <a:pt x="159" y="363"/>
                    <a:pt x="360" y="363"/>
                  </a:cubicBezTo>
                  <a:lnTo>
                    <a:pt x="6177" y="363"/>
                  </a:lnTo>
                  <a:cubicBezTo>
                    <a:pt x="6381" y="363"/>
                    <a:pt x="6553" y="204"/>
                    <a:pt x="6581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2"/>
            <p:cNvSpPr/>
            <p:nvPr/>
          </p:nvSpPr>
          <p:spPr>
            <a:xfrm>
              <a:off x="527131" y="3864958"/>
              <a:ext cx="174756" cy="1921"/>
            </a:xfrm>
            <a:custGeom>
              <a:avLst/>
              <a:gdLst/>
              <a:ahLst/>
              <a:cxnLst/>
              <a:rect l="l" t="t" r="r" b="b"/>
              <a:pathLst>
                <a:path w="5459" h="60" extrusionOk="0">
                  <a:moveTo>
                    <a:pt x="2735" y="0"/>
                  </a:moveTo>
                  <a:lnTo>
                    <a:pt x="1369" y="14"/>
                  </a:lnTo>
                  <a:lnTo>
                    <a:pt x="692" y="14"/>
                  </a:lnTo>
                  <a:lnTo>
                    <a:pt x="1" y="28"/>
                  </a:lnTo>
                  <a:lnTo>
                    <a:pt x="692" y="45"/>
                  </a:lnTo>
                  <a:lnTo>
                    <a:pt x="1369" y="59"/>
                  </a:lnTo>
                  <a:lnTo>
                    <a:pt x="4103" y="59"/>
                  </a:lnTo>
                  <a:cubicBezTo>
                    <a:pt x="4549" y="45"/>
                    <a:pt x="5012" y="45"/>
                    <a:pt x="5458" y="28"/>
                  </a:cubicBezTo>
                  <a:cubicBezTo>
                    <a:pt x="5012" y="14"/>
                    <a:pt x="4549" y="14"/>
                    <a:pt x="4103" y="14"/>
                  </a:cubicBezTo>
                  <a:lnTo>
                    <a:pt x="2735" y="0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8" name="Google Shape;1308;p32"/>
          <p:cNvGrpSpPr/>
          <p:nvPr/>
        </p:nvGrpSpPr>
        <p:grpSpPr>
          <a:xfrm>
            <a:off x="7436612" y="1800197"/>
            <a:ext cx="1486655" cy="3078741"/>
            <a:chOff x="827183" y="3398122"/>
            <a:chExt cx="386838" cy="801109"/>
          </a:xfrm>
        </p:grpSpPr>
        <p:sp>
          <p:nvSpPr>
            <p:cNvPr id="1309" name="Google Shape;1309;p32"/>
            <p:cNvSpPr/>
            <p:nvPr/>
          </p:nvSpPr>
          <p:spPr>
            <a:xfrm>
              <a:off x="827183" y="3508117"/>
              <a:ext cx="62777" cy="107498"/>
            </a:xfrm>
            <a:custGeom>
              <a:avLst/>
              <a:gdLst/>
              <a:ahLst/>
              <a:cxnLst/>
              <a:rect l="l" t="t" r="r" b="b"/>
              <a:pathLst>
                <a:path w="1961" h="3358" extrusionOk="0">
                  <a:moveTo>
                    <a:pt x="469" y="1"/>
                  </a:moveTo>
                  <a:cubicBezTo>
                    <a:pt x="467" y="1"/>
                    <a:pt x="466" y="1"/>
                    <a:pt x="464" y="1"/>
                  </a:cubicBezTo>
                  <a:cubicBezTo>
                    <a:pt x="305" y="15"/>
                    <a:pt x="851" y="1342"/>
                    <a:pt x="851" y="1342"/>
                  </a:cubicBezTo>
                  <a:cubicBezTo>
                    <a:pt x="851" y="1342"/>
                    <a:pt x="1" y="1629"/>
                    <a:pt x="32" y="2033"/>
                  </a:cubicBezTo>
                  <a:cubicBezTo>
                    <a:pt x="101" y="2752"/>
                    <a:pt x="896" y="2925"/>
                    <a:pt x="896" y="2925"/>
                  </a:cubicBezTo>
                  <a:lnTo>
                    <a:pt x="1197" y="3357"/>
                  </a:lnTo>
                  <a:lnTo>
                    <a:pt x="1961" y="2638"/>
                  </a:lnTo>
                  <a:cubicBezTo>
                    <a:pt x="1961" y="2638"/>
                    <a:pt x="1829" y="1947"/>
                    <a:pt x="1715" y="1843"/>
                  </a:cubicBezTo>
                  <a:cubicBezTo>
                    <a:pt x="1615" y="1743"/>
                    <a:pt x="1328" y="1570"/>
                    <a:pt x="1328" y="1570"/>
                  </a:cubicBezTo>
                  <a:cubicBezTo>
                    <a:pt x="1328" y="1570"/>
                    <a:pt x="649" y="1"/>
                    <a:pt x="469" y="1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2"/>
            <p:cNvSpPr/>
            <p:nvPr/>
          </p:nvSpPr>
          <p:spPr>
            <a:xfrm>
              <a:off x="852537" y="3549637"/>
              <a:ext cx="17191" cy="52565"/>
            </a:xfrm>
            <a:custGeom>
              <a:avLst/>
              <a:gdLst/>
              <a:ahLst/>
              <a:cxnLst/>
              <a:rect l="l" t="t" r="r" b="b"/>
              <a:pathLst>
                <a:path w="537" h="1642" extrusionOk="0">
                  <a:moveTo>
                    <a:pt x="45" y="0"/>
                  </a:moveTo>
                  <a:lnTo>
                    <a:pt x="31" y="28"/>
                  </a:lnTo>
                  <a:cubicBezTo>
                    <a:pt x="0" y="100"/>
                    <a:pt x="18" y="187"/>
                    <a:pt x="31" y="259"/>
                  </a:cubicBezTo>
                  <a:cubicBezTo>
                    <a:pt x="45" y="332"/>
                    <a:pt x="73" y="405"/>
                    <a:pt x="118" y="477"/>
                  </a:cubicBezTo>
                  <a:cubicBezTo>
                    <a:pt x="159" y="533"/>
                    <a:pt x="218" y="591"/>
                    <a:pt x="277" y="633"/>
                  </a:cubicBezTo>
                  <a:cubicBezTo>
                    <a:pt x="325" y="684"/>
                    <a:pt x="376" y="725"/>
                    <a:pt x="436" y="753"/>
                  </a:cubicBezTo>
                  <a:lnTo>
                    <a:pt x="436" y="753"/>
                  </a:lnTo>
                  <a:cubicBezTo>
                    <a:pt x="414" y="814"/>
                    <a:pt x="403" y="878"/>
                    <a:pt x="391" y="951"/>
                  </a:cubicBezTo>
                  <a:cubicBezTo>
                    <a:pt x="377" y="1023"/>
                    <a:pt x="377" y="1110"/>
                    <a:pt x="377" y="1182"/>
                  </a:cubicBezTo>
                  <a:cubicBezTo>
                    <a:pt x="377" y="1269"/>
                    <a:pt x="377" y="1341"/>
                    <a:pt x="405" y="1410"/>
                  </a:cubicBezTo>
                  <a:cubicBezTo>
                    <a:pt x="419" y="1497"/>
                    <a:pt x="432" y="1569"/>
                    <a:pt x="477" y="1642"/>
                  </a:cubicBezTo>
                  <a:cubicBezTo>
                    <a:pt x="450" y="1569"/>
                    <a:pt x="432" y="1483"/>
                    <a:pt x="432" y="1410"/>
                  </a:cubicBezTo>
                  <a:cubicBezTo>
                    <a:pt x="419" y="1341"/>
                    <a:pt x="419" y="1255"/>
                    <a:pt x="419" y="1182"/>
                  </a:cubicBezTo>
                  <a:cubicBezTo>
                    <a:pt x="419" y="1110"/>
                    <a:pt x="432" y="1037"/>
                    <a:pt x="450" y="951"/>
                  </a:cubicBezTo>
                  <a:cubicBezTo>
                    <a:pt x="464" y="878"/>
                    <a:pt x="477" y="806"/>
                    <a:pt x="505" y="736"/>
                  </a:cubicBezTo>
                  <a:lnTo>
                    <a:pt x="519" y="705"/>
                  </a:lnTo>
                  <a:lnTo>
                    <a:pt x="491" y="692"/>
                  </a:lnTo>
                  <a:cubicBezTo>
                    <a:pt x="432" y="678"/>
                    <a:pt x="363" y="633"/>
                    <a:pt x="318" y="591"/>
                  </a:cubicBezTo>
                  <a:cubicBezTo>
                    <a:pt x="260" y="533"/>
                    <a:pt x="218" y="491"/>
                    <a:pt x="173" y="432"/>
                  </a:cubicBezTo>
                  <a:cubicBezTo>
                    <a:pt x="146" y="374"/>
                    <a:pt x="118" y="318"/>
                    <a:pt x="87" y="246"/>
                  </a:cubicBezTo>
                  <a:cubicBezTo>
                    <a:pt x="75" y="186"/>
                    <a:pt x="73" y="126"/>
                    <a:pt x="81" y="76"/>
                  </a:cubicBezTo>
                  <a:lnTo>
                    <a:pt x="81" y="76"/>
                  </a:lnTo>
                  <a:cubicBezTo>
                    <a:pt x="152" y="109"/>
                    <a:pt x="216" y="137"/>
                    <a:pt x="291" y="173"/>
                  </a:cubicBezTo>
                  <a:cubicBezTo>
                    <a:pt x="377" y="201"/>
                    <a:pt x="450" y="246"/>
                    <a:pt x="536" y="273"/>
                  </a:cubicBezTo>
                  <a:cubicBezTo>
                    <a:pt x="464" y="232"/>
                    <a:pt x="377" y="187"/>
                    <a:pt x="305" y="145"/>
                  </a:cubicBezTo>
                  <a:cubicBezTo>
                    <a:pt x="232" y="100"/>
                    <a:pt x="146" y="59"/>
                    <a:pt x="73" y="14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2"/>
            <p:cNvSpPr/>
            <p:nvPr/>
          </p:nvSpPr>
          <p:spPr>
            <a:xfrm>
              <a:off x="855290" y="3593878"/>
              <a:ext cx="9764" cy="8323"/>
            </a:xfrm>
            <a:custGeom>
              <a:avLst/>
              <a:gdLst/>
              <a:ahLst/>
              <a:cxnLst/>
              <a:rect l="l" t="t" r="r" b="b"/>
              <a:pathLst>
                <a:path w="305" h="260" extrusionOk="0">
                  <a:moveTo>
                    <a:pt x="305" y="1"/>
                  </a:moveTo>
                  <a:lnTo>
                    <a:pt x="305" y="1"/>
                  </a:lnTo>
                  <a:cubicBezTo>
                    <a:pt x="277" y="15"/>
                    <a:pt x="260" y="46"/>
                    <a:pt x="232" y="73"/>
                  </a:cubicBezTo>
                  <a:cubicBezTo>
                    <a:pt x="219" y="101"/>
                    <a:pt x="191" y="132"/>
                    <a:pt x="174" y="146"/>
                  </a:cubicBezTo>
                  <a:cubicBezTo>
                    <a:pt x="146" y="174"/>
                    <a:pt x="118" y="187"/>
                    <a:pt x="104" y="201"/>
                  </a:cubicBezTo>
                  <a:cubicBezTo>
                    <a:pt x="73" y="218"/>
                    <a:pt x="46" y="232"/>
                    <a:pt x="1" y="246"/>
                  </a:cubicBezTo>
                  <a:cubicBezTo>
                    <a:pt x="32" y="260"/>
                    <a:pt x="73" y="260"/>
                    <a:pt x="118" y="260"/>
                  </a:cubicBezTo>
                  <a:cubicBezTo>
                    <a:pt x="160" y="246"/>
                    <a:pt x="191" y="232"/>
                    <a:pt x="219" y="201"/>
                  </a:cubicBezTo>
                  <a:cubicBezTo>
                    <a:pt x="246" y="174"/>
                    <a:pt x="277" y="132"/>
                    <a:pt x="277" y="101"/>
                  </a:cubicBezTo>
                  <a:cubicBezTo>
                    <a:pt x="291" y="73"/>
                    <a:pt x="305" y="28"/>
                    <a:pt x="305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2"/>
            <p:cNvSpPr/>
            <p:nvPr/>
          </p:nvSpPr>
          <p:spPr>
            <a:xfrm>
              <a:off x="846550" y="3555175"/>
              <a:ext cx="17063" cy="41520"/>
            </a:xfrm>
            <a:custGeom>
              <a:avLst/>
              <a:gdLst/>
              <a:ahLst/>
              <a:cxnLst/>
              <a:rect l="l" t="t" r="r" b="b"/>
              <a:pathLst>
                <a:path w="533" h="1297" extrusionOk="0">
                  <a:moveTo>
                    <a:pt x="1" y="0"/>
                  </a:moveTo>
                  <a:lnTo>
                    <a:pt x="1" y="0"/>
                  </a:lnTo>
                  <a:cubicBezTo>
                    <a:pt x="15" y="232"/>
                    <a:pt x="73" y="477"/>
                    <a:pt x="160" y="691"/>
                  </a:cubicBezTo>
                  <a:cubicBezTo>
                    <a:pt x="246" y="909"/>
                    <a:pt x="360" y="1123"/>
                    <a:pt x="533" y="1296"/>
                  </a:cubicBezTo>
                  <a:cubicBezTo>
                    <a:pt x="419" y="1082"/>
                    <a:pt x="319" y="878"/>
                    <a:pt x="232" y="664"/>
                  </a:cubicBezTo>
                  <a:cubicBezTo>
                    <a:pt x="146" y="446"/>
                    <a:pt x="73" y="232"/>
                    <a:pt x="1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2"/>
            <p:cNvSpPr/>
            <p:nvPr/>
          </p:nvSpPr>
          <p:spPr>
            <a:xfrm>
              <a:off x="833713" y="3562570"/>
              <a:ext cx="26250" cy="38319"/>
            </a:xfrm>
            <a:custGeom>
              <a:avLst/>
              <a:gdLst/>
              <a:ahLst/>
              <a:cxnLst/>
              <a:rect l="l" t="t" r="r" b="b"/>
              <a:pathLst>
                <a:path w="820" h="1197" extrusionOk="0">
                  <a:moveTo>
                    <a:pt x="1" y="1"/>
                  </a:moveTo>
                  <a:lnTo>
                    <a:pt x="1" y="1"/>
                  </a:lnTo>
                  <a:cubicBezTo>
                    <a:pt x="28" y="246"/>
                    <a:pt x="129" y="488"/>
                    <a:pt x="274" y="692"/>
                  </a:cubicBezTo>
                  <a:cubicBezTo>
                    <a:pt x="402" y="906"/>
                    <a:pt x="606" y="1079"/>
                    <a:pt x="820" y="1196"/>
                  </a:cubicBezTo>
                  <a:cubicBezTo>
                    <a:pt x="633" y="1037"/>
                    <a:pt x="461" y="851"/>
                    <a:pt x="329" y="647"/>
                  </a:cubicBezTo>
                  <a:cubicBezTo>
                    <a:pt x="187" y="460"/>
                    <a:pt x="87" y="229"/>
                    <a:pt x="1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2"/>
            <p:cNvSpPr/>
            <p:nvPr/>
          </p:nvSpPr>
          <p:spPr>
            <a:xfrm>
              <a:off x="878434" y="4151724"/>
              <a:ext cx="119855" cy="47507"/>
            </a:xfrm>
            <a:custGeom>
              <a:avLst/>
              <a:gdLst/>
              <a:ahLst/>
              <a:cxnLst/>
              <a:rect l="l" t="t" r="r" b="b"/>
              <a:pathLst>
                <a:path w="3744" h="1484" extrusionOk="0">
                  <a:moveTo>
                    <a:pt x="2146" y="1"/>
                  </a:moveTo>
                  <a:lnTo>
                    <a:pt x="287" y="865"/>
                  </a:lnTo>
                  <a:cubicBezTo>
                    <a:pt x="187" y="920"/>
                    <a:pt x="100" y="1006"/>
                    <a:pt x="73" y="1110"/>
                  </a:cubicBezTo>
                  <a:cubicBezTo>
                    <a:pt x="0" y="1297"/>
                    <a:pt x="142" y="1483"/>
                    <a:pt x="346" y="1483"/>
                  </a:cubicBezTo>
                  <a:lnTo>
                    <a:pt x="3743" y="1483"/>
                  </a:lnTo>
                  <a:lnTo>
                    <a:pt x="3743" y="215"/>
                  </a:lnTo>
                  <a:lnTo>
                    <a:pt x="2146" y="1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2"/>
            <p:cNvSpPr/>
            <p:nvPr/>
          </p:nvSpPr>
          <p:spPr>
            <a:xfrm>
              <a:off x="881188" y="4194109"/>
              <a:ext cx="117102" cy="32"/>
            </a:xfrm>
            <a:custGeom>
              <a:avLst/>
              <a:gdLst/>
              <a:ahLst/>
              <a:cxnLst/>
              <a:rect l="l" t="t" r="r" b="b"/>
              <a:pathLst>
                <a:path w="3658" h="1" extrusionOk="0">
                  <a:moveTo>
                    <a:pt x="1" y="0"/>
                  </a:moveTo>
                  <a:lnTo>
                    <a:pt x="3657" y="0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2"/>
            <p:cNvSpPr/>
            <p:nvPr/>
          </p:nvSpPr>
          <p:spPr>
            <a:xfrm>
              <a:off x="881188" y="4193212"/>
              <a:ext cx="117102" cy="1825"/>
            </a:xfrm>
            <a:custGeom>
              <a:avLst/>
              <a:gdLst/>
              <a:ahLst/>
              <a:cxnLst/>
              <a:rect l="l" t="t" r="r" b="b"/>
              <a:pathLst>
                <a:path w="3658" h="57" extrusionOk="0">
                  <a:moveTo>
                    <a:pt x="1" y="1"/>
                  </a:moveTo>
                  <a:lnTo>
                    <a:pt x="1" y="56"/>
                  </a:lnTo>
                  <a:lnTo>
                    <a:pt x="3657" y="56"/>
                  </a:lnTo>
                  <a:lnTo>
                    <a:pt x="3657" y="1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2"/>
            <p:cNvSpPr/>
            <p:nvPr/>
          </p:nvSpPr>
          <p:spPr>
            <a:xfrm>
              <a:off x="913392" y="4162801"/>
              <a:ext cx="18503" cy="8323"/>
            </a:xfrm>
            <a:custGeom>
              <a:avLst/>
              <a:gdLst/>
              <a:ahLst/>
              <a:cxnLst/>
              <a:rect l="l" t="t" r="r" b="b"/>
              <a:pathLst>
                <a:path w="578" h="260" extrusionOk="0">
                  <a:moveTo>
                    <a:pt x="0" y="0"/>
                  </a:moveTo>
                  <a:lnTo>
                    <a:pt x="577" y="260"/>
                  </a:lnTo>
                  <a:cubicBezTo>
                    <a:pt x="432" y="101"/>
                    <a:pt x="218" y="0"/>
                    <a:pt x="0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2"/>
            <p:cNvSpPr/>
            <p:nvPr/>
          </p:nvSpPr>
          <p:spPr>
            <a:xfrm>
              <a:off x="913392" y="4161808"/>
              <a:ext cx="18951" cy="9764"/>
            </a:xfrm>
            <a:custGeom>
              <a:avLst/>
              <a:gdLst/>
              <a:ahLst/>
              <a:cxnLst/>
              <a:rect l="l" t="t" r="r" b="b"/>
              <a:pathLst>
                <a:path w="592" h="305" extrusionOk="0">
                  <a:moveTo>
                    <a:pt x="0" y="0"/>
                  </a:moveTo>
                  <a:lnTo>
                    <a:pt x="0" y="59"/>
                  </a:lnTo>
                  <a:cubicBezTo>
                    <a:pt x="218" y="59"/>
                    <a:pt x="418" y="159"/>
                    <a:pt x="550" y="304"/>
                  </a:cubicBezTo>
                  <a:lnTo>
                    <a:pt x="591" y="277"/>
                  </a:lnTo>
                  <a:cubicBezTo>
                    <a:pt x="450" y="104"/>
                    <a:pt x="232" y="0"/>
                    <a:pt x="0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2"/>
            <p:cNvSpPr/>
            <p:nvPr/>
          </p:nvSpPr>
          <p:spPr>
            <a:xfrm>
              <a:off x="908398" y="4166002"/>
              <a:ext cx="16647" cy="8771"/>
            </a:xfrm>
            <a:custGeom>
              <a:avLst/>
              <a:gdLst/>
              <a:ahLst/>
              <a:cxnLst/>
              <a:rect l="l" t="t" r="r" b="b"/>
              <a:pathLst>
                <a:path w="520" h="274" extrusionOk="0">
                  <a:moveTo>
                    <a:pt x="1" y="1"/>
                  </a:moveTo>
                  <a:lnTo>
                    <a:pt x="519" y="274"/>
                  </a:lnTo>
                  <a:cubicBezTo>
                    <a:pt x="374" y="146"/>
                    <a:pt x="201" y="42"/>
                    <a:pt x="1" y="1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2"/>
            <p:cNvSpPr/>
            <p:nvPr/>
          </p:nvSpPr>
          <p:spPr>
            <a:xfrm>
              <a:off x="908398" y="4165106"/>
              <a:ext cx="17063" cy="10564"/>
            </a:xfrm>
            <a:custGeom>
              <a:avLst/>
              <a:gdLst/>
              <a:ahLst/>
              <a:cxnLst/>
              <a:rect l="l" t="t" r="r" b="b"/>
              <a:pathLst>
                <a:path w="533" h="330" extrusionOk="0">
                  <a:moveTo>
                    <a:pt x="15" y="1"/>
                  </a:moveTo>
                  <a:lnTo>
                    <a:pt x="1" y="56"/>
                  </a:lnTo>
                  <a:cubicBezTo>
                    <a:pt x="187" y="101"/>
                    <a:pt x="360" y="188"/>
                    <a:pt x="488" y="329"/>
                  </a:cubicBezTo>
                  <a:lnTo>
                    <a:pt x="533" y="288"/>
                  </a:lnTo>
                  <a:cubicBezTo>
                    <a:pt x="388" y="143"/>
                    <a:pt x="201" y="42"/>
                    <a:pt x="15" y="1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2"/>
            <p:cNvSpPr/>
            <p:nvPr/>
          </p:nvSpPr>
          <p:spPr>
            <a:xfrm>
              <a:off x="900107" y="4168755"/>
              <a:ext cx="16070" cy="7459"/>
            </a:xfrm>
            <a:custGeom>
              <a:avLst/>
              <a:gdLst/>
              <a:ahLst/>
              <a:cxnLst/>
              <a:rect l="l" t="t" r="r" b="b"/>
              <a:pathLst>
                <a:path w="502" h="233" extrusionOk="0">
                  <a:moveTo>
                    <a:pt x="1" y="1"/>
                  </a:moveTo>
                  <a:lnTo>
                    <a:pt x="502" y="233"/>
                  </a:lnTo>
                  <a:cubicBezTo>
                    <a:pt x="346" y="115"/>
                    <a:pt x="173" y="42"/>
                    <a:pt x="1" y="1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2"/>
            <p:cNvSpPr/>
            <p:nvPr/>
          </p:nvSpPr>
          <p:spPr>
            <a:xfrm>
              <a:off x="899563" y="4167891"/>
              <a:ext cx="17159" cy="9220"/>
            </a:xfrm>
            <a:custGeom>
              <a:avLst/>
              <a:gdLst/>
              <a:ahLst/>
              <a:cxnLst/>
              <a:rect l="l" t="t" r="r" b="b"/>
              <a:pathLst>
                <a:path w="536" h="288" extrusionOk="0">
                  <a:moveTo>
                    <a:pt x="18" y="0"/>
                  </a:moveTo>
                  <a:lnTo>
                    <a:pt x="0" y="56"/>
                  </a:lnTo>
                  <a:cubicBezTo>
                    <a:pt x="190" y="101"/>
                    <a:pt x="363" y="173"/>
                    <a:pt x="505" y="287"/>
                  </a:cubicBezTo>
                  <a:lnTo>
                    <a:pt x="536" y="242"/>
                  </a:lnTo>
                  <a:cubicBezTo>
                    <a:pt x="377" y="128"/>
                    <a:pt x="204" y="42"/>
                    <a:pt x="18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2"/>
            <p:cNvSpPr/>
            <p:nvPr/>
          </p:nvSpPr>
          <p:spPr>
            <a:xfrm>
              <a:off x="1094614" y="4151724"/>
              <a:ext cx="119407" cy="47507"/>
            </a:xfrm>
            <a:custGeom>
              <a:avLst/>
              <a:gdLst/>
              <a:ahLst/>
              <a:cxnLst/>
              <a:rect l="l" t="t" r="r" b="b"/>
              <a:pathLst>
                <a:path w="3730" h="1484" extrusionOk="0">
                  <a:moveTo>
                    <a:pt x="1583" y="1"/>
                  </a:moveTo>
                  <a:lnTo>
                    <a:pt x="0" y="215"/>
                  </a:lnTo>
                  <a:lnTo>
                    <a:pt x="0" y="1483"/>
                  </a:lnTo>
                  <a:lnTo>
                    <a:pt x="3398" y="1483"/>
                  </a:lnTo>
                  <a:cubicBezTo>
                    <a:pt x="3602" y="1483"/>
                    <a:pt x="3730" y="1297"/>
                    <a:pt x="3671" y="1110"/>
                  </a:cubicBezTo>
                  <a:cubicBezTo>
                    <a:pt x="3629" y="1006"/>
                    <a:pt x="3557" y="920"/>
                    <a:pt x="3457" y="865"/>
                  </a:cubicBezTo>
                  <a:lnTo>
                    <a:pt x="1583" y="1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2"/>
            <p:cNvSpPr/>
            <p:nvPr/>
          </p:nvSpPr>
          <p:spPr>
            <a:xfrm>
              <a:off x="1094614" y="4194109"/>
              <a:ext cx="117102" cy="32"/>
            </a:xfrm>
            <a:custGeom>
              <a:avLst/>
              <a:gdLst/>
              <a:ahLst/>
              <a:cxnLst/>
              <a:rect l="l" t="t" r="r" b="b"/>
              <a:pathLst>
                <a:path w="3658" h="1" extrusionOk="0">
                  <a:moveTo>
                    <a:pt x="3657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2"/>
            <p:cNvSpPr/>
            <p:nvPr/>
          </p:nvSpPr>
          <p:spPr>
            <a:xfrm>
              <a:off x="1094614" y="4193212"/>
              <a:ext cx="117102" cy="1825"/>
            </a:xfrm>
            <a:custGeom>
              <a:avLst/>
              <a:gdLst/>
              <a:ahLst/>
              <a:cxnLst/>
              <a:rect l="l" t="t" r="r" b="b"/>
              <a:pathLst>
                <a:path w="3658" h="57" extrusionOk="0">
                  <a:moveTo>
                    <a:pt x="0" y="1"/>
                  </a:moveTo>
                  <a:lnTo>
                    <a:pt x="0" y="56"/>
                  </a:lnTo>
                  <a:lnTo>
                    <a:pt x="3657" y="56"/>
                  </a:lnTo>
                  <a:lnTo>
                    <a:pt x="3657" y="1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2"/>
            <p:cNvSpPr/>
            <p:nvPr/>
          </p:nvSpPr>
          <p:spPr>
            <a:xfrm>
              <a:off x="1161007" y="4162801"/>
              <a:ext cx="18503" cy="8323"/>
            </a:xfrm>
            <a:custGeom>
              <a:avLst/>
              <a:gdLst/>
              <a:ahLst/>
              <a:cxnLst/>
              <a:rect l="l" t="t" r="r" b="b"/>
              <a:pathLst>
                <a:path w="578" h="260" extrusionOk="0">
                  <a:moveTo>
                    <a:pt x="577" y="0"/>
                  </a:moveTo>
                  <a:cubicBezTo>
                    <a:pt x="360" y="0"/>
                    <a:pt x="145" y="101"/>
                    <a:pt x="0" y="260"/>
                  </a:cubicBezTo>
                  <a:lnTo>
                    <a:pt x="577" y="0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2"/>
            <p:cNvSpPr/>
            <p:nvPr/>
          </p:nvSpPr>
          <p:spPr>
            <a:xfrm>
              <a:off x="1160111" y="4161808"/>
              <a:ext cx="19400" cy="9764"/>
            </a:xfrm>
            <a:custGeom>
              <a:avLst/>
              <a:gdLst/>
              <a:ahLst/>
              <a:cxnLst/>
              <a:rect l="l" t="t" r="r" b="b"/>
              <a:pathLst>
                <a:path w="606" h="305" extrusionOk="0">
                  <a:moveTo>
                    <a:pt x="588" y="0"/>
                  </a:moveTo>
                  <a:cubicBezTo>
                    <a:pt x="374" y="0"/>
                    <a:pt x="156" y="104"/>
                    <a:pt x="1" y="277"/>
                  </a:cubicBezTo>
                  <a:lnTo>
                    <a:pt x="42" y="304"/>
                  </a:lnTo>
                  <a:cubicBezTo>
                    <a:pt x="187" y="159"/>
                    <a:pt x="388" y="59"/>
                    <a:pt x="605" y="59"/>
                  </a:cubicBezTo>
                  <a:lnTo>
                    <a:pt x="588" y="0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2"/>
            <p:cNvSpPr/>
            <p:nvPr/>
          </p:nvSpPr>
          <p:spPr>
            <a:xfrm>
              <a:off x="1167858" y="4166002"/>
              <a:ext cx="16198" cy="8771"/>
            </a:xfrm>
            <a:custGeom>
              <a:avLst/>
              <a:gdLst/>
              <a:ahLst/>
              <a:cxnLst/>
              <a:rect l="l" t="t" r="r" b="b"/>
              <a:pathLst>
                <a:path w="506" h="274" extrusionOk="0">
                  <a:moveTo>
                    <a:pt x="505" y="1"/>
                  </a:moveTo>
                  <a:cubicBezTo>
                    <a:pt x="318" y="42"/>
                    <a:pt x="146" y="146"/>
                    <a:pt x="0" y="274"/>
                  </a:cubicBezTo>
                  <a:lnTo>
                    <a:pt x="505" y="1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2"/>
            <p:cNvSpPr/>
            <p:nvPr/>
          </p:nvSpPr>
          <p:spPr>
            <a:xfrm>
              <a:off x="1167410" y="4165106"/>
              <a:ext cx="17063" cy="10564"/>
            </a:xfrm>
            <a:custGeom>
              <a:avLst/>
              <a:gdLst/>
              <a:ahLst/>
              <a:cxnLst/>
              <a:rect l="l" t="t" r="r" b="b"/>
              <a:pathLst>
                <a:path w="533" h="330" extrusionOk="0">
                  <a:moveTo>
                    <a:pt x="519" y="1"/>
                  </a:moveTo>
                  <a:cubicBezTo>
                    <a:pt x="319" y="42"/>
                    <a:pt x="146" y="143"/>
                    <a:pt x="1" y="288"/>
                  </a:cubicBezTo>
                  <a:lnTo>
                    <a:pt x="32" y="329"/>
                  </a:lnTo>
                  <a:cubicBezTo>
                    <a:pt x="173" y="188"/>
                    <a:pt x="346" y="101"/>
                    <a:pt x="533" y="56"/>
                  </a:cubicBezTo>
                  <a:lnTo>
                    <a:pt x="519" y="1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2"/>
            <p:cNvSpPr/>
            <p:nvPr/>
          </p:nvSpPr>
          <p:spPr>
            <a:xfrm>
              <a:off x="1176693" y="4168755"/>
              <a:ext cx="16102" cy="7459"/>
            </a:xfrm>
            <a:custGeom>
              <a:avLst/>
              <a:gdLst/>
              <a:ahLst/>
              <a:cxnLst/>
              <a:rect l="l" t="t" r="r" b="b"/>
              <a:pathLst>
                <a:path w="503" h="233" extrusionOk="0">
                  <a:moveTo>
                    <a:pt x="502" y="1"/>
                  </a:moveTo>
                  <a:cubicBezTo>
                    <a:pt x="315" y="42"/>
                    <a:pt x="143" y="115"/>
                    <a:pt x="1" y="233"/>
                  </a:cubicBezTo>
                  <a:lnTo>
                    <a:pt x="502" y="1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2"/>
            <p:cNvSpPr/>
            <p:nvPr/>
          </p:nvSpPr>
          <p:spPr>
            <a:xfrm>
              <a:off x="1175701" y="4167891"/>
              <a:ext cx="17639" cy="9220"/>
            </a:xfrm>
            <a:custGeom>
              <a:avLst/>
              <a:gdLst/>
              <a:ahLst/>
              <a:cxnLst/>
              <a:rect l="l" t="t" r="r" b="b"/>
              <a:pathLst>
                <a:path w="551" h="288" extrusionOk="0">
                  <a:moveTo>
                    <a:pt x="533" y="0"/>
                  </a:moveTo>
                  <a:cubicBezTo>
                    <a:pt x="346" y="42"/>
                    <a:pt x="160" y="128"/>
                    <a:pt x="1" y="242"/>
                  </a:cubicBezTo>
                  <a:lnTo>
                    <a:pt x="46" y="287"/>
                  </a:lnTo>
                  <a:cubicBezTo>
                    <a:pt x="188" y="173"/>
                    <a:pt x="360" y="101"/>
                    <a:pt x="550" y="56"/>
                  </a:cubicBezTo>
                  <a:lnTo>
                    <a:pt x="533" y="0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2"/>
            <p:cNvSpPr/>
            <p:nvPr/>
          </p:nvSpPr>
          <p:spPr>
            <a:xfrm>
              <a:off x="932311" y="3715588"/>
              <a:ext cx="229594" cy="453841"/>
            </a:xfrm>
            <a:custGeom>
              <a:avLst/>
              <a:gdLst/>
              <a:ahLst/>
              <a:cxnLst/>
              <a:rect l="l" t="t" r="r" b="b"/>
              <a:pathLst>
                <a:path w="7172" h="14177" extrusionOk="0">
                  <a:moveTo>
                    <a:pt x="1846" y="1"/>
                  </a:moveTo>
                  <a:lnTo>
                    <a:pt x="0" y="13711"/>
                  </a:lnTo>
                  <a:cubicBezTo>
                    <a:pt x="0" y="13711"/>
                    <a:pt x="332" y="13998"/>
                    <a:pt x="1068" y="14057"/>
                  </a:cubicBezTo>
                  <a:cubicBezTo>
                    <a:pt x="1140" y="14064"/>
                    <a:pt x="1211" y="14067"/>
                    <a:pt x="1278" y="14067"/>
                  </a:cubicBezTo>
                  <a:cubicBezTo>
                    <a:pt x="1898" y="14067"/>
                    <a:pt x="2319" y="13798"/>
                    <a:pt x="2319" y="13798"/>
                  </a:cubicBezTo>
                  <a:lnTo>
                    <a:pt x="3470" y="4393"/>
                  </a:lnTo>
                  <a:lnTo>
                    <a:pt x="4811" y="13825"/>
                  </a:lnTo>
                  <a:cubicBezTo>
                    <a:pt x="4811" y="13825"/>
                    <a:pt x="5148" y="14177"/>
                    <a:pt x="5860" y="14177"/>
                  </a:cubicBezTo>
                  <a:cubicBezTo>
                    <a:pt x="5912" y="14177"/>
                    <a:pt x="5965" y="14175"/>
                    <a:pt x="6021" y="14171"/>
                  </a:cubicBezTo>
                  <a:cubicBezTo>
                    <a:pt x="6944" y="14098"/>
                    <a:pt x="7172" y="13711"/>
                    <a:pt x="7172" y="13711"/>
                  </a:cubicBezTo>
                  <a:lnTo>
                    <a:pt x="5302" y="59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2"/>
            <p:cNvSpPr/>
            <p:nvPr/>
          </p:nvSpPr>
          <p:spPr>
            <a:xfrm>
              <a:off x="994159" y="3430679"/>
              <a:ext cx="88995" cy="117038"/>
            </a:xfrm>
            <a:custGeom>
              <a:avLst/>
              <a:gdLst/>
              <a:ahLst/>
              <a:cxnLst/>
              <a:rect l="l" t="t" r="r" b="b"/>
              <a:pathLst>
                <a:path w="2780" h="3656" extrusionOk="0">
                  <a:moveTo>
                    <a:pt x="1251" y="1"/>
                  </a:moveTo>
                  <a:cubicBezTo>
                    <a:pt x="906" y="1"/>
                    <a:pt x="633" y="232"/>
                    <a:pt x="415" y="478"/>
                  </a:cubicBezTo>
                  <a:cubicBezTo>
                    <a:pt x="287" y="633"/>
                    <a:pt x="173" y="806"/>
                    <a:pt x="101" y="1010"/>
                  </a:cubicBezTo>
                  <a:cubicBezTo>
                    <a:pt x="42" y="1238"/>
                    <a:pt x="28" y="1470"/>
                    <a:pt x="28" y="1701"/>
                  </a:cubicBezTo>
                  <a:cubicBezTo>
                    <a:pt x="14" y="1916"/>
                    <a:pt x="0" y="2120"/>
                    <a:pt x="28" y="2334"/>
                  </a:cubicBezTo>
                  <a:cubicBezTo>
                    <a:pt x="56" y="2520"/>
                    <a:pt x="101" y="2693"/>
                    <a:pt x="156" y="2866"/>
                  </a:cubicBezTo>
                  <a:cubicBezTo>
                    <a:pt x="201" y="3011"/>
                    <a:pt x="260" y="3156"/>
                    <a:pt x="346" y="3270"/>
                  </a:cubicBezTo>
                  <a:cubicBezTo>
                    <a:pt x="488" y="3471"/>
                    <a:pt x="719" y="3616"/>
                    <a:pt x="965" y="3644"/>
                  </a:cubicBezTo>
                  <a:cubicBezTo>
                    <a:pt x="1012" y="3651"/>
                    <a:pt x="1060" y="3655"/>
                    <a:pt x="1108" y="3655"/>
                  </a:cubicBezTo>
                  <a:cubicBezTo>
                    <a:pt x="1418" y="3655"/>
                    <a:pt x="1718" y="3497"/>
                    <a:pt x="1943" y="3284"/>
                  </a:cubicBezTo>
                  <a:cubicBezTo>
                    <a:pt x="2202" y="3039"/>
                    <a:pt x="2361" y="2724"/>
                    <a:pt x="2506" y="2393"/>
                  </a:cubicBezTo>
                  <a:cubicBezTo>
                    <a:pt x="2606" y="2161"/>
                    <a:pt x="2706" y="1916"/>
                    <a:pt x="2734" y="1670"/>
                  </a:cubicBezTo>
                  <a:cubicBezTo>
                    <a:pt x="2779" y="1211"/>
                    <a:pt x="2606" y="737"/>
                    <a:pt x="2274" y="419"/>
                  </a:cubicBezTo>
                  <a:cubicBezTo>
                    <a:pt x="2001" y="160"/>
                    <a:pt x="1625" y="1"/>
                    <a:pt x="1251" y="1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2"/>
            <p:cNvSpPr/>
            <p:nvPr/>
          </p:nvSpPr>
          <p:spPr>
            <a:xfrm>
              <a:off x="975240" y="3398122"/>
              <a:ext cx="136437" cy="125489"/>
            </a:xfrm>
            <a:custGeom>
              <a:avLst/>
              <a:gdLst/>
              <a:ahLst/>
              <a:cxnLst/>
              <a:rect l="l" t="t" r="r" b="b"/>
              <a:pathLst>
                <a:path w="4262" h="3920" extrusionOk="0">
                  <a:moveTo>
                    <a:pt x="1834" y="0"/>
                  </a:moveTo>
                  <a:cubicBezTo>
                    <a:pt x="1799" y="0"/>
                    <a:pt x="1764" y="3"/>
                    <a:pt x="1728" y="9"/>
                  </a:cubicBezTo>
                  <a:cubicBezTo>
                    <a:pt x="1483" y="40"/>
                    <a:pt x="1283" y="240"/>
                    <a:pt x="1196" y="486"/>
                  </a:cubicBezTo>
                  <a:cubicBezTo>
                    <a:pt x="1132" y="458"/>
                    <a:pt x="1063" y="446"/>
                    <a:pt x="992" y="446"/>
                  </a:cubicBezTo>
                  <a:cubicBezTo>
                    <a:pt x="839" y="446"/>
                    <a:pt x="683" y="507"/>
                    <a:pt x="574" y="614"/>
                  </a:cubicBezTo>
                  <a:cubicBezTo>
                    <a:pt x="418" y="772"/>
                    <a:pt x="360" y="1004"/>
                    <a:pt x="418" y="1218"/>
                  </a:cubicBezTo>
                  <a:cubicBezTo>
                    <a:pt x="228" y="1277"/>
                    <a:pt x="87" y="1450"/>
                    <a:pt x="42" y="1637"/>
                  </a:cubicBezTo>
                  <a:cubicBezTo>
                    <a:pt x="0" y="1823"/>
                    <a:pt x="42" y="2041"/>
                    <a:pt x="159" y="2200"/>
                  </a:cubicBezTo>
                  <a:cubicBezTo>
                    <a:pt x="273" y="2359"/>
                    <a:pt x="446" y="2487"/>
                    <a:pt x="633" y="2532"/>
                  </a:cubicBezTo>
                  <a:cubicBezTo>
                    <a:pt x="619" y="2400"/>
                    <a:pt x="647" y="2272"/>
                    <a:pt x="692" y="2141"/>
                  </a:cubicBezTo>
                  <a:cubicBezTo>
                    <a:pt x="723" y="2146"/>
                    <a:pt x="754" y="2148"/>
                    <a:pt x="785" y="2148"/>
                  </a:cubicBezTo>
                  <a:cubicBezTo>
                    <a:pt x="940" y="2148"/>
                    <a:pt x="1089" y="2091"/>
                    <a:pt x="1210" y="1982"/>
                  </a:cubicBezTo>
                  <a:cubicBezTo>
                    <a:pt x="1352" y="1868"/>
                    <a:pt x="1469" y="1681"/>
                    <a:pt x="1469" y="1495"/>
                  </a:cubicBezTo>
                  <a:cubicBezTo>
                    <a:pt x="1511" y="1681"/>
                    <a:pt x="1715" y="1823"/>
                    <a:pt x="1915" y="1823"/>
                  </a:cubicBezTo>
                  <a:cubicBezTo>
                    <a:pt x="1928" y="1824"/>
                    <a:pt x="1941" y="1825"/>
                    <a:pt x="1955" y="1825"/>
                  </a:cubicBezTo>
                  <a:cubicBezTo>
                    <a:pt x="2144" y="1825"/>
                    <a:pt x="2342" y="1713"/>
                    <a:pt x="2461" y="1564"/>
                  </a:cubicBezTo>
                  <a:cubicBezTo>
                    <a:pt x="2461" y="1709"/>
                    <a:pt x="2506" y="1854"/>
                    <a:pt x="2606" y="1968"/>
                  </a:cubicBezTo>
                  <a:cubicBezTo>
                    <a:pt x="2693" y="2069"/>
                    <a:pt x="2838" y="2127"/>
                    <a:pt x="2980" y="2127"/>
                  </a:cubicBezTo>
                  <a:cubicBezTo>
                    <a:pt x="2938" y="2300"/>
                    <a:pt x="2938" y="2473"/>
                    <a:pt x="2980" y="2646"/>
                  </a:cubicBezTo>
                  <a:cubicBezTo>
                    <a:pt x="3024" y="2805"/>
                    <a:pt x="3097" y="3610"/>
                    <a:pt x="3024" y="3914"/>
                  </a:cubicBezTo>
                  <a:cubicBezTo>
                    <a:pt x="3051" y="3918"/>
                    <a:pt x="3078" y="3919"/>
                    <a:pt x="3105" y="3919"/>
                  </a:cubicBezTo>
                  <a:cubicBezTo>
                    <a:pt x="3298" y="3919"/>
                    <a:pt x="3502" y="3834"/>
                    <a:pt x="3629" y="3683"/>
                  </a:cubicBezTo>
                  <a:cubicBezTo>
                    <a:pt x="3771" y="3496"/>
                    <a:pt x="3830" y="3251"/>
                    <a:pt x="3757" y="3033"/>
                  </a:cubicBezTo>
                  <a:cubicBezTo>
                    <a:pt x="3902" y="2991"/>
                    <a:pt x="4030" y="2877"/>
                    <a:pt x="4117" y="2746"/>
                  </a:cubicBezTo>
                  <a:cubicBezTo>
                    <a:pt x="4189" y="2618"/>
                    <a:pt x="4248" y="2459"/>
                    <a:pt x="4248" y="2300"/>
                  </a:cubicBezTo>
                  <a:cubicBezTo>
                    <a:pt x="4234" y="2141"/>
                    <a:pt x="4162" y="1996"/>
                    <a:pt x="4030" y="1910"/>
                  </a:cubicBezTo>
                  <a:cubicBezTo>
                    <a:pt x="4148" y="1823"/>
                    <a:pt x="4220" y="1681"/>
                    <a:pt x="4234" y="1522"/>
                  </a:cubicBezTo>
                  <a:cubicBezTo>
                    <a:pt x="4262" y="1364"/>
                    <a:pt x="4220" y="1218"/>
                    <a:pt x="4162" y="1077"/>
                  </a:cubicBezTo>
                  <a:cubicBezTo>
                    <a:pt x="4089" y="959"/>
                    <a:pt x="4003" y="845"/>
                    <a:pt x="3888" y="772"/>
                  </a:cubicBezTo>
                  <a:cubicBezTo>
                    <a:pt x="3820" y="740"/>
                    <a:pt x="3743" y="716"/>
                    <a:pt x="3668" y="716"/>
                  </a:cubicBezTo>
                  <a:cubicBezTo>
                    <a:pt x="3614" y="716"/>
                    <a:pt x="3561" y="728"/>
                    <a:pt x="3512" y="759"/>
                  </a:cubicBezTo>
                  <a:cubicBezTo>
                    <a:pt x="3529" y="486"/>
                    <a:pt x="3356" y="226"/>
                    <a:pt x="3111" y="126"/>
                  </a:cubicBezTo>
                  <a:cubicBezTo>
                    <a:pt x="3036" y="96"/>
                    <a:pt x="2955" y="81"/>
                    <a:pt x="2875" y="81"/>
                  </a:cubicBezTo>
                  <a:cubicBezTo>
                    <a:pt x="2692" y="81"/>
                    <a:pt x="2509" y="157"/>
                    <a:pt x="2389" y="299"/>
                  </a:cubicBezTo>
                  <a:cubicBezTo>
                    <a:pt x="2266" y="111"/>
                    <a:pt x="2056" y="0"/>
                    <a:pt x="1834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2"/>
            <p:cNvSpPr/>
            <p:nvPr/>
          </p:nvSpPr>
          <p:spPr>
            <a:xfrm>
              <a:off x="1069708" y="3480074"/>
              <a:ext cx="22121" cy="28139"/>
            </a:xfrm>
            <a:custGeom>
              <a:avLst/>
              <a:gdLst/>
              <a:ahLst/>
              <a:cxnLst/>
              <a:rect l="l" t="t" r="r" b="b"/>
              <a:pathLst>
                <a:path w="691" h="879" extrusionOk="0">
                  <a:moveTo>
                    <a:pt x="380" y="1"/>
                  </a:moveTo>
                  <a:cubicBezTo>
                    <a:pt x="355" y="1"/>
                    <a:pt x="329" y="5"/>
                    <a:pt x="302" y="13"/>
                  </a:cubicBezTo>
                  <a:cubicBezTo>
                    <a:pt x="160" y="58"/>
                    <a:pt x="73" y="214"/>
                    <a:pt x="42" y="359"/>
                  </a:cubicBezTo>
                  <a:cubicBezTo>
                    <a:pt x="15" y="473"/>
                    <a:pt x="1" y="590"/>
                    <a:pt x="29" y="704"/>
                  </a:cubicBezTo>
                  <a:cubicBezTo>
                    <a:pt x="70" y="797"/>
                    <a:pt x="172" y="879"/>
                    <a:pt x="277" y="879"/>
                  </a:cubicBezTo>
                  <a:cubicBezTo>
                    <a:pt x="285" y="879"/>
                    <a:pt x="293" y="878"/>
                    <a:pt x="302" y="877"/>
                  </a:cubicBezTo>
                  <a:cubicBezTo>
                    <a:pt x="360" y="877"/>
                    <a:pt x="405" y="850"/>
                    <a:pt x="447" y="818"/>
                  </a:cubicBezTo>
                  <a:cubicBezTo>
                    <a:pt x="578" y="718"/>
                    <a:pt x="664" y="559"/>
                    <a:pt x="678" y="404"/>
                  </a:cubicBezTo>
                  <a:cubicBezTo>
                    <a:pt x="690" y="224"/>
                    <a:pt x="568" y="1"/>
                    <a:pt x="380" y="1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2"/>
            <p:cNvSpPr/>
            <p:nvPr/>
          </p:nvSpPr>
          <p:spPr>
            <a:xfrm>
              <a:off x="1074798" y="3483691"/>
              <a:ext cx="15206" cy="20840"/>
            </a:xfrm>
            <a:custGeom>
              <a:avLst/>
              <a:gdLst/>
              <a:ahLst/>
              <a:cxnLst/>
              <a:rect l="l" t="t" r="r" b="b"/>
              <a:pathLst>
                <a:path w="475" h="651" extrusionOk="0">
                  <a:moveTo>
                    <a:pt x="246" y="0"/>
                  </a:moveTo>
                  <a:cubicBezTo>
                    <a:pt x="201" y="0"/>
                    <a:pt x="174" y="14"/>
                    <a:pt x="160" y="31"/>
                  </a:cubicBezTo>
                  <a:cubicBezTo>
                    <a:pt x="56" y="101"/>
                    <a:pt x="28" y="218"/>
                    <a:pt x="1" y="332"/>
                  </a:cubicBezTo>
                  <a:lnTo>
                    <a:pt x="1" y="360"/>
                  </a:lnTo>
                  <a:cubicBezTo>
                    <a:pt x="1" y="377"/>
                    <a:pt x="15" y="377"/>
                    <a:pt x="15" y="377"/>
                  </a:cubicBezTo>
                  <a:cubicBezTo>
                    <a:pt x="42" y="405"/>
                    <a:pt x="87" y="432"/>
                    <a:pt x="115" y="464"/>
                  </a:cubicBezTo>
                  <a:cubicBezTo>
                    <a:pt x="129" y="477"/>
                    <a:pt x="143" y="491"/>
                    <a:pt x="143" y="519"/>
                  </a:cubicBezTo>
                  <a:cubicBezTo>
                    <a:pt x="143" y="519"/>
                    <a:pt x="129" y="533"/>
                    <a:pt x="129" y="550"/>
                  </a:cubicBezTo>
                  <a:cubicBezTo>
                    <a:pt x="101" y="591"/>
                    <a:pt x="42" y="619"/>
                    <a:pt x="1" y="636"/>
                  </a:cubicBezTo>
                  <a:cubicBezTo>
                    <a:pt x="1" y="636"/>
                    <a:pt x="42" y="650"/>
                    <a:pt x="101" y="650"/>
                  </a:cubicBezTo>
                  <a:cubicBezTo>
                    <a:pt x="160" y="650"/>
                    <a:pt x="229" y="636"/>
                    <a:pt x="315" y="550"/>
                  </a:cubicBezTo>
                  <a:cubicBezTo>
                    <a:pt x="474" y="405"/>
                    <a:pt x="433" y="173"/>
                    <a:pt x="433" y="173"/>
                  </a:cubicBezTo>
                  <a:cubicBezTo>
                    <a:pt x="419" y="132"/>
                    <a:pt x="388" y="87"/>
                    <a:pt x="360" y="45"/>
                  </a:cubicBezTo>
                  <a:cubicBezTo>
                    <a:pt x="333" y="14"/>
                    <a:pt x="288" y="0"/>
                    <a:pt x="246" y="0"/>
                  </a:cubicBezTo>
                  <a:close/>
                </a:path>
              </a:pathLst>
            </a:custGeom>
            <a:solidFill>
              <a:srgbClr val="FF3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2"/>
            <p:cNvSpPr/>
            <p:nvPr/>
          </p:nvSpPr>
          <p:spPr>
            <a:xfrm>
              <a:off x="1074382" y="3482795"/>
              <a:ext cx="14278" cy="21288"/>
            </a:xfrm>
            <a:custGeom>
              <a:avLst/>
              <a:gdLst/>
              <a:ahLst/>
              <a:cxnLst/>
              <a:rect l="l" t="t" r="r" b="b"/>
              <a:pathLst>
                <a:path w="446" h="665" extrusionOk="0">
                  <a:moveTo>
                    <a:pt x="242" y="1"/>
                  </a:moveTo>
                  <a:cubicBezTo>
                    <a:pt x="187" y="15"/>
                    <a:pt x="142" y="42"/>
                    <a:pt x="114" y="87"/>
                  </a:cubicBezTo>
                  <a:cubicBezTo>
                    <a:pt x="69" y="129"/>
                    <a:pt x="55" y="174"/>
                    <a:pt x="41" y="215"/>
                  </a:cubicBezTo>
                  <a:cubicBezTo>
                    <a:pt x="14" y="260"/>
                    <a:pt x="14" y="319"/>
                    <a:pt x="0" y="360"/>
                  </a:cubicBezTo>
                  <a:lnTo>
                    <a:pt x="0" y="374"/>
                  </a:lnTo>
                  <a:lnTo>
                    <a:pt x="0" y="405"/>
                  </a:lnTo>
                  <a:cubicBezTo>
                    <a:pt x="14" y="419"/>
                    <a:pt x="28" y="433"/>
                    <a:pt x="28" y="433"/>
                  </a:cubicBezTo>
                  <a:cubicBezTo>
                    <a:pt x="55" y="447"/>
                    <a:pt x="69" y="460"/>
                    <a:pt x="86" y="474"/>
                  </a:cubicBezTo>
                  <a:cubicBezTo>
                    <a:pt x="100" y="505"/>
                    <a:pt x="128" y="519"/>
                    <a:pt x="142" y="533"/>
                  </a:cubicBezTo>
                  <a:lnTo>
                    <a:pt x="142" y="547"/>
                  </a:lnTo>
                  <a:cubicBezTo>
                    <a:pt x="142" y="561"/>
                    <a:pt x="128" y="561"/>
                    <a:pt x="128" y="578"/>
                  </a:cubicBezTo>
                  <a:cubicBezTo>
                    <a:pt x="100" y="619"/>
                    <a:pt x="55" y="647"/>
                    <a:pt x="14" y="664"/>
                  </a:cubicBezTo>
                  <a:cubicBezTo>
                    <a:pt x="55" y="647"/>
                    <a:pt x="100" y="619"/>
                    <a:pt x="142" y="592"/>
                  </a:cubicBezTo>
                  <a:cubicBezTo>
                    <a:pt x="142" y="578"/>
                    <a:pt x="156" y="578"/>
                    <a:pt x="156" y="561"/>
                  </a:cubicBezTo>
                  <a:cubicBezTo>
                    <a:pt x="173" y="547"/>
                    <a:pt x="173" y="519"/>
                    <a:pt x="156" y="519"/>
                  </a:cubicBezTo>
                  <a:cubicBezTo>
                    <a:pt x="142" y="492"/>
                    <a:pt x="128" y="474"/>
                    <a:pt x="114" y="460"/>
                  </a:cubicBezTo>
                  <a:cubicBezTo>
                    <a:pt x="100" y="433"/>
                    <a:pt x="69" y="419"/>
                    <a:pt x="55" y="405"/>
                  </a:cubicBezTo>
                  <a:lnTo>
                    <a:pt x="41" y="388"/>
                  </a:lnTo>
                  <a:lnTo>
                    <a:pt x="41" y="360"/>
                  </a:lnTo>
                  <a:cubicBezTo>
                    <a:pt x="55" y="319"/>
                    <a:pt x="55" y="274"/>
                    <a:pt x="86" y="232"/>
                  </a:cubicBezTo>
                  <a:cubicBezTo>
                    <a:pt x="100" y="187"/>
                    <a:pt x="114" y="146"/>
                    <a:pt x="142" y="115"/>
                  </a:cubicBezTo>
                  <a:cubicBezTo>
                    <a:pt x="173" y="73"/>
                    <a:pt x="200" y="42"/>
                    <a:pt x="242" y="42"/>
                  </a:cubicBezTo>
                  <a:cubicBezTo>
                    <a:pt x="250" y="40"/>
                    <a:pt x="257" y="39"/>
                    <a:pt x="264" y="39"/>
                  </a:cubicBezTo>
                  <a:cubicBezTo>
                    <a:pt x="301" y="39"/>
                    <a:pt x="334" y="64"/>
                    <a:pt x="359" y="87"/>
                  </a:cubicBezTo>
                  <a:cubicBezTo>
                    <a:pt x="401" y="115"/>
                    <a:pt x="415" y="160"/>
                    <a:pt x="446" y="201"/>
                  </a:cubicBezTo>
                  <a:cubicBezTo>
                    <a:pt x="432" y="146"/>
                    <a:pt x="415" y="101"/>
                    <a:pt x="387" y="73"/>
                  </a:cubicBezTo>
                  <a:cubicBezTo>
                    <a:pt x="346" y="28"/>
                    <a:pt x="301" y="1"/>
                    <a:pt x="242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2"/>
            <p:cNvSpPr/>
            <p:nvPr/>
          </p:nvSpPr>
          <p:spPr>
            <a:xfrm>
              <a:off x="1027356" y="3504499"/>
              <a:ext cx="59447" cy="87362"/>
            </a:xfrm>
            <a:custGeom>
              <a:avLst/>
              <a:gdLst/>
              <a:ahLst/>
              <a:cxnLst/>
              <a:rect l="l" t="t" r="r" b="b"/>
              <a:pathLst>
                <a:path w="1857" h="2729" extrusionOk="0">
                  <a:moveTo>
                    <a:pt x="1469" y="0"/>
                  </a:moveTo>
                  <a:lnTo>
                    <a:pt x="156" y="1092"/>
                  </a:lnTo>
                  <a:cubicBezTo>
                    <a:pt x="173" y="1237"/>
                    <a:pt x="173" y="1369"/>
                    <a:pt x="187" y="1510"/>
                  </a:cubicBezTo>
                  <a:cubicBezTo>
                    <a:pt x="187" y="1611"/>
                    <a:pt x="187" y="1714"/>
                    <a:pt x="156" y="1815"/>
                  </a:cubicBezTo>
                  <a:cubicBezTo>
                    <a:pt x="128" y="1915"/>
                    <a:pt x="100" y="2001"/>
                    <a:pt x="0" y="2029"/>
                  </a:cubicBezTo>
                  <a:cubicBezTo>
                    <a:pt x="69" y="2202"/>
                    <a:pt x="156" y="2375"/>
                    <a:pt x="273" y="2520"/>
                  </a:cubicBezTo>
                  <a:cubicBezTo>
                    <a:pt x="328" y="2592"/>
                    <a:pt x="401" y="2679"/>
                    <a:pt x="487" y="2706"/>
                  </a:cubicBezTo>
                  <a:cubicBezTo>
                    <a:pt x="524" y="2723"/>
                    <a:pt x="565" y="2729"/>
                    <a:pt x="607" y="2729"/>
                  </a:cubicBezTo>
                  <a:cubicBezTo>
                    <a:pt x="679" y="2729"/>
                    <a:pt x="756" y="2710"/>
                    <a:pt x="819" y="2693"/>
                  </a:cubicBezTo>
                  <a:cubicBezTo>
                    <a:pt x="1251" y="2561"/>
                    <a:pt x="1597" y="2260"/>
                    <a:pt x="1856" y="1901"/>
                  </a:cubicBezTo>
                  <a:cubicBezTo>
                    <a:pt x="1711" y="1828"/>
                    <a:pt x="1611" y="1683"/>
                    <a:pt x="1569" y="1524"/>
                  </a:cubicBezTo>
                  <a:cubicBezTo>
                    <a:pt x="1510" y="1369"/>
                    <a:pt x="1510" y="1210"/>
                    <a:pt x="1497" y="1051"/>
                  </a:cubicBezTo>
                  <a:cubicBezTo>
                    <a:pt x="1483" y="705"/>
                    <a:pt x="1483" y="346"/>
                    <a:pt x="1469" y="0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2"/>
            <p:cNvSpPr/>
            <p:nvPr/>
          </p:nvSpPr>
          <p:spPr>
            <a:xfrm>
              <a:off x="1032862" y="3533022"/>
              <a:ext cx="24394" cy="20296"/>
            </a:xfrm>
            <a:custGeom>
              <a:avLst/>
              <a:gdLst/>
              <a:ahLst/>
              <a:cxnLst/>
              <a:rect l="l" t="t" r="r" b="b"/>
              <a:pathLst>
                <a:path w="762" h="634" extrusionOk="0">
                  <a:moveTo>
                    <a:pt x="761" y="1"/>
                  </a:moveTo>
                  <a:lnTo>
                    <a:pt x="761" y="1"/>
                  </a:lnTo>
                  <a:cubicBezTo>
                    <a:pt x="575" y="260"/>
                    <a:pt x="288" y="433"/>
                    <a:pt x="1" y="447"/>
                  </a:cubicBezTo>
                  <a:lnTo>
                    <a:pt x="15" y="633"/>
                  </a:lnTo>
                  <a:cubicBezTo>
                    <a:pt x="329" y="578"/>
                    <a:pt x="647" y="333"/>
                    <a:pt x="761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2"/>
            <p:cNvSpPr/>
            <p:nvPr/>
          </p:nvSpPr>
          <p:spPr>
            <a:xfrm>
              <a:off x="1016728" y="3480042"/>
              <a:ext cx="13413" cy="30188"/>
            </a:xfrm>
            <a:custGeom>
              <a:avLst/>
              <a:gdLst/>
              <a:ahLst/>
              <a:cxnLst/>
              <a:rect l="l" t="t" r="r" b="b"/>
              <a:pathLst>
                <a:path w="419" h="943" extrusionOk="0">
                  <a:moveTo>
                    <a:pt x="287" y="0"/>
                  </a:moveTo>
                  <a:lnTo>
                    <a:pt x="287" y="0"/>
                  </a:lnTo>
                  <a:cubicBezTo>
                    <a:pt x="87" y="246"/>
                    <a:pt x="0" y="591"/>
                    <a:pt x="42" y="906"/>
                  </a:cubicBezTo>
                  <a:lnTo>
                    <a:pt x="42" y="923"/>
                  </a:lnTo>
                  <a:lnTo>
                    <a:pt x="56" y="923"/>
                  </a:lnTo>
                  <a:cubicBezTo>
                    <a:pt x="97" y="933"/>
                    <a:pt x="139" y="943"/>
                    <a:pt x="185" y="943"/>
                  </a:cubicBezTo>
                  <a:cubicBezTo>
                    <a:pt x="204" y="943"/>
                    <a:pt x="224" y="941"/>
                    <a:pt x="246" y="937"/>
                  </a:cubicBezTo>
                  <a:cubicBezTo>
                    <a:pt x="301" y="937"/>
                    <a:pt x="360" y="923"/>
                    <a:pt x="419" y="906"/>
                  </a:cubicBezTo>
                  <a:cubicBezTo>
                    <a:pt x="379" y="906"/>
                    <a:pt x="340" y="914"/>
                    <a:pt x="302" y="914"/>
                  </a:cubicBezTo>
                  <a:cubicBezTo>
                    <a:pt x="283" y="914"/>
                    <a:pt x="264" y="912"/>
                    <a:pt x="246" y="906"/>
                  </a:cubicBezTo>
                  <a:cubicBezTo>
                    <a:pt x="192" y="906"/>
                    <a:pt x="137" y="894"/>
                    <a:pt x="86" y="881"/>
                  </a:cubicBezTo>
                  <a:lnTo>
                    <a:pt x="86" y="881"/>
                  </a:lnTo>
                  <a:cubicBezTo>
                    <a:pt x="77" y="575"/>
                    <a:pt x="146" y="266"/>
                    <a:pt x="287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2"/>
            <p:cNvSpPr/>
            <p:nvPr/>
          </p:nvSpPr>
          <p:spPr>
            <a:xfrm>
              <a:off x="997360" y="3468773"/>
              <a:ext cx="23049" cy="5762"/>
            </a:xfrm>
            <a:custGeom>
              <a:avLst/>
              <a:gdLst/>
              <a:ahLst/>
              <a:cxnLst/>
              <a:rect l="l" t="t" r="r" b="b"/>
              <a:pathLst>
                <a:path w="720" h="180" extrusionOk="0">
                  <a:moveTo>
                    <a:pt x="486" y="1"/>
                  </a:moveTo>
                  <a:cubicBezTo>
                    <a:pt x="440" y="1"/>
                    <a:pt x="397" y="11"/>
                    <a:pt x="346" y="21"/>
                  </a:cubicBezTo>
                  <a:cubicBezTo>
                    <a:pt x="287" y="34"/>
                    <a:pt x="229" y="48"/>
                    <a:pt x="173" y="79"/>
                  </a:cubicBezTo>
                  <a:cubicBezTo>
                    <a:pt x="115" y="107"/>
                    <a:pt x="56" y="135"/>
                    <a:pt x="1" y="180"/>
                  </a:cubicBezTo>
                  <a:lnTo>
                    <a:pt x="14" y="180"/>
                  </a:lnTo>
                  <a:cubicBezTo>
                    <a:pt x="73" y="166"/>
                    <a:pt x="128" y="152"/>
                    <a:pt x="187" y="135"/>
                  </a:cubicBezTo>
                  <a:cubicBezTo>
                    <a:pt x="246" y="121"/>
                    <a:pt x="301" y="121"/>
                    <a:pt x="360" y="121"/>
                  </a:cubicBezTo>
                  <a:cubicBezTo>
                    <a:pt x="380" y="116"/>
                    <a:pt x="399" y="115"/>
                    <a:pt x="418" y="115"/>
                  </a:cubicBezTo>
                  <a:cubicBezTo>
                    <a:pt x="456" y="115"/>
                    <a:pt x="494" y="121"/>
                    <a:pt x="533" y="121"/>
                  </a:cubicBezTo>
                  <a:cubicBezTo>
                    <a:pt x="592" y="121"/>
                    <a:pt x="647" y="121"/>
                    <a:pt x="719" y="107"/>
                  </a:cubicBezTo>
                  <a:lnTo>
                    <a:pt x="719" y="93"/>
                  </a:lnTo>
                  <a:cubicBezTo>
                    <a:pt x="678" y="48"/>
                    <a:pt x="605" y="21"/>
                    <a:pt x="547" y="7"/>
                  </a:cubicBezTo>
                  <a:cubicBezTo>
                    <a:pt x="525" y="3"/>
                    <a:pt x="506" y="1"/>
                    <a:pt x="486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2"/>
            <p:cNvSpPr/>
            <p:nvPr/>
          </p:nvSpPr>
          <p:spPr>
            <a:xfrm>
              <a:off x="1032318" y="3469414"/>
              <a:ext cx="24490" cy="7459"/>
            </a:xfrm>
            <a:custGeom>
              <a:avLst/>
              <a:gdLst/>
              <a:ahLst/>
              <a:cxnLst/>
              <a:rect l="l" t="t" r="r" b="b"/>
              <a:pathLst>
                <a:path w="765" h="233" extrusionOk="0">
                  <a:moveTo>
                    <a:pt x="205" y="1"/>
                  </a:moveTo>
                  <a:cubicBezTo>
                    <a:pt x="132" y="14"/>
                    <a:pt x="59" y="28"/>
                    <a:pt x="1" y="73"/>
                  </a:cubicBezTo>
                  <a:lnTo>
                    <a:pt x="1" y="87"/>
                  </a:lnTo>
                  <a:cubicBezTo>
                    <a:pt x="73" y="101"/>
                    <a:pt x="146" y="101"/>
                    <a:pt x="205" y="115"/>
                  </a:cubicBezTo>
                  <a:cubicBezTo>
                    <a:pt x="232" y="123"/>
                    <a:pt x="264" y="123"/>
                    <a:pt x="297" y="123"/>
                  </a:cubicBezTo>
                  <a:cubicBezTo>
                    <a:pt x="329" y="123"/>
                    <a:pt x="362" y="123"/>
                    <a:pt x="391" y="132"/>
                  </a:cubicBezTo>
                  <a:cubicBezTo>
                    <a:pt x="450" y="132"/>
                    <a:pt x="519" y="146"/>
                    <a:pt x="578" y="160"/>
                  </a:cubicBezTo>
                  <a:cubicBezTo>
                    <a:pt x="637" y="173"/>
                    <a:pt x="709" y="201"/>
                    <a:pt x="764" y="232"/>
                  </a:cubicBezTo>
                  <a:lnTo>
                    <a:pt x="764" y="218"/>
                  </a:lnTo>
                  <a:cubicBezTo>
                    <a:pt x="723" y="173"/>
                    <a:pt x="664" y="146"/>
                    <a:pt x="606" y="115"/>
                  </a:cubicBezTo>
                  <a:cubicBezTo>
                    <a:pt x="536" y="73"/>
                    <a:pt x="478" y="59"/>
                    <a:pt x="405" y="28"/>
                  </a:cubicBezTo>
                  <a:cubicBezTo>
                    <a:pt x="346" y="14"/>
                    <a:pt x="277" y="1"/>
                    <a:pt x="205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2"/>
            <p:cNvSpPr/>
            <p:nvPr/>
          </p:nvSpPr>
          <p:spPr>
            <a:xfrm>
              <a:off x="1007988" y="3480490"/>
              <a:ext cx="5986" cy="7875"/>
            </a:xfrm>
            <a:custGeom>
              <a:avLst/>
              <a:gdLst/>
              <a:ahLst/>
              <a:cxnLst/>
              <a:rect l="l" t="t" r="r" b="b"/>
              <a:pathLst>
                <a:path w="187" h="246" extrusionOk="0">
                  <a:moveTo>
                    <a:pt x="101" y="0"/>
                  </a:moveTo>
                  <a:cubicBezTo>
                    <a:pt x="42" y="0"/>
                    <a:pt x="0" y="59"/>
                    <a:pt x="0" y="114"/>
                  </a:cubicBezTo>
                  <a:cubicBezTo>
                    <a:pt x="0" y="187"/>
                    <a:pt x="42" y="246"/>
                    <a:pt x="101" y="246"/>
                  </a:cubicBezTo>
                  <a:cubicBezTo>
                    <a:pt x="142" y="246"/>
                    <a:pt x="187" y="187"/>
                    <a:pt x="187" y="114"/>
                  </a:cubicBezTo>
                  <a:cubicBezTo>
                    <a:pt x="187" y="59"/>
                    <a:pt x="142" y="0"/>
                    <a:pt x="101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2"/>
            <p:cNvSpPr/>
            <p:nvPr/>
          </p:nvSpPr>
          <p:spPr>
            <a:xfrm>
              <a:off x="1038400" y="3480490"/>
              <a:ext cx="6018" cy="7875"/>
            </a:xfrm>
            <a:custGeom>
              <a:avLst/>
              <a:gdLst/>
              <a:ahLst/>
              <a:cxnLst/>
              <a:rect l="l" t="t" r="r" b="b"/>
              <a:pathLst>
                <a:path w="188" h="246" extrusionOk="0">
                  <a:moveTo>
                    <a:pt x="87" y="0"/>
                  </a:moveTo>
                  <a:cubicBezTo>
                    <a:pt x="42" y="0"/>
                    <a:pt x="1" y="59"/>
                    <a:pt x="1" y="114"/>
                  </a:cubicBezTo>
                  <a:cubicBezTo>
                    <a:pt x="1" y="187"/>
                    <a:pt x="42" y="246"/>
                    <a:pt x="87" y="246"/>
                  </a:cubicBezTo>
                  <a:cubicBezTo>
                    <a:pt x="142" y="246"/>
                    <a:pt x="187" y="187"/>
                    <a:pt x="187" y="114"/>
                  </a:cubicBezTo>
                  <a:cubicBezTo>
                    <a:pt x="187" y="59"/>
                    <a:pt x="142" y="0"/>
                    <a:pt x="87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2"/>
            <p:cNvSpPr/>
            <p:nvPr/>
          </p:nvSpPr>
          <p:spPr>
            <a:xfrm>
              <a:off x="1012950" y="3516440"/>
              <a:ext cx="26378" cy="9764"/>
            </a:xfrm>
            <a:custGeom>
              <a:avLst/>
              <a:gdLst/>
              <a:ahLst/>
              <a:cxnLst/>
              <a:rect l="l" t="t" r="r" b="b"/>
              <a:pathLst>
                <a:path w="824" h="305" extrusionOk="0">
                  <a:moveTo>
                    <a:pt x="823" y="0"/>
                  </a:moveTo>
                  <a:cubicBezTo>
                    <a:pt x="823" y="0"/>
                    <a:pt x="578" y="101"/>
                    <a:pt x="391" y="101"/>
                  </a:cubicBezTo>
                  <a:cubicBezTo>
                    <a:pt x="205" y="101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18" y="273"/>
                    <a:pt x="378" y="305"/>
                  </a:cubicBezTo>
                  <a:cubicBezTo>
                    <a:pt x="419" y="246"/>
                    <a:pt x="464" y="187"/>
                    <a:pt x="519" y="146"/>
                  </a:cubicBezTo>
                  <a:cubicBezTo>
                    <a:pt x="606" y="101"/>
                    <a:pt x="692" y="73"/>
                    <a:pt x="796" y="73"/>
                  </a:cubicBezTo>
                  <a:cubicBezTo>
                    <a:pt x="810" y="28"/>
                    <a:pt x="823" y="0"/>
                    <a:pt x="823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2"/>
            <p:cNvSpPr/>
            <p:nvPr/>
          </p:nvSpPr>
          <p:spPr>
            <a:xfrm>
              <a:off x="1025019" y="3518745"/>
              <a:ext cx="13413" cy="7459"/>
            </a:xfrm>
            <a:custGeom>
              <a:avLst/>
              <a:gdLst/>
              <a:ahLst/>
              <a:cxnLst/>
              <a:rect l="l" t="t" r="r" b="b"/>
              <a:pathLst>
                <a:path w="419" h="233" extrusionOk="0">
                  <a:moveTo>
                    <a:pt x="419" y="1"/>
                  </a:moveTo>
                  <a:cubicBezTo>
                    <a:pt x="315" y="1"/>
                    <a:pt x="229" y="29"/>
                    <a:pt x="142" y="74"/>
                  </a:cubicBezTo>
                  <a:cubicBezTo>
                    <a:pt x="87" y="115"/>
                    <a:pt x="42" y="174"/>
                    <a:pt x="1" y="233"/>
                  </a:cubicBezTo>
                  <a:lnTo>
                    <a:pt x="42" y="233"/>
                  </a:lnTo>
                  <a:cubicBezTo>
                    <a:pt x="246" y="233"/>
                    <a:pt x="360" y="87"/>
                    <a:pt x="419" y="1"/>
                  </a:cubicBezTo>
                  <a:close/>
                </a:path>
              </a:pathLst>
            </a:custGeom>
            <a:solidFill>
              <a:srgbClr val="ED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2"/>
            <p:cNvSpPr/>
            <p:nvPr/>
          </p:nvSpPr>
          <p:spPr>
            <a:xfrm>
              <a:off x="1042049" y="3435225"/>
              <a:ext cx="32365" cy="14854"/>
            </a:xfrm>
            <a:custGeom>
              <a:avLst/>
              <a:gdLst/>
              <a:ahLst/>
              <a:cxnLst/>
              <a:rect l="l" t="t" r="r" b="b"/>
              <a:pathLst>
                <a:path w="1011" h="464" extrusionOk="0">
                  <a:moveTo>
                    <a:pt x="255" y="0"/>
                  </a:moveTo>
                  <a:cubicBezTo>
                    <a:pt x="158" y="0"/>
                    <a:pt x="64" y="41"/>
                    <a:pt x="1" y="104"/>
                  </a:cubicBezTo>
                  <a:cubicBezTo>
                    <a:pt x="73" y="59"/>
                    <a:pt x="146" y="36"/>
                    <a:pt x="219" y="36"/>
                  </a:cubicBezTo>
                  <a:cubicBezTo>
                    <a:pt x="261" y="36"/>
                    <a:pt x="304" y="44"/>
                    <a:pt x="346" y="59"/>
                  </a:cubicBezTo>
                  <a:cubicBezTo>
                    <a:pt x="447" y="104"/>
                    <a:pt x="533" y="191"/>
                    <a:pt x="578" y="305"/>
                  </a:cubicBezTo>
                  <a:lnTo>
                    <a:pt x="578" y="336"/>
                  </a:lnTo>
                  <a:lnTo>
                    <a:pt x="606" y="319"/>
                  </a:lnTo>
                  <a:cubicBezTo>
                    <a:pt x="647" y="291"/>
                    <a:pt x="678" y="291"/>
                    <a:pt x="720" y="291"/>
                  </a:cubicBezTo>
                  <a:cubicBezTo>
                    <a:pt x="733" y="287"/>
                    <a:pt x="745" y="285"/>
                    <a:pt x="756" y="285"/>
                  </a:cubicBezTo>
                  <a:cubicBezTo>
                    <a:pt x="782" y="285"/>
                    <a:pt x="805" y="295"/>
                    <a:pt x="837" y="305"/>
                  </a:cubicBezTo>
                  <a:cubicBezTo>
                    <a:pt x="906" y="336"/>
                    <a:pt x="979" y="391"/>
                    <a:pt x="1010" y="464"/>
                  </a:cubicBezTo>
                  <a:cubicBezTo>
                    <a:pt x="993" y="377"/>
                    <a:pt x="937" y="305"/>
                    <a:pt x="851" y="263"/>
                  </a:cubicBezTo>
                  <a:cubicBezTo>
                    <a:pt x="806" y="249"/>
                    <a:pt x="765" y="232"/>
                    <a:pt x="720" y="232"/>
                  </a:cubicBezTo>
                  <a:cubicBezTo>
                    <a:pt x="688" y="232"/>
                    <a:pt x="647" y="242"/>
                    <a:pt x="611" y="259"/>
                  </a:cubicBezTo>
                  <a:lnTo>
                    <a:pt x="611" y="259"/>
                  </a:lnTo>
                  <a:cubicBezTo>
                    <a:pt x="575" y="144"/>
                    <a:pt x="481" y="43"/>
                    <a:pt x="360" y="18"/>
                  </a:cubicBezTo>
                  <a:cubicBezTo>
                    <a:pt x="326" y="6"/>
                    <a:pt x="290" y="0"/>
                    <a:pt x="255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2"/>
            <p:cNvSpPr/>
            <p:nvPr/>
          </p:nvSpPr>
          <p:spPr>
            <a:xfrm>
              <a:off x="1022682" y="3413136"/>
              <a:ext cx="28587" cy="7971"/>
            </a:xfrm>
            <a:custGeom>
              <a:avLst/>
              <a:gdLst/>
              <a:ahLst/>
              <a:cxnLst/>
              <a:rect l="l" t="t" r="r" b="b"/>
              <a:pathLst>
                <a:path w="893" h="249" extrusionOk="0">
                  <a:moveTo>
                    <a:pt x="239" y="1"/>
                  </a:moveTo>
                  <a:cubicBezTo>
                    <a:pt x="140" y="1"/>
                    <a:pt x="54" y="53"/>
                    <a:pt x="1" y="131"/>
                  </a:cubicBezTo>
                  <a:cubicBezTo>
                    <a:pt x="65" y="82"/>
                    <a:pt x="149" y="42"/>
                    <a:pt x="237" y="42"/>
                  </a:cubicBezTo>
                  <a:cubicBezTo>
                    <a:pt x="249" y="42"/>
                    <a:pt x="262" y="43"/>
                    <a:pt x="274" y="44"/>
                  </a:cubicBezTo>
                  <a:cubicBezTo>
                    <a:pt x="360" y="58"/>
                    <a:pt x="447" y="117"/>
                    <a:pt x="492" y="203"/>
                  </a:cubicBezTo>
                  <a:lnTo>
                    <a:pt x="506" y="248"/>
                  </a:lnTo>
                  <a:lnTo>
                    <a:pt x="533" y="203"/>
                  </a:lnTo>
                  <a:cubicBezTo>
                    <a:pt x="547" y="189"/>
                    <a:pt x="578" y="162"/>
                    <a:pt x="606" y="162"/>
                  </a:cubicBezTo>
                  <a:cubicBezTo>
                    <a:pt x="633" y="145"/>
                    <a:pt x="678" y="131"/>
                    <a:pt x="706" y="131"/>
                  </a:cubicBezTo>
                  <a:cubicBezTo>
                    <a:pt x="779" y="131"/>
                    <a:pt x="837" y="145"/>
                    <a:pt x="893" y="189"/>
                  </a:cubicBezTo>
                  <a:cubicBezTo>
                    <a:pt x="851" y="131"/>
                    <a:pt x="779" y="103"/>
                    <a:pt x="706" y="89"/>
                  </a:cubicBezTo>
                  <a:cubicBezTo>
                    <a:pt x="665" y="89"/>
                    <a:pt x="633" y="89"/>
                    <a:pt x="592" y="103"/>
                  </a:cubicBezTo>
                  <a:cubicBezTo>
                    <a:pt x="562" y="112"/>
                    <a:pt x="539" y="128"/>
                    <a:pt x="519" y="147"/>
                  </a:cubicBezTo>
                  <a:lnTo>
                    <a:pt x="519" y="147"/>
                  </a:lnTo>
                  <a:cubicBezTo>
                    <a:pt x="471" y="62"/>
                    <a:pt x="377" y="3"/>
                    <a:pt x="274" y="3"/>
                  </a:cubicBezTo>
                  <a:cubicBezTo>
                    <a:pt x="262" y="1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2"/>
            <p:cNvSpPr/>
            <p:nvPr/>
          </p:nvSpPr>
          <p:spPr>
            <a:xfrm>
              <a:off x="997808" y="3433016"/>
              <a:ext cx="22601" cy="13861"/>
            </a:xfrm>
            <a:custGeom>
              <a:avLst/>
              <a:gdLst/>
              <a:ahLst/>
              <a:cxnLst/>
              <a:rect l="l" t="t" r="r" b="b"/>
              <a:pathLst>
                <a:path w="706" h="433" extrusionOk="0">
                  <a:moveTo>
                    <a:pt x="591" y="0"/>
                  </a:moveTo>
                  <a:cubicBezTo>
                    <a:pt x="546" y="0"/>
                    <a:pt x="491" y="0"/>
                    <a:pt x="460" y="28"/>
                  </a:cubicBezTo>
                  <a:cubicBezTo>
                    <a:pt x="385" y="55"/>
                    <a:pt x="334" y="123"/>
                    <a:pt x="301" y="197"/>
                  </a:cubicBezTo>
                  <a:lnTo>
                    <a:pt x="301" y="197"/>
                  </a:lnTo>
                  <a:cubicBezTo>
                    <a:pt x="293" y="196"/>
                    <a:pt x="285" y="196"/>
                    <a:pt x="277" y="196"/>
                  </a:cubicBezTo>
                  <a:cubicBezTo>
                    <a:pt x="219" y="196"/>
                    <a:pt x="159" y="212"/>
                    <a:pt x="114" y="246"/>
                  </a:cubicBezTo>
                  <a:cubicBezTo>
                    <a:pt x="42" y="287"/>
                    <a:pt x="14" y="360"/>
                    <a:pt x="0" y="432"/>
                  </a:cubicBezTo>
                  <a:cubicBezTo>
                    <a:pt x="28" y="360"/>
                    <a:pt x="73" y="318"/>
                    <a:pt x="128" y="274"/>
                  </a:cubicBezTo>
                  <a:cubicBezTo>
                    <a:pt x="163" y="257"/>
                    <a:pt x="202" y="251"/>
                    <a:pt x="240" y="251"/>
                  </a:cubicBezTo>
                  <a:cubicBezTo>
                    <a:pt x="267" y="251"/>
                    <a:pt x="294" y="254"/>
                    <a:pt x="318" y="260"/>
                  </a:cubicBezTo>
                  <a:lnTo>
                    <a:pt x="332" y="274"/>
                  </a:lnTo>
                  <a:lnTo>
                    <a:pt x="346" y="246"/>
                  </a:lnTo>
                  <a:cubicBezTo>
                    <a:pt x="360" y="173"/>
                    <a:pt x="419" y="101"/>
                    <a:pt x="474" y="73"/>
                  </a:cubicBezTo>
                  <a:cubicBezTo>
                    <a:pt x="505" y="42"/>
                    <a:pt x="546" y="28"/>
                    <a:pt x="591" y="28"/>
                  </a:cubicBezTo>
                  <a:cubicBezTo>
                    <a:pt x="605" y="21"/>
                    <a:pt x="623" y="18"/>
                    <a:pt x="643" y="18"/>
                  </a:cubicBezTo>
                  <a:cubicBezTo>
                    <a:pt x="663" y="18"/>
                    <a:pt x="685" y="21"/>
                    <a:pt x="705" y="28"/>
                  </a:cubicBezTo>
                  <a:cubicBezTo>
                    <a:pt x="678" y="0"/>
                    <a:pt x="633" y="0"/>
                    <a:pt x="591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2"/>
            <p:cNvSpPr/>
            <p:nvPr/>
          </p:nvSpPr>
          <p:spPr>
            <a:xfrm>
              <a:off x="1082673" y="3431575"/>
              <a:ext cx="14726" cy="15302"/>
            </a:xfrm>
            <a:custGeom>
              <a:avLst/>
              <a:gdLst/>
              <a:ahLst/>
              <a:cxnLst/>
              <a:rect l="l" t="t" r="r" b="b"/>
              <a:pathLst>
                <a:path w="460" h="478" extrusionOk="0">
                  <a:moveTo>
                    <a:pt x="0" y="1"/>
                  </a:moveTo>
                  <a:cubicBezTo>
                    <a:pt x="69" y="18"/>
                    <a:pt x="114" y="59"/>
                    <a:pt x="156" y="104"/>
                  </a:cubicBezTo>
                  <a:cubicBezTo>
                    <a:pt x="187" y="146"/>
                    <a:pt x="201" y="204"/>
                    <a:pt x="201" y="260"/>
                  </a:cubicBezTo>
                  <a:lnTo>
                    <a:pt x="201" y="291"/>
                  </a:lnTo>
                  <a:lnTo>
                    <a:pt x="228" y="291"/>
                  </a:lnTo>
                  <a:cubicBezTo>
                    <a:pt x="273" y="291"/>
                    <a:pt x="329" y="319"/>
                    <a:pt x="373" y="346"/>
                  </a:cubicBezTo>
                  <a:cubicBezTo>
                    <a:pt x="401" y="377"/>
                    <a:pt x="446" y="419"/>
                    <a:pt x="460" y="477"/>
                  </a:cubicBezTo>
                  <a:cubicBezTo>
                    <a:pt x="460" y="419"/>
                    <a:pt x="446" y="346"/>
                    <a:pt x="401" y="305"/>
                  </a:cubicBezTo>
                  <a:cubicBezTo>
                    <a:pt x="367" y="267"/>
                    <a:pt x="310" y="242"/>
                    <a:pt x="259" y="234"/>
                  </a:cubicBezTo>
                  <a:lnTo>
                    <a:pt x="259" y="234"/>
                  </a:lnTo>
                  <a:cubicBezTo>
                    <a:pt x="255" y="173"/>
                    <a:pt x="235" y="113"/>
                    <a:pt x="187" y="73"/>
                  </a:cubicBezTo>
                  <a:cubicBezTo>
                    <a:pt x="142" y="18"/>
                    <a:pt x="69" y="1"/>
                    <a:pt x="0" y="1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2"/>
            <p:cNvSpPr/>
            <p:nvPr/>
          </p:nvSpPr>
          <p:spPr>
            <a:xfrm>
              <a:off x="1084434" y="3467109"/>
              <a:ext cx="17639" cy="10180"/>
            </a:xfrm>
            <a:custGeom>
              <a:avLst/>
              <a:gdLst/>
              <a:ahLst/>
              <a:cxnLst/>
              <a:rect l="l" t="t" r="r" b="b"/>
              <a:pathLst>
                <a:path w="551" h="318" extrusionOk="0">
                  <a:moveTo>
                    <a:pt x="72" y="0"/>
                  </a:moveTo>
                  <a:cubicBezTo>
                    <a:pt x="48" y="0"/>
                    <a:pt x="24" y="5"/>
                    <a:pt x="1" y="14"/>
                  </a:cubicBezTo>
                  <a:cubicBezTo>
                    <a:pt x="73" y="14"/>
                    <a:pt x="132" y="45"/>
                    <a:pt x="173" y="86"/>
                  </a:cubicBezTo>
                  <a:cubicBezTo>
                    <a:pt x="218" y="131"/>
                    <a:pt x="232" y="187"/>
                    <a:pt x="232" y="245"/>
                  </a:cubicBezTo>
                  <a:lnTo>
                    <a:pt x="232" y="290"/>
                  </a:lnTo>
                  <a:lnTo>
                    <a:pt x="274" y="273"/>
                  </a:lnTo>
                  <a:cubicBezTo>
                    <a:pt x="318" y="245"/>
                    <a:pt x="360" y="245"/>
                    <a:pt x="419" y="245"/>
                  </a:cubicBezTo>
                  <a:cubicBezTo>
                    <a:pt x="464" y="259"/>
                    <a:pt x="505" y="273"/>
                    <a:pt x="550" y="318"/>
                  </a:cubicBezTo>
                  <a:cubicBezTo>
                    <a:pt x="519" y="259"/>
                    <a:pt x="477" y="232"/>
                    <a:pt x="419" y="204"/>
                  </a:cubicBezTo>
                  <a:cubicBezTo>
                    <a:pt x="394" y="196"/>
                    <a:pt x="369" y="192"/>
                    <a:pt x="345" y="192"/>
                  </a:cubicBezTo>
                  <a:cubicBezTo>
                    <a:pt x="326" y="192"/>
                    <a:pt x="306" y="195"/>
                    <a:pt x="287" y="201"/>
                  </a:cubicBezTo>
                  <a:lnTo>
                    <a:pt x="287" y="201"/>
                  </a:lnTo>
                  <a:cubicBezTo>
                    <a:pt x="277" y="144"/>
                    <a:pt x="248" y="92"/>
                    <a:pt x="204" y="59"/>
                  </a:cubicBezTo>
                  <a:cubicBezTo>
                    <a:pt x="165" y="19"/>
                    <a:pt x="119" y="0"/>
                    <a:pt x="72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2"/>
            <p:cNvSpPr/>
            <p:nvPr/>
          </p:nvSpPr>
          <p:spPr>
            <a:xfrm>
              <a:off x="854425" y="3559816"/>
              <a:ext cx="352202" cy="213876"/>
            </a:xfrm>
            <a:custGeom>
              <a:avLst/>
              <a:gdLst/>
              <a:ahLst/>
              <a:cxnLst/>
              <a:rect l="l" t="t" r="r" b="b"/>
              <a:pathLst>
                <a:path w="11002" h="6681" extrusionOk="0">
                  <a:moveTo>
                    <a:pt x="7013" y="0"/>
                  </a:moveTo>
                  <a:lnTo>
                    <a:pt x="5889" y="978"/>
                  </a:lnTo>
                  <a:lnTo>
                    <a:pt x="5402" y="301"/>
                  </a:lnTo>
                  <a:cubicBezTo>
                    <a:pt x="5402" y="301"/>
                    <a:pt x="4106" y="733"/>
                    <a:pt x="3830" y="892"/>
                  </a:cubicBezTo>
                  <a:cubicBezTo>
                    <a:pt x="3570" y="1037"/>
                    <a:pt x="2406" y="3038"/>
                    <a:pt x="2406" y="3038"/>
                  </a:cubicBezTo>
                  <a:lnTo>
                    <a:pt x="1110" y="1023"/>
                  </a:lnTo>
                  <a:cubicBezTo>
                    <a:pt x="1110" y="1023"/>
                    <a:pt x="878" y="1092"/>
                    <a:pt x="532" y="1282"/>
                  </a:cubicBezTo>
                  <a:cubicBezTo>
                    <a:pt x="187" y="1469"/>
                    <a:pt x="0" y="1714"/>
                    <a:pt x="0" y="1714"/>
                  </a:cubicBezTo>
                  <a:cubicBezTo>
                    <a:pt x="0" y="1714"/>
                    <a:pt x="1542" y="4853"/>
                    <a:pt x="2001" y="5053"/>
                  </a:cubicBezTo>
                  <a:cubicBezTo>
                    <a:pt x="2024" y="5064"/>
                    <a:pt x="2050" y="5069"/>
                    <a:pt x="2079" y="5069"/>
                  </a:cubicBezTo>
                  <a:cubicBezTo>
                    <a:pt x="2611" y="5069"/>
                    <a:pt x="4075" y="3384"/>
                    <a:pt x="4075" y="3384"/>
                  </a:cubicBezTo>
                  <a:lnTo>
                    <a:pt x="4279" y="4867"/>
                  </a:lnTo>
                  <a:cubicBezTo>
                    <a:pt x="4279" y="4867"/>
                    <a:pt x="4884" y="5430"/>
                    <a:pt x="5889" y="5471"/>
                  </a:cubicBezTo>
                  <a:cubicBezTo>
                    <a:pt x="5913" y="5472"/>
                    <a:pt x="5937" y="5472"/>
                    <a:pt x="5960" y="5472"/>
                  </a:cubicBezTo>
                  <a:cubicBezTo>
                    <a:pt x="6938" y="5472"/>
                    <a:pt x="7735" y="4925"/>
                    <a:pt x="7735" y="4925"/>
                  </a:cubicBezTo>
                  <a:lnTo>
                    <a:pt x="8195" y="2648"/>
                  </a:lnTo>
                  <a:lnTo>
                    <a:pt x="9232" y="4867"/>
                  </a:lnTo>
                  <a:lnTo>
                    <a:pt x="7821" y="5558"/>
                  </a:lnTo>
                  <a:lnTo>
                    <a:pt x="8309" y="6681"/>
                  </a:lnTo>
                  <a:cubicBezTo>
                    <a:pt x="8309" y="6681"/>
                    <a:pt x="10787" y="5530"/>
                    <a:pt x="10887" y="5212"/>
                  </a:cubicBezTo>
                  <a:cubicBezTo>
                    <a:pt x="11001" y="4894"/>
                    <a:pt x="9605" y="1497"/>
                    <a:pt x="8972" y="1006"/>
                  </a:cubicBezTo>
                  <a:cubicBezTo>
                    <a:pt x="8354" y="532"/>
                    <a:pt x="7013" y="0"/>
                    <a:pt x="7013" y="0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2"/>
            <p:cNvSpPr/>
            <p:nvPr/>
          </p:nvSpPr>
          <p:spPr>
            <a:xfrm>
              <a:off x="1022266" y="3562570"/>
              <a:ext cx="65402" cy="41968"/>
            </a:xfrm>
            <a:custGeom>
              <a:avLst/>
              <a:gdLst/>
              <a:ahLst/>
              <a:cxnLst/>
              <a:rect l="l" t="t" r="r" b="b"/>
              <a:pathLst>
                <a:path w="2043" h="1311" extrusionOk="0">
                  <a:moveTo>
                    <a:pt x="2043" y="1"/>
                  </a:moveTo>
                  <a:cubicBezTo>
                    <a:pt x="1915" y="215"/>
                    <a:pt x="1784" y="419"/>
                    <a:pt x="1656" y="633"/>
                  </a:cubicBezTo>
                  <a:cubicBezTo>
                    <a:pt x="1529" y="827"/>
                    <a:pt x="1405" y="1036"/>
                    <a:pt x="1294" y="1243"/>
                  </a:cubicBezTo>
                  <a:lnTo>
                    <a:pt x="1294" y="1243"/>
                  </a:lnTo>
                  <a:lnTo>
                    <a:pt x="978" y="1065"/>
                  </a:lnTo>
                  <a:cubicBezTo>
                    <a:pt x="878" y="993"/>
                    <a:pt x="764" y="937"/>
                    <a:pt x="660" y="865"/>
                  </a:cubicBezTo>
                  <a:lnTo>
                    <a:pt x="633" y="865"/>
                  </a:lnTo>
                  <a:cubicBezTo>
                    <a:pt x="441" y="947"/>
                    <a:pt x="234" y="1030"/>
                    <a:pt x="42" y="1112"/>
                  </a:cubicBezTo>
                  <a:lnTo>
                    <a:pt x="42" y="1112"/>
                  </a:lnTo>
                  <a:lnTo>
                    <a:pt x="42" y="706"/>
                  </a:lnTo>
                  <a:lnTo>
                    <a:pt x="28" y="274"/>
                  </a:lnTo>
                  <a:lnTo>
                    <a:pt x="14" y="706"/>
                  </a:lnTo>
                  <a:lnTo>
                    <a:pt x="0" y="1152"/>
                  </a:lnTo>
                  <a:lnTo>
                    <a:pt x="0" y="1179"/>
                  </a:lnTo>
                  <a:lnTo>
                    <a:pt x="28" y="1165"/>
                  </a:lnTo>
                  <a:cubicBezTo>
                    <a:pt x="243" y="1080"/>
                    <a:pt x="441" y="1008"/>
                    <a:pt x="638" y="923"/>
                  </a:cubicBezTo>
                  <a:lnTo>
                    <a:pt x="638" y="923"/>
                  </a:lnTo>
                  <a:cubicBezTo>
                    <a:pt x="737" y="982"/>
                    <a:pt x="852" y="1052"/>
                    <a:pt x="951" y="1110"/>
                  </a:cubicBezTo>
                  <a:lnTo>
                    <a:pt x="1282" y="1297"/>
                  </a:lnTo>
                  <a:lnTo>
                    <a:pt x="1310" y="1311"/>
                  </a:lnTo>
                  <a:lnTo>
                    <a:pt x="1324" y="1297"/>
                  </a:lnTo>
                  <a:cubicBezTo>
                    <a:pt x="1438" y="1079"/>
                    <a:pt x="1569" y="865"/>
                    <a:pt x="1683" y="647"/>
                  </a:cubicBezTo>
                  <a:cubicBezTo>
                    <a:pt x="1815" y="433"/>
                    <a:pt x="1929" y="215"/>
                    <a:pt x="2043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2"/>
            <p:cNvSpPr/>
            <p:nvPr/>
          </p:nvSpPr>
          <p:spPr>
            <a:xfrm>
              <a:off x="1042049" y="3591125"/>
              <a:ext cx="1921" cy="143864"/>
            </a:xfrm>
            <a:custGeom>
              <a:avLst/>
              <a:gdLst/>
              <a:ahLst/>
              <a:cxnLst/>
              <a:rect l="l" t="t" r="r" b="b"/>
              <a:pathLst>
                <a:path w="60" h="4494" extrusionOk="0">
                  <a:moveTo>
                    <a:pt x="1" y="0"/>
                  </a:moveTo>
                  <a:lnTo>
                    <a:pt x="1" y="4493"/>
                  </a:lnTo>
                  <a:lnTo>
                    <a:pt x="60" y="4493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2"/>
            <p:cNvSpPr/>
            <p:nvPr/>
          </p:nvSpPr>
          <p:spPr>
            <a:xfrm>
              <a:off x="1052678" y="3639015"/>
              <a:ext cx="4578" cy="4258"/>
            </a:xfrm>
            <a:custGeom>
              <a:avLst/>
              <a:gdLst/>
              <a:ahLst/>
              <a:cxnLst/>
              <a:rect l="l" t="t" r="r" b="b"/>
              <a:pathLst>
                <a:path w="143" h="133" extrusionOk="0">
                  <a:moveTo>
                    <a:pt x="73" y="1"/>
                  </a:moveTo>
                  <a:cubicBezTo>
                    <a:pt x="28" y="1"/>
                    <a:pt x="1" y="32"/>
                    <a:pt x="1" y="60"/>
                  </a:cubicBezTo>
                  <a:cubicBezTo>
                    <a:pt x="1" y="105"/>
                    <a:pt x="28" y="132"/>
                    <a:pt x="73" y="132"/>
                  </a:cubicBezTo>
                  <a:cubicBezTo>
                    <a:pt x="115" y="132"/>
                    <a:pt x="142" y="105"/>
                    <a:pt x="142" y="60"/>
                  </a:cubicBezTo>
                  <a:cubicBezTo>
                    <a:pt x="142" y="32"/>
                    <a:pt x="115" y="1"/>
                    <a:pt x="73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2"/>
            <p:cNvSpPr/>
            <p:nvPr/>
          </p:nvSpPr>
          <p:spPr>
            <a:xfrm>
              <a:off x="1053574" y="3678742"/>
              <a:ext cx="4226" cy="4578"/>
            </a:xfrm>
            <a:custGeom>
              <a:avLst/>
              <a:gdLst/>
              <a:ahLst/>
              <a:cxnLst/>
              <a:rect l="l" t="t" r="r" b="b"/>
              <a:pathLst>
                <a:path w="132" h="143" extrusionOk="0">
                  <a:moveTo>
                    <a:pt x="59" y="1"/>
                  </a:moveTo>
                  <a:cubicBezTo>
                    <a:pt x="28" y="1"/>
                    <a:pt x="0" y="28"/>
                    <a:pt x="0" y="73"/>
                  </a:cubicBezTo>
                  <a:cubicBezTo>
                    <a:pt x="0" y="101"/>
                    <a:pt x="28" y="142"/>
                    <a:pt x="59" y="142"/>
                  </a:cubicBezTo>
                  <a:cubicBezTo>
                    <a:pt x="100" y="142"/>
                    <a:pt x="132" y="101"/>
                    <a:pt x="132" y="73"/>
                  </a:cubicBezTo>
                  <a:cubicBezTo>
                    <a:pt x="132" y="28"/>
                    <a:pt x="100" y="1"/>
                    <a:pt x="59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2"/>
            <p:cNvSpPr/>
            <p:nvPr/>
          </p:nvSpPr>
          <p:spPr>
            <a:xfrm>
              <a:off x="1114429" y="3610908"/>
              <a:ext cx="11973" cy="44753"/>
            </a:xfrm>
            <a:custGeom>
              <a:avLst/>
              <a:gdLst/>
              <a:ahLst/>
              <a:cxnLst/>
              <a:rect l="l" t="t" r="r" b="b"/>
              <a:pathLst>
                <a:path w="374" h="1398" extrusionOk="0">
                  <a:moveTo>
                    <a:pt x="373" y="1"/>
                  </a:moveTo>
                  <a:lnTo>
                    <a:pt x="373" y="1"/>
                  </a:lnTo>
                  <a:cubicBezTo>
                    <a:pt x="346" y="46"/>
                    <a:pt x="318" y="101"/>
                    <a:pt x="304" y="160"/>
                  </a:cubicBezTo>
                  <a:lnTo>
                    <a:pt x="246" y="333"/>
                  </a:lnTo>
                  <a:cubicBezTo>
                    <a:pt x="201" y="447"/>
                    <a:pt x="173" y="564"/>
                    <a:pt x="145" y="678"/>
                  </a:cubicBezTo>
                  <a:cubicBezTo>
                    <a:pt x="114" y="810"/>
                    <a:pt x="87" y="924"/>
                    <a:pt x="59" y="1038"/>
                  </a:cubicBezTo>
                  <a:cubicBezTo>
                    <a:pt x="28" y="1155"/>
                    <a:pt x="14" y="1283"/>
                    <a:pt x="0" y="1397"/>
                  </a:cubicBezTo>
                  <a:cubicBezTo>
                    <a:pt x="28" y="1283"/>
                    <a:pt x="73" y="1169"/>
                    <a:pt x="100" y="1052"/>
                  </a:cubicBezTo>
                  <a:cubicBezTo>
                    <a:pt x="131" y="938"/>
                    <a:pt x="159" y="824"/>
                    <a:pt x="201" y="692"/>
                  </a:cubicBezTo>
                  <a:cubicBezTo>
                    <a:pt x="232" y="578"/>
                    <a:pt x="259" y="464"/>
                    <a:pt x="287" y="347"/>
                  </a:cubicBezTo>
                  <a:lnTo>
                    <a:pt x="332" y="174"/>
                  </a:lnTo>
                  <a:cubicBezTo>
                    <a:pt x="346" y="118"/>
                    <a:pt x="360" y="60"/>
                    <a:pt x="373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2"/>
            <p:cNvSpPr/>
            <p:nvPr/>
          </p:nvSpPr>
          <p:spPr>
            <a:xfrm>
              <a:off x="978441" y="3613245"/>
              <a:ext cx="8771" cy="71964"/>
            </a:xfrm>
            <a:custGeom>
              <a:avLst/>
              <a:gdLst/>
              <a:ahLst/>
              <a:cxnLst/>
              <a:rect l="l" t="t" r="r" b="b"/>
              <a:pathLst>
                <a:path w="274" h="2248" extrusionOk="0">
                  <a:moveTo>
                    <a:pt x="1" y="1"/>
                  </a:moveTo>
                  <a:cubicBezTo>
                    <a:pt x="1" y="187"/>
                    <a:pt x="1" y="374"/>
                    <a:pt x="14" y="564"/>
                  </a:cubicBezTo>
                  <a:cubicBezTo>
                    <a:pt x="28" y="751"/>
                    <a:pt x="59" y="937"/>
                    <a:pt x="73" y="1124"/>
                  </a:cubicBezTo>
                  <a:cubicBezTo>
                    <a:pt x="101" y="1310"/>
                    <a:pt x="128" y="1497"/>
                    <a:pt x="159" y="1687"/>
                  </a:cubicBezTo>
                  <a:lnTo>
                    <a:pt x="215" y="1960"/>
                  </a:lnTo>
                  <a:cubicBezTo>
                    <a:pt x="232" y="2060"/>
                    <a:pt x="260" y="2147"/>
                    <a:pt x="274" y="2247"/>
                  </a:cubicBezTo>
                  <a:lnTo>
                    <a:pt x="128" y="11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2"/>
            <p:cNvSpPr/>
            <p:nvPr/>
          </p:nvSpPr>
          <p:spPr>
            <a:xfrm>
              <a:off x="928662" y="3652844"/>
              <a:ext cx="17511" cy="26378"/>
            </a:xfrm>
            <a:custGeom>
              <a:avLst/>
              <a:gdLst/>
              <a:ahLst/>
              <a:cxnLst/>
              <a:rect l="l" t="t" r="r" b="b"/>
              <a:pathLst>
                <a:path w="547" h="824" extrusionOk="0">
                  <a:moveTo>
                    <a:pt x="0" y="1"/>
                  </a:moveTo>
                  <a:cubicBezTo>
                    <a:pt x="87" y="146"/>
                    <a:pt x="173" y="291"/>
                    <a:pt x="259" y="419"/>
                  </a:cubicBezTo>
                  <a:cubicBezTo>
                    <a:pt x="346" y="564"/>
                    <a:pt x="446" y="692"/>
                    <a:pt x="546" y="823"/>
                  </a:cubicBezTo>
                  <a:cubicBezTo>
                    <a:pt x="474" y="678"/>
                    <a:pt x="387" y="537"/>
                    <a:pt x="301" y="391"/>
                  </a:cubicBezTo>
                  <a:cubicBezTo>
                    <a:pt x="215" y="260"/>
                    <a:pt x="114" y="118"/>
                    <a:pt x="0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2"/>
            <p:cNvSpPr/>
            <p:nvPr/>
          </p:nvSpPr>
          <p:spPr>
            <a:xfrm>
              <a:off x="860828" y="3606843"/>
              <a:ext cx="38767" cy="23017"/>
            </a:xfrm>
            <a:custGeom>
              <a:avLst/>
              <a:gdLst/>
              <a:ahLst/>
              <a:cxnLst/>
              <a:rect l="l" t="t" r="r" b="b"/>
              <a:pathLst>
                <a:path w="1211" h="719" extrusionOk="0">
                  <a:moveTo>
                    <a:pt x="1196" y="0"/>
                  </a:moveTo>
                  <a:cubicBezTo>
                    <a:pt x="751" y="128"/>
                    <a:pt x="332" y="346"/>
                    <a:pt x="1" y="678"/>
                  </a:cubicBezTo>
                  <a:lnTo>
                    <a:pt x="46" y="719"/>
                  </a:lnTo>
                  <a:cubicBezTo>
                    <a:pt x="377" y="401"/>
                    <a:pt x="778" y="173"/>
                    <a:pt x="1210" y="55"/>
                  </a:cubicBezTo>
                  <a:lnTo>
                    <a:pt x="1196" y="0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2"/>
            <p:cNvSpPr/>
            <p:nvPr/>
          </p:nvSpPr>
          <p:spPr>
            <a:xfrm>
              <a:off x="1117182" y="3730858"/>
              <a:ext cx="16198" cy="37327"/>
            </a:xfrm>
            <a:custGeom>
              <a:avLst/>
              <a:gdLst/>
              <a:ahLst/>
              <a:cxnLst/>
              <a:rect l="l" t="t" r="r" b="b"/>
              <a:pathLst>
                <a:path w="506" h="1166" extrusionOk="0">
                  <a:moveTo>
                    <a:pt x="28" y="0"/>
                  </a:moveTo>
                  <a:lnTo>
                    <a:pt x="1" y="42"/>
                  </a:lnTo>
                  <a:cubicBezTo>
                    <a:pt x="160" y="173"/>
                    <a:pt x="287" y="346"/>
                    <a:pt x="360" y="547"/>
                  </a:cubicBezTo>
                  <a:cubicBezTo>
                    <a:pt x="419" y="706"/>
                    <a:pt x="446" y="892"/>
                    <a:pt x="446" y="1079"/>
                  </a:cubicBezTo>
                  <a:lnTo>
                    <a:pt x="446" y="1165"/>
                  </a:lnTo>
                  <a:lnTo>
                    <a:pt x="505" y="1165"/>
                  </a:lnTo>
                  <a:lnTo>
                    <a:pt x="505" y="1079"/>
                  </a:lnTo>
                  <a:cubicBezTo>
                    <a:pt x="505" y="892"/>
                    <a:pt x="478" y="706"/>
                    <a:pt x="405" y="519"/>
                  </a:cubicBezTo>
                  <a:cubicBezTo>
                    <a:pt x="332" y="315"/>
                    <a:pt x="201" y="128"/>
                    <a:pt x="28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2"/>
            <p:cNvSpPr/>
            <p:nvPr/>
          </p:nvSpPr>
          <p:spPr>
            <a:xfrm>
              <a:off x="1017176" y="3817932"/>
              <a:ext cx="30892" cy="83905"/>
            </a:xfrm>
            <a:custGeom>
              <a:avLst/>
              <a:gdLst/>
              <a:ahLst/>
              <a:cxnLst/>
              <a:rect l="l" t="t" r="r" b="b"/>
              <a:pathLst>
                <a:path w="965" h="2621" extrusionOk="0">
                  <a:moveTo>
                    <a:pt x="0" y="0"/>
                  </a:moveTo>
                  <a:lnTo>
                    <a:pt x="0" y="0"/>
                  </a:lnTo>
                  <a:cubicBezTo>
                    <a:pt x="59" y="101"/>
                    <a:pt x="128" y="201"/>
                    <a:pt x="201" y="305"/>
                  </a:cubicBezTo>
                  <a:lnTo>
                    <a:pt x="387" y="605"/>
                  </a:lnTo>
                  <a:cubicBezTo>
                    <a:pt x="460" y="706"/>
                    <a:pt x="532" y="806"/>
                    <a:pt x="605" y="909"/>
                  </a:cubicBezTo>
                  <a:lnTo>
                    <a:pt x="805" y="1210"/>
                  </a:lnTo>
                  <a:lnTo>
                    <a:pt x="792" y="1196"/>
                  </a:lnTo>
                  <a:lnTo>
                    <a:pt x="837" y="1556"/>
                  </a:lnTo>
                  <a:cubicBezTo>
                    <a:pt x="850" y="1670"/>
                    <a:pt x="864" y="1787"/>
                    <a:pt x="878" y="1915"/>
                  </a:cubicBezTo>
                  <a:cubicBezTo>
                    <a:pt x="906" y="2147"/>
                    <a:pt x="937" y="2378"/>
                    <a:pt x="964" y="2620"/>
                  </a:cubicBezTo>
                  <a:cubicBezTo>
                    <a:pt x="951" y="2378"/>
                    <a:pt x="937" y="2147"/>
                    <a:pt x="923" y="1901"/>
                  </a:cubicBezTo>
                  <a:cubicBezTo>
                    <a:pt x="906" y="1787"/>
                    <a:pt x="892" y="1670"/>
                    <a:pt x="892" y="1556"/>
                  </a:cubicBezTo>
                  <a:lnTo>
                    <a:pt x="850" y="1196"/>
                  </a:lnTo>
                  <a:lnTo>
                    <a:pt x="850" y="1182"/>
                  </a:lnTo>
                  <a:lnTo>
                    <a:pt x="646" y="878"/>
                  </a:lnTo>
                  <a:cubicBezTo>
                    <a:pt x="577" y="778"/>
                    <a:pt x="505" y="678"/>
                    <a:pt x="432" y="591"/>
                  </a:cubicBezTo>
                  <a:lnTo>
                    <a:pt x="214" y="287"/>
                  </a:lnTo>
                  <a:cubicBezTo>
                    <a:pt x="145" y="187"/>
                    <a:pt x="73" y="87"/>
                    <a:pt x="0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2"/>
            <p:cNvSpPr/>
            <p:nvPr/>
          </p:nvSpPr>
          <p:spPr>
            <a:xfrm>
              <a:off x="988621" y="3727081"/>
              <a:ext cx="114765" cy="22633"/>
            </a:xfrm>
            <a:custGeom>
              <a:avLst/>
              <a:gdLst/>
              <a:ahLst/>
              <a:cxnLst/>
              <a:rect l="l" t="t" r="r" b="b"/>
              <a:pathLst>
                <a:path w="3585" h="707" extrusionOk="0">
                  <a:moveTo>
                    <a:pt x="0" y="1"/>
                  </a:moveTo>
                  <a:lnTo>
                    <a:pt x="0" y="1"/>
                  </a:lnTo>
                  <a:cubicBezTo>
                    <a:pt x="115" y="118"/>
                    <a:pt x="242" y="219"/>
                    <a:pt x="374" y="305"/>
                  </a:cubicBezTo>
                  <a:cubicBezTo>
                    <a:pt x="519" y="392"/>
                    <a:pt x="661" y="464"/>
                    <a:pt x="820" y="533"/>
                  </a:cubicBezTo>
                  <a:cubicBezTo>
                    <a:pt x="1124" y="651"/>
                    <a:pt x="1438" y="706"/>
                    <a:pt x="1770" y="706"/>
                  </a:cubicBezTo>
                  <a:cubicBezTo>
                    <a:pt x="2102" y="706"/>
                    <a:pt x="2420" y="665"/>
                    <a:pt x="2734" y="550"/>
                  </a:cubicBezTo>
                  <a:cubicBezTo>
                    <a:pt x="2879" y="506"/>
                    <a:pt x="3038" y="433"/>
                    <a:pt x="3180" y="360"/>
                  </a:cubicBezTo>
                  <a:cubicBezTo>
                    <a:pt x="3311" y="274"/>
                    <a:pt x="3457" y="188"/>
                    <a:pt x="3584" y="101"/>
                  </a:cubicBezTo>
                  <a:lnTo>
                    <a:pt x="3584" y="101"/>
                  </a:lnTo>
                  <a:cubicBezTo>
                    <a:pt x="3457" y="188"/>
                    <a:pt x="3311" y="260"/>
                    <a:pt x="3166" y="333"/>
                  </a:cubicBezTo>
                  <a:cubicBezTo>
                    <a:pt x="3025" y="405"/>
                    <a:pt x="2866" y="464"/>
                    <a:pt x="2720" y="506"/>
                  </a:cubicBezTo>
                  <a:cubicBezTo>
                    <a:pt x="2433" y="596"/>
                    <a:pt x="2149" y="653"/>
                    <a:pt x="1863" y="653"/>
                  </a:cubicBezTo>
                  <a:cubicBezTo>
                    <a:pt x="1832" y="653"/>
                    <a:pt x="1801" y="652"/>
                    <a:pt x="1770" y="651"/>
                  </a:cubicBezTo>
                  <a:cubicBezTo>
                    <a:pt x="1452" y="651"/>
                    <a:pt x="1138" y="592"/>
                    <a:pt x="833" y="492"/>
                  </a:cubicBezTo>
                  <a:cubicBezTo>
                    <a:pt x="533" y="378"/>
                    <a:pt x="242" y="219"/>
                    <a:pt x="0" y="1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2"/>
            <p:cNvSpPr/>
            <p:nvPr/>
          </p:nvSpPr>
          <p:spPr>
            <a:xfrm>
              <a:off x="1026780" y="3747441"/>
              <a:ext cx="15302" cy="55350"/>
            </a:xfrm>
            <a:custGeom>
              <a:avLst/>
              <a:gdLst/>
              <a:ahLst/>
              <a:cxnLst/>
              <a:rect l="l" t="t" r="r" b="b"/>
              <a:pathLst>
                <a:path w="478" h="1729" extrusionOk="0">
                  <a:moveTo>
                    <a:pt x="87" y="1"/>
                  </a:moveTo>
                  <a:cubicBezTo>
                    <a:pt x="46" y="388"/>
                    <a:pt x="18" y="779"/>
                    <a:pt x="18" y="1166"/>
                  </a:cubicBezTo>
                  <a:cubicBezTo>
                    <a:pt x="18" y="1280"/>
                    <a:pt x="1" y="1397"/>
                    <a:pt x="46" y="1497"/>
                  </a:cubicBezTo>
                  <a:cubicBezTo>
                    <a:pt x="87" y="1598"/>
                    <a:pt x="160" y="1698"/>
                    <a:pt x="277" y="1729"/>
                  </a:cubicBezTo>
                  <a:cubicBezTo>
                    <a:pt x="346" y="1166"/>
                    <a:pt x="405" y="633"/>
                    <a:pt x="478" y="7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2"/>
            <p:cNvSpPr/>
            <p:nvPr/>
          </p:nvSpPr>
          <p:spPr>
            <a:xfrm>
              <a:off x="1026363" y="3747441"/>
              <a:ext cx="16614" cy="56246"/>
            </a:xfrm>
            <a:custGeom>
              <a:avLst/>
              <a:gdLst/>
              <a:ahLst/>
              <a:cxnLst/>
              <a:rect l="l" t="t" r="r" b="b"/>
              <a:pathLst>
                <a:path w="519" h="1757" extrusionOk="0">
                  <a:moveTo>
                    <a:pt x="73" y="1"/>
                  </a:moveTo>
                  <a:cubicBezTo>
                    <a:pt x="31" y="388"/>
                    <a:pt x="0" y="779"/>
                    <a:pt x="0" y="1166"/>
                  </a:cubicBezTo>
                  <a:lnTo>
                    <a:pt x="0" y="1238"/>
                  </a:lnTo>
                  <a:cubicBezTo>
                    <a:pt x="0" y="1325"/>
                    <a:pt x="0" y="1425"/>
                    <a:pt x="31" y="1511"/>
                  </a:cubicBezTo>
                  <a:cubicBezTo>
                    <a:pt x="59" y="1570"/>
                    <a:pt x="86" y="1611"/>
                    <a:pt x="131" y="1656"/>
                  </a:cubicBezTo>
                  <a:cubicBezTo>
                    <a:pt x="173" y="1698"/>
                    <a:pt x="218" y="1743"/>
                    <a:pt x="273" y="1757"/>
                  </a:cubicBezTo>
                  <a:lnTo>
                    <a:pt x="318" y="1757"/>
                  </a:lnTo>
                  <a:lnTo>
                    <a:pt x="318" y="1729"/>
                  </a:lnTo>
                  <a:cubicBezTo>
                    <a:pt x="391" y="1179"/>
                    <a:pt x="446" y="633"/>
                    <a:pt x="518" y="70"/>
                  </a:cubicBezTo>
                  <a:lnTo>
                    <a:pt x="463" y="70"/>
                  </a:lnTo>
                  <a:cubicBezTo>
                    <a:pt x="392" y="606"/>
                    <a:pt x="335" y="1139"/>
                    <a:pt x="264" y="1688"/>
                  </a:cubicBezTo>
                  <a:lnTo>
                    <a:pt x="264" y="1688"/>
                  </a:lnTo>
                  <a:cubicBezTo>
                    <a:pt x="230" y="1673"/>
                    <a:pt x="198" y="1650"/>
                    <a:pt x="173" y="1625"/>
                  </a:cubicBezTo>
                  <a:cubicBezTo>
                    <a:pt x="131" y="1584"/>
                    <a:pt x="100" y="1539"/>
                    <a:pt x="86" y="1484"/>
                  </a:cubicBezTo>
                  <a:cubicBezTo>
                    <a:pt x="59" y="1411"/>
                    <a:pt x="59" y="1325"/>
                    <a:pt x="59" y="1238"/>
                  </a:cubicBezTo>
                  <a:lnTo>
                    <a:pt x="59" y="1166"/>
                  </a:lnTo>
                  <a:cubicBezTo>
                    <a:pt x="59" y="779"/>
                    <a:pt x="86" y="388"/>
                    <a:pt x="131" y="15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2"/>
            <p:cNvSpPr/>
            <p:nvPr/>
          </p:nvSpPr>
          <p:spPr>
            <a:xfrm>
              <a:off x="933752" y="4145194"/>
              <a:ext cx="73725" cy="12101"/>
            </a:xfrm>
            <a:custGeom>
              <a:avLst/>
              <a:gdLst/>
              <a:ahLst/>
              <a:cxnLst/>
              <a:rect l="l" t="t" r="r" b="b"/>
              <a:pathLst>
                <a:path w="2303" h="378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5"/>
                    <a:pt x="18" y="10"/>
                    <a:pt x="27" y="14"/>
                  </a:cubicBezTo>
                  <a:lnTo>
                    <a:pt x="27" y="14"/>
                  </a:lnTo>
                  <a:cubicBezTo>
                    <a:pt x="19" y="9"/>
                    <a:pt x="10" y="5"/>
                    <a:pt x="0" y="1"/>
                  </a:cubicBezTo>
                  <a:close/>
                  <a:moveTo>
                    <a:pt x="27" y="14"/>
                  </a:moveTo>
                  <a:cubicBezTo>
                    <a:pt x="57" y="31"/>
                    <a:pt x="82" y="52"/>
                    <a:pt x="114" y="73"/>
                  </a:cubicBezTo>
                  <a:lnTo>
                    <a:pt x="259" y="146"/>
                  </a:lnTo>
                  <a:lnTo>
                    <a:pt x="387" y="205"/>
                  </a:lnTo>
                  <a:lnTo>
                    <a:pt x="532" y="260"/>
                  </a:lnTo>
                  <a:cubicBezTo>
                    <a:pt x="733" y="319"/>
                    <a:pt x="937" y="364"/>
                    <a:pt x="1137" y="378"/>
                  </a:cubicBezTo>
                  <a:cubicBezTo>
                    <a:pt x="1338" y="378"/>
                    <a:pt x="1542" y="364"/>
                    <a:pt x="1742" y="319"/>
                  </a:cubicBezTo>
                  <a:lnTo>
                    <a:pt x="1887" y="277"/>
                  </a:lnTo>
                  <a:lnTo>
                    <a:pt x="2029" y="232"/>
                  </a:lnTo>
                  <a:lnTo>
                    <a:pt x="2174" y="174"/>
                  </a:lnTo>
                  <a:cubicBezTo>
                    <a:pt x="2216" y="146"/>
                    <a:pt x="2261" y="118"/>
                    <a:pt x="2302" y="105"/>
                  </a:cubicBezTo>
                  <a:lnTo>
                    <a:pt x="2302" y="105"/>
                  </a:lnTo>
                  <a:cubicBezTo>
                    <a:pt x="2261" y="118"/>
                    <a:pt x="2216" y="132"/>
                    <a:pt x="2174" y="160"/>
                  </a:cubicBezTo>
                  <a:lnTo>
                    <a:pt x="2029" y="205"/>
                  </a:lnTo>
                  <a:lnTo>
                    <a:pt x="1887" y="246"/>
                  </a:lnTo>
                  <a:lnTo>
                    <a:pt x="1742" y="277"/>
                  </a:lnTo>
                  <a:cubicBezTo>
                    <a:pt x="1542" y="305"/>
                    <a:pt x="1338" y="319"/>
                    <a:pt x="1137" y="319"/>
                  </a:cubicBezTo>
                  <a:cubicBezTo>
                    <a:pt x="937" y="305"/>
                    <a:pt x="747" y="277"/>
                    <a:pt x="546" y="219"/>
                  </a:cubicBezTo>
                  <a:cubicBezTo>
                    <a:pt x="369" y="163"/>
                    <a:pt x="193" y="95"/>
                    <a:pt x="27" y="14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2"/>
            <p:cNvSpPr/>
            <p:nvPr/>
          </p:nvSpPr>
          <p:spPr>
            <a:xfrm>
              <a:off x="1085426" y="4143881"/>
              <a:ext cx="75165" cy="17959"/>
            </a:xfrm>
            <a:custGeom>
              <a:avLst/>
              <a:gdLst/>
              <a:ahLst/>
              <a:cxnLst/>
              <a:rect l="l" t="t" r="r" b="b"/>
              <a:pathLst>
                <a:path w="2348" h="561" extrusionOk="0">
                  <a:moveTo>
                    <a:pt x="2347" y="0"/>
                  </a:moveTo>
                  <a:lnTo>
                    <a:pt x="2347" y="0"/>
                  </a:lnTo>
                  <a:cubicBezTo>
                    <a:pt x="2216" y="159"/>
                    <a:pt x="2029" y="287"/>
                    <a:pt x="1843" y="374"/>
                  </a:cubicBezTo>
                  <a:cubicBezTo>
                    <a:pt x="1642" y="460"/>
                    <a:pt x="1438" y="505"/>
                    <a:pt x="1224" y="505"/>
                  </a:cubicBezTo>
                  <a:cubicBezTo>
                    <a:pt x="1006" y="505"/>
                    <a:pt x="792" y="491"/>
                    <a:pt x="574" y="432"/>
                  </a:cubicBezTo>
                  <a:cubicBezTo>
                    <a:pt x="374" y="387"/>
                    <a:pt x="173" y="318"/>
                    <a:pt x="1" y="187"/>
                  </a:cubicBezTo>
                  <a:lnTo>
                    <a:pt x="1" y="187"/>
                  </a:lnTo>
                  <a:cubicBezTo>
                    <a:pt x="70" y="260"/>
                    <a:pt x="173" y="318"/>
                    <a:pt x="260" y="374"/>
                  </a:cubicBezTo>
                  <a:cubicBezTo>
                    <a:pt x="360" y="419"/>
                    <a:pt x="460" y="446"/>
                    <a:pt x="574" y="474"/>
                  </a:cubicBezTo>
                  <a:cubicBezTo>
                    <a:pt x="778" y="533"/>
                    <a:pt x="1006" y="560"/>
                    <a:pt x="1224" y="560"/>
                  </a:cubicBezTo>
                  <a:cubicBezTo>
                    <a:pt x="1438" y="546"/>
                    <a:pt x="1656" y="505"/>
                    <a:pt x="1857" y="419"/>
                  </a:cubicBezTo>
                  <a:cubicBezTo>
                    <a:pt x="1957" y="360"/>
                    <a:pt x="2057" y="301"/>
                    <a:pt x="2130" y="246"/>
                  </a:cubicBezTo>
                  <a:cubicBezTo>
                    <a:pt x="2216" y="173"/>
                    <a:pt x="2289" y="87"/>
                    <a:pt x="2347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2"/>
            <p:cNvSpPr/>
            <p:nvPr/>
          </p:nvSpPr>
          <p:spPr>
            <a:xfrm>
              <a:off x="1062761" y="3724328"/>
              <a:ext cx="56342" cy="57238"/>
            </a:xfrm>
            <a:custGeom>
              <a:avLst/>
              <a:gdLst/>
              <a:ahLst/>
              <a:cxnLst/>
              <a:rect l="l" t="t" r="r" b="b"/>
              <a:pathLst>
                <a:path w="1760" h="1788" extrusionOk="0">
                  <a:moveTo>
                    <a:pt x="795" y="1"/>
                  </a:moveTo>
                  <a:cubicBezTo>
                    <a:pt x="563" y="1"/>
                    <a:pt x="377" y="160"/>
                    <a:pt x="232" y="332"/>
                  </a:cubicBezTo>
                  <a:cubicBezTo>
                    <a:pt x="73" y="505"/>
                    <a:pt x="0" y="723"/>
                    <a:pt x="17" y="937"/>
                  </a:cubicBezTo>
                  <a:cubicBezTo>
                    <a:pt x="17" y="965"/>
                    <a:pt x="31" y="982"/>
                    <a:pt x="45" y="982"/>
                  </a:cubicBezTo>
                  <a:cubicBezTo>
                    <a:pt x="87" y="965"/>
                    <a:pt x="118" y="923"/>
                    <a:pt x="131" y="896"/>
                  </a:cubicBezTo>
                  <a:cubicBezTo>
                    <a:pt x="290" y="592"/>
                    <a:pt x="563" y="346"/>
                    <a:pt x="895" y="246"/>
                  </a:cubicBezTo>
                  <a:lnTo>
                    <a:pt x="895" y="246"/>
                  </a:lnTo>
                  <a:cubicBezTo>
                    <a:pt x="577" y="419"/>
                    <a:pt x="346" y="751"/>
                    <a:pt x="259" y="1096"/>
                  </a:cubicBezTo>
                  <a:cubicBezTo>
                    <a:pt x="232" y="1169"/>
                    <a:pt x="232" y="1255"/>
                    <a:pt x="277" y="1328"/>
                  </a:cubicBezTo>
                  <a:cubicBezTo>
                    <a:pt x="284" y="1342"/>
                    <a:pt x="297" y="1348"/>
                    <a:pt x="313" y="1348"/>
                  </a:cubicBezTo>
                  <a:cubicBezTo>
                    <a:pt x="329" y="1348"/>
                    <a:pt x="347" y="1342"/>
                    <a:pt x="363" y="1328"/>
                  </a:cubicBezTo>
                  <a:cubicBezTo>
                    <a:pt x="377" y="1310"/>
                    <a:pt x="391" y="1283"/>
                    <a:pt x="404" y="1255"/>
                  </a:cubicBezTo>
                  <a:cubicBezTo>
                    <a:pt x="505" y="982"/>
                    <a:pt x="709" y="751"/>
                    <a:pt x="968" y="619"/>
                  </a:cubicBezTo>
                  <a:lnTo>
                    <a:pt x="968" y="619"/>
                  </a:lnTo>
                  <a:cubicBezTo>
                    <a:pt x="764" y="837"/>
                    <a:pt x="636" y="1096"/>
                    <a:pt x="591" y="1369"/>
                  </a:cubicBezTo>
                  <a:cubicBezTo>
                    <a:pt x="577" y="1428"/>
                    <a:pt x="577" y="1483"/>
                    <a:pt x="622" y="1528"/>
                  </a:cubicBezTo>
                  <a:cubicBezTo>
                    <a:pt x="622" y="1542"/>
                    <a:pt x="636" y="1542"/>
                    <a:pt x="650" y="1542"/>
                  </a:cubicBezTo>
                  <a:lnTo>
                    <a:pt x="664" y="1528"/>
                  </a:lnTo>
                  <a:cubicBezTo>
                    <a:pt x="736" y="1456"/>
                    <a:pt x="750" y="1355"/>
                    <a:pt x="795" y="1255"/>
                  </a:cubicBezTo>
                  <a:cubicBezTo>
                    <a:pt x="850" y="1138"/>
                    <a:pt x="951" y="1024"/>
                    <a:pt x="1054" y="923"/>
                  </a:cubicBezTo>
                  <a:lnTo>
                    <a:pt x="1054" y="923"/>
                  </a:lnTo>
                  <a:cubicBezTo>
                    <a:pt x="850" y="1138"/>
                    <a:pt x="795" y="1469"/>
                    <a:pt x="909" y="1729"/>
                  </a:cubicBezTo>
                  <a:cubicBezTo>
                    <a:pt x="923" y="1760"/>
                    <a:pt x="937" y="1787"/>
                    <a:pt x="968" y="1787"/>
                  </a:cubicBezTo>
                  <a:cubicBezTo>
                    <a:pt x="982" y="1774"/>
                    <a:pt x="995" y="1760"/>
                    <a:pt x="995" y="1742"/>
                  </a:cubicBezTo>
                  <a:cubicBezTo>
                    <a:pt x="1068" y="1615"/>
                    <a:pt x="1068" y="1456"/>
                    <a:pt x="1168" y="1355"/>
                  </a:cubicBezTo>
                  <a:cubicBezTo>
                    <a:pt x="1269" y="1456"/>
                    <a:pt x="1428" y="1483"/>
                    <a:pt x="1573" y="1483"/>
                  </a:cubicBezTo>
                  <a:cubicBezTo>
                    <a:pt x="1701" y="1483"/>
                    <a:pt x="1759" y="1442"/>
                    <a:pt x="1759" y="1442"/>
                  </a:cubicBezTo>
                  <a:lnTo>
                    <a:pt x="1642" y="923"/>
                  </a:lnTo>
                  <a:cubicBezTo>
                    <a:pt x="1600" y="764"/>
                    <a:pt x="1514" y="605"/>
                    <a:pt x="1383" y="478"/>
                  </a:cubicBezTo>
                  <a:cubicBezTo>
                    <a:pt x="1313" y="405"/>
                    <a:pt x="1227" y="319"/>
                    <a:pt x="1154" y="260"/>
                  </a:cubicBezTo>
                  <a:cubicBezTo>
                    <a:pt x="968" y="101"/>
                    <a:pt x="795" y="1"/>
                    <a:pt x="795" y="1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32"/>
          <p:cNvGrpSpPr/>
          <p:nvPr/>
        </p:nvGrpSpPr>
        <p:grpSpPr>
          <a:xfrm>
            <a:off x="-5622" y="3637450"/>
            <a:ext cx="2820481" cy="1238014"/>
            <a:chOff x="4241895" y="3877444"/>
            <a:chExt cx="740362" cy="324989"/>
          </a:xfrm>
        </p:grpSpPr>
        <p:sp>
          <p:nvSpPr>
            <p:cNvPr id="1370" name="Google Shape;1370;p32"/>
            <p:cNvSpPr/>
            <p:nvPr/>
          </p:nvSpPr>
          <p:spPr>
            <a:xfrm>
              <a:off x="4241895" y="3877444"/>
              <a:ext cx="740362" cy="18855"/>
            </a:xfrm>
            <a:custGeom>
              <a:avLst/>
              <a:gdLst/>
              <a:ahLst/>
              <a:cxnLst/>
              <a:rect l="l" t="t" r="r" b="b"/>
              <a:pathLst>
                <a:path w="26182" h="589" extrusionOk="0">
                  <a:moveTo>
                    <a:pt x="1" y="1"/>
                  </a:moveTo>
                  <a:lnTo>
                    <a:pt x="1" y="588"/>
                  </a:lnTo>
                  <a:lnTo>
                    <a:pt x="26181" y="588"/>
                  </a:lnTo>
                  <a:lnTo>
                    <a:pt x="26181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2"/>
            <p:cNvSpPr/>
            <p:nvPr/>
          </p:nvSpPr>
          <p:spPr>
            <a:xfrm>
              <a:off x="4719977" y="3882981"/>
              <a:ext cx="14726" cy="319453"/>
            </a:xfrm>
            <a:custGeom>
              <a:avLst/>
              <a:gdLst/>
              <a:ahLst/>
              <a:cxnLst/>
              <a:rect l="l" t="t" r="r" b="b"/>
              <a:pathLst>
                <a:path w="460" h="9979" extrusionOk="0">
                  <a:moveTo>
                    <a:pt x="0" y="1"/>
                  </a:moveTo>
                  <a:lnTo>
                    <a:pt x="0" y="9979"/>
                  </a:lnTo>
                  <a:lnTo>
                    <a:pt x="460" y="9979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2"/>
            <p:cNvSpPr/>
            <p:nvPr/>
          </p:nvSpPr>
          <p:spPr>
            <a:xfrm>
              <a:off x="4242321" y="3882981"/>
              <a:ext cx="15206" cy="319453"/>
            </a:xfrm>
            <a:custGeom>
              <a:avLst/>
              <a:gdLst/>
              <a:ahLst/>
              <a:cxnLst/>
              <a:rect l="l" t="t" r="r" b="b"/>
              <a:pathLst>
                <a:path w="475" h="9979" extrusionOk="0">
                  <a:moveTo>
                    <a:pt x="1" y="1"/>
                  </a:moveTo>
                  <a:lnTo>
                    <a:pt x="1" y="9979"/>
                  </a:lnTo>
                  <a:lnTo>
                    <a:pt x="474" y="9979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2"/>
            <p:cNvSpPr/>
            <p:nvPr/>
          </p:nvSpPr>
          <p:spPr>
            <a:xfrm>
              <a:off x="4943455" y="3882981"/>
              <a:ext cx="14854" cy="319453"/>
            </a:xfrm>
            <a:custGeom>
              <a:avLst/>
              <a:gdLst/>
              <a:ahLst/>
              <a:cxnLst/>
              <a:rect l="l" t="t" r="r" b="b"/>
              <a:pathLst>
                <a:path w="464" h="9979" extrusionOk="0">
                  <a:moveTo>
                    <a:pt x="1" y="1"/>
                  </a:moveTo>
                  <a:lnTo>
                    <a:pt x="1" y="9979"/>
                  </a:lnTo>
                  <a:lnTo>
                    <a:pt x="464" y="9979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32"/>
          <p:cNvGrpSpPr/>
          <p:nvPr/>
        </p:nvGrpSpPr>
        <p:grpSpPr>
          <a:xfrm>
            <a:off x="333450" y="2575821"/>
            <a:ext cx="1254381" cy="2299736"/>
            <a:chOff x="32925" y="3604762"/>
            <a:chExt cx="326398" cy="598407"/>
          </a:xfrm>
        </p:grpSpPr>
        <p:sp>
          <p:nvSpPr>
            <p:cNvPr id="1375" name="Google Shape;1375;p32"/>
            <p:cNvSpPr/>
            <p:nvPr/>
          </p:nvSpPr>
          <p:spPr>
            <a:xfrm>
              <a:off x="244014" y="3861469"/>
              <a:ext cx="65081" cy="19656"/>
            </a:xfrm>
            <a:custGeom>
              <a:avLst/>
              <a:gdLst/>
              <a:ahLst/>
              <a:cxnLst/>
              <a:rect l="l" t="t" r="r" b="b"/>
              <a:pathLst>
                <a:path w="2033" h="614" extrusionOk="0">
                  <a:moveTo>
                    <a:pt x="1010" y="1"/>
                  </a:moveTo>
                  <a:cubicBezTo>
                    <a:pt x="515" y="1"/>
                    <a:pt x="0" y="268"/>
                    <a:pt x="0" y="268"/>
                  </a:cubicBezTo>
                  <a:lnTo>
                    <a:pt x="1196" y="614"/>
                  </a:lnTo>
                  <a:lnTo>
                    <a:pt x="2033" y="614"/>
                  </a:lnTo>
                  <a:cubicBezTo>
                    <a:pt x="2033" y="614"/>
                    <a:pt x="1773" y="137"/>
                    <a:pt x="1241" y="23"/>
                  </a:cubicBezTo>
                  <a:cubicBezTo>
                    <a:pt x="1166" y="7"/>
                    <a:pt x="1088" y="1"/>
                    <a:pt x="1010" y="1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2"/>
            <p:cNvSpPr/>
            <p:nvPr/>
          </p:nvSpPr>
          <p:spPr>
            <a:xfrm>
              <a:off x="209505" y="4155822"/>
              <a:ext cx="93605" cy="29644"/>
            </a:xfrm>
            <a:custGeom>
              <a:avLst/>
              <a:gdLst/>
              <a:ahLst/>
              <a:cxnLst/>
              <a:rect l="l" t="t" r="r" b="b"/>
              <a:pathLst>
                <a:path w="2924" h="926" extrusionOk="0">
                  <a:moveTo>
                    <a:pt x="0" y="1"/>
                  </a:moveTo>
                  <a:lnTo>
                    <a:pt x="0" y="491"/>
                  </a:lnTo>
                  <a:cubicBezTo>
                    <a:pt x="686" y="774"/>
                    <a:pt x="1439" y="926"/>
                    <a:pt x="2197" y="926"/>
                  </a:cubicBezTo>
                  <a:cubicBezTo>
                    <a:pt x="2439" y="926"/>
                    <a:pt x="2682" y="910"/>
                    <a:pt x="2924" y="878"/>
                  </a:cubicBezTo>
                  <a:cubicBezTo>
                    <a:pt x="2133" y="478"/>
                    <a:pt x="906" y="1"/>
                    <a:pt x="906" y="1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2"/>
            <p:cNvSpPr/>
            <p:nvPr/>
          </p:nvSpPr>
          <p:spPr>
            <a:xfrm>
              <a:off x="209505" y="4171540"/>
              <a:ext cx="115469" cy="31628"/>
            </a:xfrm>
            <a:custGeom>
              <a:avLst/>
              <a:gdLst/>
              <a:ahLst/>
              <a:cxnLst/>
              <a:rect l="l" t="t" r="r" b="b"/>
              <a:pathLst>
                <a:path w="3607" h="988" extrusionOk="0">
                  <a:moveTo>
                    <a:pt x="0" y="0"/>
                  </a:moveTo>
                  <a:lnTo>
                    <a:pt x="0" y="864"/>
                  </a:lnTo>
                  <a:cubicBezTo>
                    <a:pt x="0" y="864"/>
                    <a:pt x="1556" y="988"/>
                    <a:pt x="2623" y="988"/>
                  </a:cubicBezTo>
                  <a:cubicBezTo>
                    <a:pt x="3182" y="988"/>
                    <a:pt x="3606" y="954"/>
                    <a:pt x="3601" y="851"/>
                  </a:cubicBezTo>
                  <a:cubicBezTo>
                    <a:pt x="3601" y="750"/>
                    <a:pt x="3311" y="578"/>
                    <a:pt x="2924" y="387"/>
                  </a:cubicBezTo>
                  <a:cubicBezTo>
                    <a:pt x="2682" y="419"/>
                    <a:pt x="2439" y="435"/>
                    <a:pt x="2197" y="435"/>
                  </a:cubicBezTo>
                  <a:cubicBezTo>
                    <a:pt x="1439" y="435"/>
                    <a:pt x="686" y="28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2"/>
            <p:cNvSpPr/>
            <p:nvPr/>
          </p:nvSpPr>
          <p:spPr>
            <a:xfrm>
              <a:off x="243566" y="4155822"/>
              <a:ext cx="93637" cy="29644"/>
            </a:xfrm>
            <a:custGeom>
              <a:avLst/>
              <a:gdLst/>
              <a:ahLst/>
              <a:cxnLst/>
              <a:rect l="l" t="t" r="r" b="b"/>
              <a:pathLst>
                <a:path w="2925" h="926" extrusionOk="0">
                  <a:moveTo>
                    <a:pt x="1" y="1"/>
                  </a:moveTo>
                  <a:lnTo>
                    <a:pt x="1" y="491"/>
                  </a:lnTo>
                  <a:cubicBezTo>
                    <a:pt x="699" y="774"/>
                    <a:pt x="1456" y="926"/>
                    <a:pt x="2207" y="926"/>
                  </a:cubicBezTo>
                  <a:cubicBezTo>
                    <a:pt x="2447" y="926"/>
                    <a:pt x="2687" y="910"/>
                    <a:pt x="2924" y="878"/>
                  </a:cubicBezTo>
                  <a:cubicBezTo>
                    <a:pt x="2133" y="478"/>
                    <a:pt x="923" y="1"/>
                    <a:pt x="923" y="1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2"/>
            <p:cNvSpPr/>
            <p:nvPr/>
          </p:nvSpPr>
          <p:spPr>
            <a:xfrm>
              <a:off x="243566" y="4171540"/>
              <a:ext cx="115757" cy="31628"/>
            </a:xfrm>
            <a:custGeom>
              <a:avLst/>
              <a:gdLst/>
              <a:ahLst/>
              <a:cxnLst/>
              <a:rect l="l" t="t" r="r" b="b"/>
              <a:pathLst>
                <a:path w="3616" h="988" extrusionOk="0">
                  <a:moveTo>
                    <a:pt x="1" y="0"/>
                  </a:moveTo>
                  <a:lnTo>
                    <a:pt x="1" y="864"/>
                  </a:lnTo>
                  <a:cubicBezTo>
                    <a:pt x="1" y="864"/>
                    <a:pt x="1557" y="988"/>
                    <a:pt x="2627" y="988"/>
                  </a:cubicBezTo>
                  <a:cubicBezTo>
                    <a:pt x="3188" y="988"/>
                    <a:pt x="3616" y="954"/>
                    <a:pt x="3616" y="851"/>
                  </a:cubicBezTo>
                  <a:cubicBezTo>
                    <a:pt x="3602" y="750"/>
                    <a:pt x="3315" y="578"/>
                    <a:pt x="2924" y="387"/>
                  </a:cubicBezTo>
                  <a:cubicBezTo>
                    <a:pt x="2687" y="419"/>
                    <a:pt x="2447" y="435"/>
                    <a:pt x="2207" y="435"/>
                  </a:cubicBezTo>
                  <a:cubicBezTo>
                    <a:pt x="1456" y="435"/>
                    <a:pt x="699" y="283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2"/>
            <p:cNvSpPr/>
            <p:nvPr/>
          </p:nvSpPr>
          <p:spPr>
            <a:xfrm>
              <a:off x="241805" y="4146634"/>
              <a:ext cx="4130" cy="54485"/>
            </a:xfrm>
            <a:custGeom>
              <a:avLst/>
              <a:gdLst/>
              <a:ahLst/>
              <a:cxnLst/>
              <a:rect l="l" t="t" r="r" b="b"/>
              <a:pathLst>
                <a:path w="129" h="1702" extrusionOk="0">
                  <a:moveTo>
                    <a:pt x="0" y="1"/>
                  </a:moveTo>
                  <a:lnTo>
                    <a:pt x="69" y="1701"/>
                  </a:lnTo>
                  <a:lnTo>
                    <a:pt x="128" y="1701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2"/>
            <p:cNvSpPr/>
            <p:nvPr/>
          </p:nvSpPr>
          <p:spPr>
            <a:xfrm>
              <a:off x="45858" y="3912432"/>
              <a:ext cx="263239" cy="248961"/>
            </a:xfrm>
            <a:custGeom>
              <a:avLst/>
              <a:gdLst/>
              <a:ahLst/>
              <a:cxnLst/>
              <a:rect l="l" t="t" r="r" b="b"/>
              <a:pathLst>
                <a:path w="8223" h="7777" extrusionOk="0">
                  <a:moveTo>
                    <a:pt x="0" y="0"/>
                  </a:moveTo>
                  <a:lnTo>
                    <a:pt x="0" y="823"/>
                  </a:lnTo>
                  <a:cubicBezTo>
                    <a:pt x="0" y="1614"/>
                    <a:pt x="647" y="2260"/>
                    <a:pt x="1455" y="2260"/>
                  </a:cubicBezTo>
                  <a:lnTo>
                    <a:pt x="4407" y="2260"/>
                  </a:lnTo>
                  <a:lnTo>
                    <a:pt x="4925" y="7721"/>
                  </a:lnTo>
                  <a:lnTo>
                    <a:pt x="6380" y="7776"/>
                  </a:lnTo>
                  <a:lnTo>
                    <a:pt x="7590" y="7776"/>
                  </a:lnTo>
                  <a:cubicBezTo>
                    <a:pt x="7590" y="7776"/>
                    <a:pt x="8223" y="2205"/>
                    <a:pt x="7877" y="1310"/>
                  </a:cubicBezTo>
                  <a:cubicBezTo>
                    <a:pt x="7518" y="418"/>
                    <a:pt x="5803" y="290"/>
                    <a:pt x="5745" y="29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2"/>
            <p:cNvSpPr/>
            <p:nvPr/>
          </p:nvSpPr>
          <p:spPr>
            <a:xfrm>
              <a:off x="106713" y="3725608"/>
              <a:ext cx="42385" cy="30828"/>
            </a:xfrm>
            <a:custGeom>
              <a:avLst/>
              <a:gdLst/>
              <a:ahLst/>
              <a:cxnLst/>
              <a:rect l="l" t="t" r="r" b="b"/>
              <a:pathLst>
                <a:path w="1324" h="963" extrusionOk="0">
                  <a:moveTo>
                    <a:pt x="917" y="1"/>
                  </a:moveTo>
                  <a:cubicBezTo>
                    <a:pt x="881" y="1"/>
                    <a:pt x="844" y="2"/>
                    <a:pt x="806" y="5"/>
                  </a:cubicBezTo>
                  <a:cubicBezTo>
                    <a:pt x="560" y="5"/>
                    <a:pt x="332" y="19"/>
                    <a:pt x="87" y="78"/>
                  </a:cubicBezTo>
                  <a:cubicBezTo>
                    <a:pt x="56" y="337"/>
                    <a:pt x="28" y="610"/>
                    <a:pt x="0" y="883"/>
                  </a:cubicBezTo>
                  <a:cubicBezTo>
                    <a:pt x="180" y="937"/>
                    <a:pt x="368" y="963"/>
                    <a:pt x="555" y="963"/>
                  </a:cubicBezTo>
                  <a:cubicBezTo>
                    <a:pt x="817" y="963"/>
                    <a:pt x="1080" y="912"/>
                    <a:pt x="1324" y="811"/>
                  </a:cubicBezTo>
                  <a:cubicBezTo>
                    <a:pt x="1310" y="565"/>
                    <a:pt x="1310" y="320"/>
                    <a:pt x="1283" y="78"/>
                  </a:cubicBezTo>
                  <a:cubicBezTo>
                    <a:pt x="1159" y="22"/>
                    <a:pt x="1044" y="1"/>
                    <a:pt x="917" y="1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2"/>
            <p:cNvSpPr/>
            <p:nvPr/>
          </p:nvSpPr>
          <p:spPr>
            <a:xfrm>
              <a:off x="75822" y="3609948"/>
              <a:ext cx="103272" cy="122064"/>
            </a:xfrm>
            <a:custGeom>
              <a:avLst/>
              <a:gdLst/>
              <a:ahLst/>
              <a:cxnLst/>
              <a:rect l="l" t="t" r="r" b="b"/>
              <a:pathLst>
                <a:path w="3226" h="3813" extrusionOk="0">
                  <a:moveTo>
                    <a:pt x="1633" y="1"/>
                  </a:moveTo>
                  <a:cubicBezTo>
                    <a:pt x="1597" y="1"/>
                    <a:pt x="1561" y="2"/>
                    <a:pt x="1525" y="3"/>
                  </a:cubicBezTo>
                  <a:cubicBezTo>
                    <a:pt x="1339" y="3"/>
                    <a:pt x="1138" y="31"/>
                    <a:pt x="951" y="104"/>
                  </a:cubicBezTo>
                  <a:cubicBezTo>
                    <a:pt x="474" y="290"/>
                    <a:pt x="143" y="781"/>
                    <a:pt x="70" y="1286"/>
                  </a:cubicBezTo>
                  <a:cubicBezTo>
                    <a:pt x="1" y="1790"/>
                    <a:pt x="143" y="2322"/>
                    <a:pt x="388" y="2768"/>
                  </a:cubicBezTo>
                  <a:cubicBezTo>
                    <a:pt x="561" y="3100"/>
                    <a:pt x="806" y="3401"/>
                    <a:pt x="1107" y="3618"/>
                  </a:cubicBezTo>
                  <a:cubicBezTo>
                    <a:pt x="1328" y="3767"/>
                    <a:pt x="1569" y="3813"/>
                    <a:pt x="1826" y="3813"/>
                  </a:cubicBezTo>
                  <a:cubicBezTo>
                    <a:pt x="1939" y="3813"/>
                    <a:pt x="2056" y="3804"/>
                    <a:pt x="2175" y="3791"/>
                  </a:cubicBezTo>
                  <a:cubicBezTo>
                    <a:pt x="2548" y="3746"/>
                    <a:pt x="2921" y="3719"/>
                    <a:pt x="3094" y="3373"/>
                  </a:cubicBezTo>
                  <a:cubicBezTo>
                    <a:pt x="3226" y="3100"/>
                    <a:pt x="3167" y="2710"/>
                    <a:pt x="3139" y="2409"/>
                  </a:cubicBezTo>
                  <a:cubicBezTo>
                    <a:pt x="3112" y="1918"/>
                    <a:pt x="3008" y="1413"/>
                    <a:pt x="2880" y="954"/>
                  </a:cubicBezTo>
                  <a:cubicBezTo>
                    <a:pt x="2780" y="636"/>
                    <a:pt x="2680" y="435"/>
                    <a:pt x="2420" y="235"/>
                  </a:cubicBezTo>
                  <a:cubicBezTo>
                    <a:pt x="2190" y="54"/>
                    <a:pt x="1914" y="1"/>
                    <a:pt x="1633" y="1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2"/>
            <p:cNvSpPr/>
            <p:nvPr/>
          </p:nvSpPr>
          <p:spPr>
            <a:xfrm>
              <a:off x="172659" y="3667250"/>
              <a:ext cx="14726" cy="30444"/>
            </a:xfrm>
            <a:custGeom>
              <a:avLst/>
              <a:gdLst/>
              <a:ahLst/>
              <a:cxnLst/>
              <a:rect l="l" t="t" r="r" b="b"/>
              <a:pathLst>
                <a:path w="460" h="951" extrusionOk="0">
                  <a:moveTo>
                    <a:pt x="0" y="0"/>
                  </a:moveTo>
                  <a:lnTo>
                    <a:pt x="14" y="287"/>
                  </a:lnTo>
                  <a:cubicBezTo>
                    <a:pt x="42" y="501"/>
                    <a:pt x="69" y="733"/>
                    <a:pt x="128" y="951"/>
                  </a:cubicBezTo>
                  <a:cubicBezTo>
                    <a:pt x="228" y="833"/>
                    <a:pt x="360" y="719"/>
                    <a:pt x="460" y="605"/>
                  </a:cubicBezTo>
                  <a:cubicBezTo>
                    <a:pt x="242" y="460"/>
                    <a:pt x="55" y="259"/>
                    <a:pt x="0" y="0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2"/>
            <p:cNvSpPr/>
            <p:nvPr/>
          </p:nvSpPr>
          <p:spPr>
            <a:xfrm>
              <a:off x="162479" y="3693468"/>
              <a:ext cx="15174" cy="15750"/>
            </a:xfrm>
            <a:custGeom>
              <a:avLst/>
              <a:gdLst/>
              <a:ahLst/>
              <a:cxnLst/>
              <a:rect l="l" t="t" r="r" b="b"/>
              <a:pathLst>
                <a:path w="474" h="492" extrusionOk="0">
                  <a:moveTo>
                    <a:pt x="0" y="0"/>
                  </a:moveTo>
                  <a:cubicBezTo>
                    <a:pt x="42" y="101"/>
                    <a:pt x="100" y="201"/>
                    <a:pt x="173" y="273"/>
                  </a:cubicBezTo>
                  <a:cubicBezTo>
                    <a:pt x="214" y="318"/>
                    <a:pt x="259" y="360"/>
                    <a:pt x="301" y="391"/>
                  </a:cubicBezTo>
                  <a:cubicBezTo>
                    <a:pt x="346" y="418"/>
                    <a:pt x="387" y="460"/>
                    <a:pt x="446" y="491"/>
                  </a:cubicBezTo>
                  <a:lnTo>
                    <a:pt x="474" y="418"/>
                  </a:lnTo>
                  <a:cubicBezTo>
                    <a:pt x="432" y="405"/>
                    <a:pt x="387" y="374"/>
                    <a:pt x="332" y="346"/>
                  </a:cubicBezTo>
                  <a:cubicBezTo>
                    <a:pt x="287" y="318"/>
                    <a:pt x="246" y="287"/>
                    <a:pt x="201" y="260"/>
                  </a:cubicBezTo>
                  <a:cubicBezTo>
                    <a:pt x="114" y="187"/>
                    <a:pt x="59" y="101"/>
                    <a:pt x="0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2"/>
            <p:cNvSpPr/>
            <p:nvPr/>
          </p:nvSpPr>
          <p:spPr>
            <a:xfrm>
              <a:off x="160590" y="3666610"/>
              <a:ext cx="7011" cy="8964"/>
            </a:xfrm>
            <a:custGeom>
              <a:avLst/>
              <a:gdLst/>
              <a:ahLst/>
              <a:cxnLst/>
              <a:rect l="l" t="t" r="r" b="b"/>
              <a:pathLst>
                <a:path w="219" h="280" extrusionOk="0">
                  <a:moveTo>
                    <a:pt x="118" y="1"/>
                  </a:moveTo>
                  <a:cubicBezTo>
                    <a:pt x="112" y="1"/>
                    <a:pt x="106" y="2"/>
                    <a:pt x="101" y="3"/>
                  </a:cubicBezTo>
                  <a:cubicBezTo>
                    <a:pt x="45" y="3"/>
                    <a:pt x="0" y="75"/>
                    <a:pt x="14" y="148"/>
                  </a:cubicBezTo>
                  <a:cubicBezTo>
                    <a:pt x="14" y="221"/>
                    <a:pt x="73" y="279"/>
                    <a:pt x="132" y="279"/>
                  </a:cubicBezTo>
                  <a:cubicBezTo>
                    <a:pt x="173" y="262"/>
                    <a:pt x="218" y="207"/>
                    <a:pt x="218" y="134"/>
                  </a:cubicBezTo>
                  <a:cubicBezTo>
                    <a:pt x="206" y="56"/>
                    <a:pt x="168" y="1"/>
                    <a:pt x="118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2"/>
            <p:cNvSpPr/>
            <p:nvPr/>
          </p:nvSpPr>
          <p:spPr>
            <a:xfrm>
              <a:off x="131171" y="3730858"/>
              <a:ext cx="17063" cy="6018"/>
            </a:xfrm>
            <a:custGeom>
              <a:avLst/>
              <a:gdLst/>
              <a:ahLst/>
              <a:cxnLst/>
              <a:rect l="l" t="t" r="r" b="b"/>
              <a:pathLst>
                <a:path w="533" h="188" extrusionOk="0">
                  <a:moveTo>
                    <a:pt x="519" y="0"/>
                  </a:moveTo>
                  <a:lnTo>
                    <a:pt x="0" y="28"/>
                  </a:lnTo>
                  <a:lnTo>
                    <a:pt x="532" y="187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2"/>
            <p:cNvSpPr/>
            <p:nvPr/>
          </p:nvSpPr>
          <p:spPr>
            <a:xfrm>
              <a:off x="151403" y="3655373"/>
              <a:ext cx="18503" cy="13669"/>
            </a:xfrm>
            <a:custGeom>
              <a:avLst/>
              <a:gdLst/>
              <a:ahLst/>
              <a:cxnLst/>
              <a:rect l="l" t="t" r="r" b="b"/>
              <a:pathLst>
                <a:path w="578" h="427" extrusionOk="0">
                  <a:moveTo>
                    <a:pt x="455" y="0"/>
                  </a:moveTo>
                  <a:cubicBezTo>
                    <a:pt x="431" y="0"/>
                    <a:pt x="409" y="3"/>
                    <a:pt x="388" y="8"/>
                  </a:cubicBezTo>
                  <a:cubicBezTo>
                    <a:pt x="319" y="26"/>
                    <a:pt x="260" y="67"/>
                    <a:pt x="215" y="112"/>
                  </a:cubicBezTo>
                  <a:cubicBezTo>
                    <a:pt x="160" y="153"/>
                    <a:pt x="115" y="198"/>
                    <a:pt x="87" y="254"/>
                  </a:cubicBezTo>
                  <a:cubicBezTo>
                    <a:pt x="42" y="312"/>
                    <a:pt x="14" y="371"/>
                    <a:pt x="1" y="426"/>
                  </a:cubicBezTo>
                  <a:lnTo>
                    <a:pt x="14" y="426"/>
                  </a:lnTo>
                  <a:cubicBezTo>
                    <a:pt x="42" y="385"/>
                    <a:pt x="87" y="326"/>
                    <a:pt x="128" y="299"/>
                  </a:cubicBezTo>
                  <a:cubicBezTo>
                    <a:pt x="173" y="254"/>
                    <a:pt x="215" y="226"/>
                    <a:pt x="274" y="198"/>
                  </a:cubicBezTo>
                  <a:cubicBezTo>
                    <a:pt x="319" y="167"/>
                    <a:pt x="374" y="153"/>
                    <a:pt x="419" y="126"/>
                  </a:cubicBezTo>
                  <a:cubicBezTo>
                    <a:pt x="474" y="112"/>
                    <a:pt x="519" y="81"/>
                    <a:pt x="578" y="53"/>
                  </a:cubicBezTo>
                  <a:lnTo>
                    <a:pt x="578" y="39"/>
                  </a:lnTo>
                  <a:cubicBezTo>
                    <a:pt x="540" y="10"/>
                    <a:pt x="496" y="0"/>
                    <a:pt x="455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2"/>
            <p:cNvSpPr/>
            <p:nvPr/>
          </p:nvSpPr>
          <p:spPr>
            <a:xfrm>
              <a:off x="52709" y="3604762"/>
              <a:ext cx="124945" cy="141111"/>
            </a:xfrm>
            <a:custGeom>
              <a:avLst/>
              <a:gdLst/>
              <a:ahLst/>
              <a:cxnLst/>
              <a:rect l="l" t="t" r="r" b="b"/>
              <a:pathLst>
                <a:path w="3903" h="4408" extrusionOk="0">
                  <a:moveTo>
                    <a:pt x="2375" y="1"/>
                  </a:moveTo>
                  <a:cubicBezTo>
                    <a:pt x="2307" y="1"/>
                    <a:pt x="2240" y="3"/>
                    <a:pt x="2175" y="6"/>
                  </a:cubicBezTo>
                  <a:cubicBezTo>
                    <a:pt x="1860" y="6"/>
                    <a:pt x="1570" y="20"/>
                    <a:pt x="1283" y="120"/>
                  </a:cubicBezTo>
                  <a:cubicBezTo>
                    <a:pt x="996" y="238"/>
                    <a:pt x="737" y="438"/>
                    <a:pt x="578" y="698"/>
                  </a:cubicBezTo>
                  <a:cubicBezTo>
                    <a:pt x="505" y="843"/>
                    <a:pt x="464" y="984"/>
                    <a:pt x="433" y="1143"/>
                  </a:cubicBezTo>
                  <a:cubicBezTo>
                    <a:pt x="332" y="1634"/>
                    <a:pt x="377" y="2125"/>
                    <a:pt x="377" y="2626"/>
                  </a:cubicBezTo>
                  <a:cubicBezTo>
                    <a:pt x="360" y="3117"/>
                    <a:pt x="305" y="3635"/>
                    <a:pt x="1" y="4026"/>
                  </a:cubicBezTo>
                  <a:cubicBezTo>
                    <a:pt x="173" y="4154"/>
                    <a:pt x="391" y="4254"/>
                    <a:pt x="637" y="4313"/>
                  </a:cubicBezTo>
                  <a:cubicBezTo>
                    <a:pt x="751" y="4112"/>
                    <a:pt x="837" y="3895"/>
                    <a:pt x="896" y="3663"/>
                  </a:cubicBezTo>
                  <a:lnTo>
                    <a:pt x="896" y="3663"/>
                  </a:lnTo>
                  <a:cubicBezTo>
                    <a:pt x="896" y="3895"/>
                    <a:pt x="865" y="4126"/>
                    <a:pt x="792" y="4354"/>
                  </a:cubicBezTo>
                  <a:cubicBezTo>
                    <a:pt x="837" y="4354"/>
                    <a:pt x="879" y="4371"/>
                    <a:pt x="923" y="4371"/>
                  </a:cubicBezTo>
                  <a:cubicBezTo>
                    <a:pt x="996" y="4226"/>
                    <a:pt x="1051" y="4081"/>
                    <a:pt x="1082" y="3922"/>
                  </a:cubicBezTo>
                  <a:cubicBezTo>
                    <a:pt x="1110" y="4081"/>
                    <a:pt x="1110" y="4240"/>
                    <a:pt x="1110" y="4399"/>
                  </a:cubicBezTo>
                  <a:cubicBezTo>
                    <a:pt x="1179" y="4405"/>
                    <a:pt x="1248" y="4407"/>
                    <a:pt x="1316" y="4407"/>
                  </a:cubicBezTo>
                  <a:cubicBezTo>
                    <a:pt x="1595" y="4407"/>
                    <a:pt x="1869" y="4362"/>
                    <a:pt x="2088" y="4268"/>
                  </a:cubicBezTo>
                  <a:cubicBezTo>
                    <a:pt x="2047" y="3822"/>
                    <a:pt x="1988" y="3390"/>
                    <a:pt x="1933" y="2944"/>
                  </a:cubicBezTo>
                  <a:cubicBezTo>
                    <a:pt x="2161" y="2585"/>
                    <a:pt x="2233" y="2108"/>
                    <a:pt x="2119" y="1693"/>
                  </a:cubicBezTo>
                  <a:lnTo>
                    <a:pt x="2119" y="1693"/>
                  </a:lnTo>
                  <a:cubicBezTo>
                    <a:pt x="2157" y="1703"/>
                    <a:pt x="2194" y="1708"/>
                    <a:pt x="2232" y="1708"/>
                  </a:cubicBezTo>
                  <a:cubicBezTo>
                    <a:pt x="2295" y="1708"/>
                    <a:pt x="2357" y="1695"/>
                    <a:pt x="2420" y="1676"/>
                  </a:cubicBezTo>
                  <a:cubicBezTo>
                    <a:pt x="2779" y="1607"/>
                    <a:pt x="3097" y="1361"/>
                    <a:pt x="3270" y="1029"/>
                  </a:cubicBezTo>
                  <a:lnTo>
                    <a:pt x="3270" y="1029"/>
                  </a:lnTo>
                  <a:cubicBezTo>
                    <a:pt x="3270" y="1216"/>
                    <a:pt x="3211" y="1389"/>
                    <a:pt x="3097" y="1520"/>
                  </a:cubicBezTo>
                  <a:cubicBezTo>
                    <a:pt x="3429" y="1520"/>
                    <a:pt x="3747" y="1289"/>
                    <a:pt x="3847" y="984"/>
                  </a:cubicBezTo>
                  <a:cubicBezTo>
                    <a:pt x="3889" y="870"/>
                    <a:pt x="3903" y="743"/>
                    <a:pt x="3875" y="625"/>
                  </a:cubicBezTo>
                  <a:cubicBezTo>
                    <a:pt x="3834" y="425"/>
                    <a:pt x="3675" y="279"/>
                    <a:pt x="3502" y="193"/>
                  </a:cubicBezTo>
                  <a:cubicBezTo>
                    <a:pt x="3329" y="93"/>
                    <a:pt x="3125" y="65"/>
                    <a:pt x="2938" y="34"/>
                  </a:cubicBezTo>
                  <a:cubicBezTo>
                    <a:pt x="2749" y="14"/>
                    <a:pt x="2559" y="1"/>
                    <a:pt x="2375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2"/>
            <p:cNvSpPr/>
            <p:nvPr/>
          </p:nvSpPr>
          <p:spPr>
            <a:xfrm>
              <a:off x="96662" y="3668786"/>
              <a:ext cx="25226" cy="30252"/>
            </a:xfrm>
            <a:custGeom>
              <a:avLst/>
              <a:gdLst/>
              <a:ahLst/>
              <a:cxnLst/>
              <a:rect l="l" t="t" r="r" b="b"/>
              <a:pathLst>
                <a:path w="788" h="945" extrusionOk="0">
                  <a:moveTo>
                    <a:pt x="350" y="1"/>
                  </a:moveTo>
                  <a:cubicBezTo>
                    <a:pt x="130" y="1"/>
                    <a:pt x="0" y="257"/>
                    <a:pt x="41" y="453"/>
                  </a:cubicBezTo>
                  <a:cubicBezTo>
                    <a:pt x="69" y="626"/>
                    <a:pt x="183" y="799"/>
                    <a:pt x="328" y="885"/>
                  </a:cubicBezTo>
                  <a:cubicBezTo>
                    <a:pt x="370" y="916"/>
                    <a:pt x="428" y="944"/>
                    <a:pt x="487" y="944"/>
                  </a:cubicBezTo>
                  <a:cubicBezTo>
                    <a:pt x="615" y="944"/>
                    <a:pt x="715" y="844"/>
                    <a:pt x="760" y="713"/>
                  </a:cubicBezTo>
                  <a:cubicBezTo>
                    <a:pt x="788" y="598"/>
                    <a:pt x="760" y="471"/>
                    <a:pt x="732" y="353"/>
                  </a:cubicBezTo>
                  <a:cubicBezTo>
                    <a:pt x="674" y="194"/>
                    <a:pt x="573" y="39"/>
                    <a:pt x="415" y="7"/>
                  </a:cubicBezTo>
                  <a:cubicBezTo>
                    <a:pt x="392" y="3"/>
                    <a:pt x="371" y="1"/>
                    <a:pt x="350" y="1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2"/>
            <p:cNvSpPr/>
            <p:nvPr/>
          </p:nvSpPr>
          <p:spPr>
            <a:xfrm>
              <a:off x="99735" y="3672756"/>
              <a:ext cx="17063" cy="22185"/>
            </a:xfrm>
            <a:custGeom>
              <a:avLst/>
              <a:gdLst/>
              <a:ahLst/>
              <a:cxnLst/>
              <a:rect l="l" t="t" r="r" b="b"/>
              <a:pathLst>
                <a:path w="533" h="693" extrusionOk="0">
                  <a:moveTo>
                    <a:pt x="218" y="1"/>
                  </a:moveTo>
                  <a:cubicBezTo>
                    <a:pt x="160" y="1"/>
                    <a:pt x="118" y="29"/>
                    <a:pt x="87" y="56"/>
                  </a:cubicBezTo>
                  <a:cubicBezTo>
                    <a:pt x="59" y="101"/>
                    <a:pt x="45" y="143"/>
                    <a:pt x="14" y="201"/>
                  </a:cubicBezTo>
                  <a:cubicBezTo>
                    <a:pt x="14" y="201"/>
                    <a:pt x="1" y="461"/>
                    <a:pt x="187" y="606"/>
                  </a:cubicBezTo>
                  <a:cubicBezTo>
                    <a:pt x="260" y="675"/>
                    <a:pt x="346" y="692"/>
                    <a:pt x="405" y="692"/>
                  </a:cubicBezTo>
                  <a:cubicBezTo>
                    <a:pt x="477" y="692"/>
                    <a:pt x="533" y="661"/>
                    <a:pt x="533" y="661"/>
                  </a:cubicBezTo>
                  <a:cubicBezTo>
                    <a:pt x="477" y="647"/>
                    <a:pt x="433" y="620"/>
                    <a:pt x="391" y="575"/>
                  </a:cubicBezTo>
                  <a:cubicBezTo>
                    <a:pt x="377" y="561"/>
                    <a:pt x="377" y="561"/>
                    <a:pt x="377" y="547"/>
                  </a:cubicBezTo>
                  <a:cubicBezTo>
                    <a:pt x="360" y="519"/>
                    <a:pt x="377" y="502"/>
                    <a:pt x="405" y="488"/>
                  </a:cubicBezTo>
                  <a:cubicBezTo>
                    <a:pt x="433" y="461"/>
                    <a:pt x="464" y="416"/>
                    <a:pt x="491" y="388"/>
                  </a:cubicBezTo>
                  <a:cubicBezTo>
                    <a:pt x="491" y="388"/>
                    <a:pt x="505" y="374"/>
                    <a:pt x="505" y="360"/>
                  </a:cubicBezTo>
                  <a:lnTo>
                    <a:pt x="505" y="347"/>
                  </a:lnTo>
                  <a:cubicBezTo>
                    <a:pt x="464" y="215"/>
                    <a:pt x="419" y="87"/>
                    <a:pt x="305" y="29"/>
                  </a:cubicBezTo>
                  <a:cubicBezTo>
                    <a:pt x="291" y="1"/>
                    <a:pt x="246" y="1"/>
                    <a:pt x="218" y="1"/>
                  </a:cubicBezTo>
                  <a:close/>
                </a:path>
              </a:pathLst>
            </a:custGeom>
            <a:solidFill>
              <a:srgbClr val="FF3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2"/>
            <p:cNvSpPr/>
            <p:nvPr/>
          </p:nvSpPr>
          <p:spPr>
            <a:xfrm>
              <a:off x="100183" y="3671764"/>
              <a:ext cx="16614" cy="22185"/>
            </a:xfrm>
            <a:custGeom>
              <a:avLst/>
              <a:gdLst/>
              <a:ahLst/>
              <a:cxnLst/>
              <a:rect l="l" t="t" r="r" b="b"/>
              <a:pathLst>
                <a:path w="519" h="693" extrusionOk="0">
                  <a:moveTo>
                    <a:pt x="218" y="1"/>
                  </a:moveTo>
                  <a:cubicBezTo>
                    <a:pt x="146" y="1"/>
                    <a:pt x="104" y="46"/>
                    <a:pt x="73" y="87"/>
                  </a:cubicBezTo>
                  <a:cubicBezTo>
                    <a:pt x="31" y="132"/>
                    <a:pt x="18" y="174"/>
                    <a:pt x="0" y="232"/>
                  </a:cubicBezTo>
                  <a:cubicBezTo>
                    <a:pt x="31" y="188"/>
                    <a:pt x="59" y="132"/>
                    <a:pt x="87" y="101"/>
                  </a:cubicBezTo>
                  <a:cubicBezTo>
                    <a:pt x="118" y="60"/>
                    <a:pt x="159" y="46"/>
                    <a:pt x="204" y="46"/>
                  </a:cubicBezTo>
                  <a:cubicBezTo>
                    <a:pt x="260" y="46"/>
                    <a:pt x="291" y="73"/>
                    <a:pt x="332" y="118"/>
                  </a:cubicBezTo>
                  <a:cubicBezTo>
                    <a:pt x="363" y="146"/>
                    <a:pt x="391" y="188"/>
                    <a:pt x="405" y="232"/>
                  </a:cubicBezTo>
                  <a:cubicBezTo>
                    <a:pt x="432" y="274"/>
                    <a:pt x="450" y="333"/>
                    <a:pt x="463" y="378"/>
                  </a:cubicBezTo>
                  <a:lnTo>
                    <a:pt x="463" y="391"/>
                  </a:lnTo>
                  <a:cubicBezTo>
                    <a:pt x="463" y="405"/>
                    <a:pt x="450" y="405"/>
                    <a:pt x="450" y="419"/>
                  </a:cubicBezTo>
                  <a:lnTo>
                    <a:pt x="391" y="478"/>
                  </a:lnTo>
                  <a:cubicBezTo>
                    <a:pt x="377" y="492"/>
                    <a:pt x="363" y="505"/>
                    <a:pt x="346" y="550"/>
                  </a:cubicBezTo>
                  <a:cubicBezTo>
                    <a:pt x="332" y="564"/>
                    <a:pt x="332" y="578"/>
                    <a:pt x="346" y="592"/>
                  </a:cubicBezTo>
                  <a:cubicBezTo>
                    <a:pt x="363" y="606"/>
                    <a:pt x="363" y="620"/>
                    <a:pt x="377" y="620"/>
                  </a:cubicBezTo>
                  <a:cubicBezTo>
                    <a:pt x="419" y="664"/>
                    <a:pt x="463" y="678"/>
                    <a:pt x="519" y="692"/>
                  </a:cubicBezTo>
                  <a:cubicBezTo>
                    <a:pt x="477" y="678"/>
                    <a:pt x="432" y="651"/>
                    <a:pt x="391" y="606"/>
                  </a:cubicBezTo>
                  <a:cubicBezTo>
                    <a:pt x="391" y="592"/>
                    <a:pt x="377" y="592"/>
                    <a:pt x="377" y="578"/>
                  </a:cubicBezTo>
                  <a:lnTo>
                    <a:pt x="377" y="550"/>
                  </a:lnTo>
                  <a:cubicBezTo>
                    <a:pt x="391" y="533"/>
                    <a:pt x="405" y="519"/>
                    <a:pt x="419" y="505"/>
                  </a:cubicBezTo>
                  <a:lnTo>
                    <a:pt x="477" y="447"/>
                  </a:lnTo>
                  <a:cubicBezTo>
                    <a:pt x="491" y="433"/>
                    <a:pt x="491" y="433"/>
                    <a:pt x="505" y="419"/>
                  </a:cubicBezTo>
                  <a:cubicBezTo>
                    <a:pt x="519" y="405"/>
                    <a:pt x="519" y="391"/>
                    <a:pt x="519" y="391"/>
                  </a:cubicBezTo>
                  <a:cubicBezTo>
                    <a:pt x="519" y="378"/>
                    <a:pt x="505" y="360"/>
                    <a:pt x="505" y="360"/>
                  </a:cubicBezTo>
                  <a:cubicBezTo>
                    <a:pt x="491" y="305"/>
                    <a:pt x="477" y="260"/>
                    <a:pt x="450" y="219"/>
                  </a:cubicBezTo>
                  <a:cubicBezTo>
                    <a:pt x="432" y="160"/>
                    <a:pt x="405" y="118"/>
                    <a:pt x="363" y="73"/>
                  </a:cubicBezTo>
                  <a:cubicBezTo>
                    <a:pt x="318" y="46"/>
                    <a:pt x="277" y="1"/>
                    <a:pt x="218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2"/>
            <p:cNvSpPr/>
            <p:nvPr/>
          </p:nvSpPr>
          <p:spPr>
            <a:xfrm>
              <a:off x="93332" y="3610044"/>
              <a:ext cx="76030" cy="43409"/>
            </a:xfrm>
            <a:custGeom>
              <a:avLst/>
              <a:gdLst/>
              <a:ahLst/>
              <a:cxnLst/>
              <a:rect l="l" t="t" r="r" b="b"/>
              <a:pathLst>
                <a:path w="2375" h="1356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101"/>
                    <a:pt x="245" y="173"/>
                    <a:pt x="373" y="215"/>
                  </a:cubicBezTo>
                  <a:cubicBezTo>
                    <a:pt x="519" y="246"/>
                    <a:pt x="677" y="273"/>
                    <a:pt x="819" y="273"/>
                  </a:cubicBezTo>
                  <a:cubicBezTo>
                    <a:pt x="1068" y="273"/>
                    <a:pt x="1314" y="243"/>
                    <a:pt x="1560" y="243"/>
                  </a:cubicBezTo>
                  <a:cubicBezTo>
                    <a:pt x="1601" y="243"/>
                    <a:pt x="1642" y="244"/>
                    <a:pt x="1683" y="246"/>
                  </a:cubicBezTo>
                  <a:cubicBezTo>
                    <a:pt x="1828" y="260"/>
                    <a:pt x="1974" y="273"/>
                    <a:pt x="2088" y="346"/>
                  </a:cubicBezTo>
                  <a:cubicBezTo>
                    <a:pt x="2160" y="387"/>
                    <a:pt x="2202" y="432"/>
                    <a:pt x="2247" y="491"/>
                  </a:cubicBezTo>
                  <a:cubicBezTo>
                    <a:pt x="2274" y="546"/>
                    <a:pt x="2305" y="605"/>
                    <a:pt x="2319" y="678"/>
                  </a:cubicBezTo>
                  <a:cubicBezTo>
                    <a:pt x="2333" y="750"/>
                    <a:pt x="2319" y="819"/>
                    <a:pt x="2288" y="878"/>
                  </a:cubicBezTo>
                  <a:cubicBezTo>
                    <a:pt x="2274" y="951"/>
                    <a:pt x="2233" y="1010"/>
                    <a:pt x="2188" y="1065"/>
                  </a:cubicBezTo>
                  <a:cubicBezTo>
                    <a:pt x="2101" y="1182"/>
                    <a:pt x="2001" y="1296"/>
                    <a:pt x="1873" y="1355"/>
                  </a:cubicBezTo>
                  <a:cubicBezTo>
                    <a:pt x="2015" y="1310"/>
                    <a:pt x="2115" y="1196"/>
                    <a:pt x="2219" y="1096"/>
                  </a:cubicBezTo>
                  <a:cubicBezTo>
                    <a:pt x="2260" y="1037"/>
                    <a:pt x="2305" y="965"/>
                    <a:pt x="2333" y="892"/>
                  </a:cubicBezTo>
                  <a:cubicBezTo>
                    <a:pt x="2361" y="819"/>
                    <a:pt x="2374" y="750"/>
                    <a:pt x="2361" y="678"/>
                  </a:cubicBezTo>
                  <a:cubicBezTo>
                    <a:pt x="2347" y="519"/>
                    <a:pt x="2260" y="374"/>
                    <a:pt x="2115" y="301"/>
                  </a:cubicBezTo>
                  <a:cubicBezTo>
                    <a:pt x="1987" y="215"/>
                    <a:pt x="1842" y="187"/>
                    <a:pt x="1683" y="187"/>
                  </a:cubicBezTo>
                  <a:cubicBezTo>
                    <a:pt x="1642" y="185"/>
                    <a:pt x="1601" y="184"/>
                    <a:pt x="1560" y="184"/>
                  </a:cubicBezTo>
                  <a:cubicBezTo>
                    <a:pt x="1314" y="184"/>
                    <a:pt x="1068" y="215"/>
                    <a:pt x="819" y="215"/>
                  </a:cubicBezTo>
                  <a:cubicBezTo>
                    <a:pt x="780" y="219"/>
                    <a:pt x="740" y="222"/>
                    <a:pt x="701" y="222"/>
                  </a:cubicBezTo>
                  <a:cubicBezTo>
                    <a:pt x="597" y="222"/>
                    <a:pt x="492" y="207"/>
                    <a:pt x="387" y="187"/>
                  </a:cubicBezTo>
                  <a:cubicBezTo>
                    <a:pt x="245" y="145"/>
                    <a:pt x="114" y="87"/>
                    <a:pt x="0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2"/>
            <p:cNvSpPr/>
            <p:nvPr/>
          </p:nvSpPr>
          <p:spPr>
            <a:xfrm>
              <a:off x="83568" y="3614141"/>
              <a:ext cx="58135" cy="41072"/>
            </a:xfrm>
            <a:custGeom>
              <a:avLst/>
              <a:gdLst/>
              <a:ahLst/>
              <a:cxnLst/>
              <a:rect l="l" t="t" r="r" b="b"/>
              <a:pathLst>
                <a:path w="1816" h="1283" extrusionOk="0">
                  <a:moveTo>
                    <a:pt x="1" y="0"/>
                  </a:moveTo>
                  <a:cubicBezTo>
                    <a:pt x="60" y="87"/>
                    <a:pt x="132" y="173"/>
                    <a:pt x="205" y="246"/>
                  </a:cubicBezTo>
                  <a:cubicBezTo>
                    <a:pt x="291" y="304"/>
                    <a:pt x="391" y="363"/>
                    <a:pt x="492" y="391"/>
                  </a:cubicBezTo>
                  <a:cubicBezTo>
                    <a:pt x="709" y="463"/>
                    <a:pt x="924" y="432"/>
                    <a:pt x="1124" y="463"/>
                  </a:cubicBezTo>
                  <a:cubicBezTo>
                    <a:pt x="1328" y="477"/>
                    <a:pt x="1529" y="564"/>
                    <a:pt x="1674" y="723"/>
                  </a:cubicBezTo>
                  <a:cubicBezTo>
                    <a:pt x="1729" y="795"/>
                    <a:pt x="1774" y="895"/>
                    <a:pt x="1788" y="996"/>
                  </a:cubicBezTo>
                  <a:cubicBezTo>
                    <a:pt x="1802" y="1096"/>
                    <a:pt x="1774" y="1196"/>
                    <a:pt x="1715" y="1282"/>
                  </a:cubicBezTo>
                  <a:cubicBezTo>
                    <a:pt x="1788" y="1210"/>
                    <a:pt x="1815" y="1096"/>
                    <a:pt x="1815" y="996"/>
                  </a:cubicBezTo>
                  <a:cubicBezTo>
                    <a:pt x="1815" y="882"/>
                    <a:pt x="1774" y="778"/>
                    <a:pt x="1701" y="678"/>
                  </a:cubicBezTo>
                  <a:cubicBezTo>
                    <a:pt x="1629" y="591"/>
                    <a:pt x="1542" y="536"/>
                    <a:pt x="1442" y="491"/>
                  </a:cubicBezTo>
                  <a:cubicBezTo>
                    <a:pt x="1342" y="432"/>
                    <a:pt x="1242" y="405"/>
                    <a:pt x="1124" y="405"/>
                  </a:cubicBezTo>
                  <a:cubicBezTo>
                    <a:pt x="924" y="377"/>
                    <a:pt x="709" y="405"/>
                    <a:pt x="506" y="346"/>
                  </a:cubicBezTo>
                  <a:cubicBezTo>
                    <a:pt x="405" y="318"/>
                    <a:pt x="305" y="277"/>
                    <a:pt x="232" y="218"/>
                  </a:cubicBezTo>
                  <a:cubicBezTo>
                    <a:pt x="146" y="159"/>
                    <a:pt x="60" y="87"/>
                    <a:pt x="1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2"/>
            <p:cNvSpPr/>
            <p:nvPr/>
          </p:nvSpPr>
          <p:spPr>
            <a:xfrm>
              <a:off x="64777" y="3622433"/>
              <a:ext cx="29452" cy="117198"/>
            </a:xfrm>
            <a:custGeom>
              <a:avLst/>
              <a:gdLst/>
              <a:ahLst/>
              <a:cxnLst/>
              <a:rect l="l" t="t" r="r" b="b"/>
              <a:pathLst>
                <a:path w="920" h="3661" extrusionOk="0">
                  <a:moveTo>
                    <a:pt x="346" y="0"/>
                  </a:moveTo>
                  <a:lnTo>
                    <a:pt x="346" y="0"/>
                  </a:lnTo>
                  <a:cubicBezTo>
                    <a:pt x="460" y="118"/>
                    <a:pt x="588" y="232"/>
                    <a:pt x="674" y="363"/>
                  </a:cubicBezTo>
                  <a:cubicBezTo>
                    <a:pt x="733" y="432"/>
                    <a:pt x="761" y="505"/>
                    <a:pt x="792" y="578"/>
                  </a:cubicBezTo>
                  <a:cubicBezTo>
                    <a:pt x="819" y="650"/>
                    <a:pt x="833" y="737"/>
                    <a:pt x="847" y="809"/>
                  </a:cubicBezTo>
                  <a:cubicBezTo>
                    <a:pt x="864" y="982"/>
                    <a:pt x="833" y="1141"/>
                    <a:pt x="792" y="1296"/>
                  </a:cubicBezTo>
                  <a:cubicBezTo>
                    <a:pt x="747" y="1455"/>
                    <a:pt x="674" y="1601"/>
                    <a:pt x="619" y="1760"/>
                  </a:cubicBezTo>
                  <a:cubicBezTo>
                    <a:pt x="488" y="2060"/>
                    <a:pt x="360" y="2378"/>
                    <a:pt x="260" y="2696"/>
                  </a:cubicBezTo>
                  <a:cubicBezTo>
                    <a:pt x="215" y="2852"/>
                    <a:pt x="156" y="3011"/>
                    <a:pt x="114" y="3170"/>
                  </a:cubicBezTo>
                  <a:cubicBezTo>
                    <a:pt x="70" y="3329"/>
                    <a:pt x="28" y="3488"/>
                    <a:pt x="0" y="3661"/>
                  </a:cubicBezTo>
                  <a:cubicBezTo>
                    <a:pt x="42" y="3502"/>
                    <a:pt x="101" y="3343"/>
                    <a:pt x="142" y="3184"/>
                  </a:cubicBezTo>
                  <a:cubicBezTo>
                    <a:pt x="201" y="3025"/>
                    <a:pt x="242" y="2869"/>
                    <a:pt x="301" y="2710"/>
                  </a:cubicBezTo>
                  <a:cubicBezTo>
                    <a:pt x="415" y="2392"/>
                    <a:pt x="533" y="2091"/>
                    <a:pt x="674" y="1787"/>
                  </a:cubicBezTo>
                  <a:cubicBezTo>
                    <a:pt x="733" y="1628"/>
                    <a:pt x="806" y="1469"/>
                    <a:pt x="847" y="1314"/>
                  </a:cubicBezTo>
                  <a:cubicBezTo>
                    <a:pt x="892" y="1155"/>
                    <a:pt x="920" y="982"/>
                    <a:pt x="892" y="809"/>
                  </a:cubicBezTo>
                  <a:cubicBezTo>
                    <a:pt x="892" y="723"/>
                    <a:pt x="864" y="636"/>
                    <a:pt x="833" y="564"/>
                  </a:cubicBezTo>
                  <a:cubicBezTo>
                    <a:pt x="806" y="491"/>
                    <a:pt x="761" y="405"/>
                    <a:pt x="705" y="346"/>
                  </a:cubicBezTo>
                  <a:cubicBezTo>
                    <a:pt x="605" y="218"/>
                    <a:pt x="474" y="104"/>
                    <a:pt x="346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2"/>
            <p:cNvSpPr/>
            <p:nvPr/>
          </p:nvSpPr>
          <p:spPr>
            <a:xfrm>
              <a:off x="60584" y="3632613"/>
              <a:ext cx="17063" cy="85761"/>
            </a:xfrm>
            <a:custGeom>
              <a:avLst/>
              <a:gdLst/>
              <a:ahLst/>
              <a:cxnLst/>
              <a:rect l="l" t="t" r="r" b="b"/>
              <a:pathLst>
                <a:path w="533" h="2679" extrusionOk="0">
                  <a:moveTo>
                    <a:pt x="259" y="0"/>
                  </a:moveTo>
                  <a:lnTo>
                    <a:pt x="259" y="0"/>
                  </a:lnTo>
                  <a:cubicBezTo>
                    <a:pt x="332" y="87"/>
                    <a:pt x="373" y="201"/>
                    <a:pt x="418" y="305"/>
                  </a:cubicBezTo>
                  <a:cubicBezTo>
                    <a:pt x="446" y="419"/>
                    <a:pt x="460" y="533"/>
                    <a:pt x="460" y="650"/>
                  </a:cubicBezTo>
                  <a:cubicBezTo>
                    <a:pt x="477" y="878"/>
                    <a:pt x="432" y="1110"/>
                    <a:pt x="373" y="1341"/>
                  </a:cubicBezTo>
                  <a:cubicBezTo>
                    <a:pt x="332" y="1569"/>
                    <a:pt x="273" y="1787"/>
                    <a:pt x="218" y="2015"/>
                  </a:cubicBezTo>
                  <a:cubicBezTo>
                    <a:pt x="173" y="2133"/>
                    <a:pt x="145" y="2233"/>
                    <a:pt x="114" y="2347"/>
                  </a:cubicBezTo>
                  <a:cubicBezTo>
                    <a:pt x="73" y="2465"/>
                    <a:pt x="45" y="2579"/>
                    <a:pt x="0" y="2679"/>
                  </a:cubicBezTo>
                  <a:cubicBezTo>
                    <a:pt x="59" y="2579"/>
                    <a:pt x="100" y="2465"/>
                    <a:pt x="145" y="2361"/>
                  </a:cubicBezTo>
                  <a:cubicBezTo>
                    <a:pt x="187" y="2247"/>
                    <a:pt x="218" y="2147"/>
                    <a:pt x="259" y="2033"/>
                  </a:cubicBezTo>
                  <a:cubicBezTo>
                    <a:pt x="332" y="1801"/>
                    <a:pt x="391" y="1583"/>
                    <a:pt x="432" y="1355"/>
                  </a:cubicBezTo>
                  <a:cubicBezTo>
                    <a:pt x="491" y="1124"/>
                    <a:pt x="532" y="878"/>
                    <a:pt x="518" y="650"/>
                  </a:cubicBezTo>
                  <a:cubicBezTo>
                    <a:pt x="505" y="533"/>
                    <a:pt x="477" y="405"/>
                    <a:pt x="446" y="305"/>
                  </a:cubicBezTo>
                  <a:cubicBezTo>
                    <a:pt x="404" y="187"/>
                    <a:pt x="332" y="87"/>
                    <a:pt x="259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2"/>
            <p:cNvSpPr/>
            <p:nvPr/>
          </p:nvSpPr>
          <p:spPr>
            <a:xfrm>
              <a:off x="97974" y="3692123"/>
              <a:ext cx="3233" cy="53493"/>
            </a:xfrm>
            <a:custGeom>
              <a:avLst/>
              <a:gdLst/>
              <a:ahLst/>
              <a:cxnLst/>
              <a:rect l="l" t="t" r="r" b="b"/>
              <a:pathLst>
                <a:path w="101" h="1671" extrusionOk="0">
                  <a:moveTo>
                    <a:pt x="100" y="1"/>
                  </a:moveTo>
                  <a:lnTo>
                    <a:pt x="100" y="1"/>
                  </a:lnTo>
                  <a:cubicBezTo>
                    <a:pt x="28" y="274"/>
                    <a:pt x="0" y="547"/>
                    <a:pt x="0" y="834"/>
                  </a:cubicBezTo>
                  <a:cubicBezTo>
                    <a:pt x="0" y="1124"/>
                    <a:pt x="28" y="1397"/>
                    <a:pt x="87" y="1670"/>
                  </a:cubicBezTo>
                  <a:cubicBezTo>
                    <a:pt x="69" y="1397"/>
                    <a:pt x="56" y="1107"/>
                    <a:pt x="56" y="834"/>
                  </a:cubicBezTo>
                  <a:cubicBezTo>
                    <a:pt x="56" y="561"/>
                    <a:pt x="87" y="274"/>
                    <a:pt x="100" y="1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2"/>
            <p:cNvSpPr/>
            <p:nvPr/>
          </p:nvSpPr>
          <p:spPr>
            <a:xfrm>
              <a:off x="34782" y="3742799"/>
              <a:ext cx="247553" cy="223223"/>
            </a:xfrm>
            <a:custGeom>
              <a:avLst/>
              <a:gdLst/>
              <a:ahLst/>
              <a:cxnLst/>
              <a:rect l="l" t="t" r="r" b="b"/>
              <a:pathLst>
                <a:path w="7733" h="6973" extrusionOk="0">
                  <a:moveTo>
                    <a:pt x="2971" y="0"/>
                  </a:moveTo>
                  <a:cubicBezTo>
                    <a:pt x="2790" y="0"/>
                    <a:pt x="2597" y="14"/>
                    <a:pt x="2389" y="42"/>
                  </a:cubicBezTo>
                  <a:cubicBezTo>
                    <a:pt x="1" y="374"/>
                    <a:pt x="374" y="6395"/>
                    <a:pt x="374" y="6481"/>
                  </a:cubicBezTo>
                  <a:cubicBezTo>
                    <a:pt x="374" y="6481"/>
                    <a:pt x="1110" y="6941"/>
                    <a:pt x="2952" y="6972"/>
                  </a:cubicBezTo>
                  <a:cubicBezTo>
                    <a:pt x="2983" y="6972"/>
                    <a:pt x="3014" y="6972"/>
                    <a:pt x="3044" y="6972"/>
                  </a:cubicBezTo>
                  <a:cubicBezTo>
                    <a:pt x="4814" y="6972"/>
                    <a:pt x="5385" y="6581"/>
                    <a:pt x="5385" y="6581"/>
                  </a:cubicBezTo>
                  <a:lnTo>
                    <a:pt x="5385" y="6035"/>
                  </a:lnTo>
                  <a:cubicBezTo>
                    <a:pt x="5385" y="6035"/>
                    <a:pt x="5635" y="6187"/>
                    <a:pt x="5909" y="6187"/>
                  </a:cubicBezTo>
                  <a:cubicBezTo>
                    <a:pt x="6040" y="6187"/>
                    <a:pt x="6177" y="6152"/>
                    <a:pt x="6294" y="6049"/>
                  </a:cubicBezTo>
                  <a:cubicBezTo>
                    <a:pt x="6654" y="5731"/>
                    <a:pt x="7732" y="4321"/>
                    <a:pt x="7732" y="4321"/>
                  </a:cubicBezTo>
                  <a:cubicBezTo>
                    <a:pt x="7732" y="4321"/>
                    <a:pt x="7518" y="3975"/>
                    <a:pt x="6868" y="3903"/>
                  </a:cubicBezTo>
                  <a:cubicBezTo>
                    <a:pt x="6848" y="3900"/>
                    <a:pt x="6828" y="3899"/>
                    <a:pt x="6808" y="3899"/>
                  </a:cubicBezTo>
                  <a:cubicBezTo>
                    <a:pt x="6405" y="3899"/>
                    <a:pt x="5963" y="4435"/>
                    <a:pt x="5963" y="4435"/>
                  </a:cubicBezTo>
                  <a:cubicBezTo>
                    <a:pt x="5963" y="4435"/>
                    <a:pt x="5790" y="3789"/>
                    <a:pt x="5617" y="3011"/>
                  </a:cubicBezTo>
                  <a:cubicBezTo>
                    <a:pt x="5469" y="2289"/>
                    <a:pt x="5334" y="0"/>
                    <a:pt x="2971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2"/>
            <p:cNvSpPr/>
            <p:nvPr/>
          </p:nvSpPr>
          <p:spPr>
            <a:xfrm>
              <a:off x="165680" y="3842837"/>
              <a:ext cx="45170" cy="93637"/>
            </a:xfrm>
            <a:custGeom>
              <a:avLst/>
              <a:gdLst/>
              <a:ahLst/>
              <a:cxnLst/>
              <a:rect l="l" t="t" r="r" b="b"/>
              <a:pathLst>
                <a:path w="1411" h="2925" extrusionOk="0">
                  <a:moveTo>
                    <a:pt x="0" y="0"/>
                  </a:moveTo>
                  <a:lnTo>
                    <a:pt x="0" y="0"/>
                  </a:lnTo>
                  <a:cubicBezTo>
                    <a:pt x="45" y="273"/>
                    <a:pt x="101" y="546"/>
                    <a:pt x="173" y="823"/>
                  </a:cubicBezTo>
                  <a:cubicBezTo>
                    <a:pt x="246" y="1096"/>
                    <a:pt x="332" y="1355"/>
                    <a:pt x="446" y="1614"/>
                  </a:cubicBezTo>
                  <a:cubicBezTo>
                    <a:pt x="546" y="1887"/>
                    <a:pt x="664" y="2133"/>
                    <a:pt x="806" y="2378"/>
                  </a:cubicBezTo>
                  <a:cubicBezTo>
                    <a:pt x="878" y="2506"/>
                    <a:pt x="951" y="2620"/>
                    <a:pt x="1051" y="2737"/>
                  </a:cubicBezTo>
                  <a:cubicBezTo>
                    <a:pt x="1151" y="2838"/>
                    <a:pt x="1283" y="2910"/>
                    <a:pt x="1411" y="2924"/>
                  </a:cubicBezTo>
                  <a:cubicBezTo>
                    <a:pt x="1283" y="2896"/>
                    <a:pt x="1151" y="2824"/>
                    <a:pt x="1065" y="2706"/>
                  </a:cubicBezTo>
                  <a:cubicBezTo>
                    <a:pt x="979" y="2606"/>
                    <a:pt x="909" y="2492"/>
                    <a:pt x="851" y="2361"/>
                  </a:cubicBezTo>
                  <a:cubicBezTo>
                    <a:pt x="719" y="2119"/>
                    <a:pt x="605" y="1860"/>
                    <a:pt x="505" y="1600"/>
                  </a:cubicBezTo>
                  <a:cubicBezTo>
                    <a:pt x="391" y="1341"/>
                    <a:pt x="305" y="1082"/>
                    <a:pt x="218" y="805"/>
                  </a:cubicBezTo>
                  <a:cubicBezTo>
                    <a:pt x="173" y="678"/>
                    <a:pt x="132" y="532"/>
                    <a:pt x="101" y="404"/>
                  </a:cubicBezTo>
                  <a:cubicBezTo>
                    <a:pt x="59" y="273"/>
                    <a:pt x="28" y="131"/>
                    <a:pt x="0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2"/>
            <p:cNvSpPr/>
            <p:nvPr/>
          </p:nvSpPr>
          <p:spPr>
            <a:xfrm>
              <a:off x="225191" y="3881092"/>
              <a:ext cx="7779" cy="27691"/>
            </a:xfrm>
            <a:custGeom>
              <a:avLst/>
              <a:gdLst/>
              <a:ahLst/>
              <a:cxnLst/>
              <a:rect l="l" t="t" r="r" b="b"/>
              <a:pathLst>
                <a:path w="243" h="865" extrusionOk="0">
                  <a:moveTo>
                    <a:pt x="1" y="1"/>
                  </a:moveTo>
                  <a:cubicBezTo>
                    <a:pt x="15" y="160"/>
                    <a:pt x="56" y="302"/>
                    <a:pt x="87" y="447"/>
                  </a:cubicBezTo>
                  <a:cubicBezTo>
                    <a:pt x="129" y="592"/>
                    <a:pt x="174" y="720"/>
                    <a:pt x="243" y="865"/>
                  </a:cubicBezTo>
                  <a:cubicBezTo>
                    <a:pt x="229" y="706"/>
                    <a:pt x="187" y="561"/>
                    <a:pt x="143" y="433"/>
                  </a:cubicBezTo>
                  <a:cubicBezTo>
                    <a:pt x="115" y="288"/>
                    <a:pt x="70" y="146"/>
                    <a:pt x="1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2"/>
            <p:cNvSpPr/>
            <p:nvPr/>
          </p:nvSpPr>
          <p:spPr>
            <a:xfrm>
              <a:off x="183703" y="3977033"/>
              <a:ext cx="65434" cy="8323"/>
            </a:xfrm>
            <a:custGeom>
              <a:avLst/>
              <a:gdLst/>
              <a:ahLst/>
              <a:cxnLst/>
              <a:rect l="l" t="t" r="r" b="b"/>
              <a:pathLst>
                <a:path w="2044" h="260" extrusionOk="0">
                  <a:moveTo>
                    <a:pt x="2043" y="0"/>
                  </a:moveTo>
                  <a:lnTo>
                    <a:pt x="2043" y="0"/>
                  </a:lnTo>
                  <a:cubicBezTo>
                    <a:pt x="2002" y="14"/>
                    <a:pt x="1957" y="28"/>
                    <a:pt x="1929" y="42"/>
                  </a:cubicBezTo>
                  <a:lnTo>
                    <a:pt x="1798" y="70"/>
                  </a:lnTo>
                  <a:lnTo>
                    <a:pt x="1670" y="101"/>
                  </a:lnTo>
                  <a:lnTo>
                    <a:pt x="1539" y="115"/>
                  </a:lnTo>
                  <a:cubicBezTo>
                    <a:pt x="1383" y="142"/>
                    <a:pt x="1210" y="173"/>
                    <a:pt x="1038" y="187"/>
                  </a:cubicBezTo>
                  <a:cubicBezTo>
                    <a:pt x="865" y="201"/>
                    <a:pt x="692" y="201"/>
                    <a:pt x="519" y="215"/>
                  </a:cubicBezTo>
                  <a:lnTo>
                    <a:pt x="260" y="215"/>
                  </a:lnTo>
                  <a:cubicBezTo>
                    <a:pt x="174" y="229"/>
                    <a:pt x="87" y="229"/>
                    <a:pt x="1" y="229"/>
                  </a:cubicBezTo>
                  <a:cubicBezTo>
                    <a:pt x="87" y="242"/>
                    <a:pt x="174" y="242"/>
                    <a:pt x="260" y="242"/>
                  </a:cubicBezTo>
                  <a:lnTo>
                    <a:pt x="519" y="260"/>
                  </a:lnTo>
                  <a:cubicBezTo>
                    <a:pt x="692" y="260"/>
                    <a:pt x="865" y="260"/>
                    <a:pt x="1038" y="242"/>
                  </a:cubicBezTo>
                  <a:cubicBezTo>
                    <a:pt x="1210" y="229"/>
                    <a:pt x="1383" y="201"/>
                    <a:pt x="1556" y="173"/>
                  </a:cubicBezTo>
                  <a:lnTo>
                    <a:pt x="1684" y="142"/>
                  </a:lnTo>
                  <a:lnTo>
                    <a:pt x="1798" y="101"/>
                  </a:lnTo>
                  <a:lnTo>
                    <a:pt x="1929" y="56"/>
                  </a:lnTo>
                  <a:cubicBezTo>
                    <a:pt x="1971" y="42"/>
                    <a:pt x="2016" y="28"/>
                    <a:pt x="2043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2"/>
            <p:cNvSpPr/>
            <p:nvPr/>
          </p:nvSpPr>
          <p:spPr>
            <a:xfrm>
              <a:off x="238028" y="3977033"/>
              <a:ext cx="3809" cy="184360"/>
            </a:xfrm>
            <a:custGeom>
              <a:avLst/>
              <a:gdLst/>
              <a:ahLst/>
              <a:cxnLst/>
              <a:rect l="l" t="t" r="r" b="b"/>
              <a:pathLst>
                <a:path w="119" h="5759" extrusionOk="0">
                  <a:moveTo>
                    <a:pt x="15" y="0"/>
                  </a:moveTo>
                  <a:cubicBezTo>
                    <a:pt x="1" y="229"/>
                    <a:pt x="15" y="474"/>
                    <a:pt x="15" y="719"/>
                  </a:cubicBezTo>
                  <a:lnTo>
                    <a:pt x="15" y="1438"/>
                  </a:lnTo>
                  <a:lnTo>
                    <a:pt x="32" y="2879"/>
                  </a:lnTo>
                  <a:lnTo>
                    <a:pt x="73" y="4321"/>
                  </a:lnTo>
                  <a:lnTo>
                    <a:pt x="87" y="5040"/>
                  </a:lnTo>
                  <a:lnTo>
                    <a:pt x="118" y="5758"/>
                  </a:lnTo>
                  <a:lnTo>
                    <a:pt x="118" y="5040"/>
                  </a:lnTo>
                  <a:lnTo>
                    <a:pt x="118" y="4321"/>
                  </a:lnTo>
                  <a:lnTo>
                    <a:pt x="101" y="2879"/>
                  </a:lnTo>
                  <a:lnTo>
                    <a:pt x="60" y="1438"/>
                  </a:lnTo>
                  <a:lnTo>
                    <a:pt x="46" y="719"/>
                  </a:lnTo>
                  <a:cubicBezTo>
                    <a:pt x="32" y="474"/>
                    <a:pt x="15" y="229"/>
                    <a:pt x="15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2"/>
            <p:cNvSpPr/>
            <p:nvPr/>
          </p:nvSpPr>
          <p:spPr>
            <a:xfrm>
              <a:off x="36574" y="3975593"/>
              <a:ext cx="237021" cy="19848"/>
            </a:xfrm>
            <a:custGeom>
              <a:avLst/>
              <a:gdLst/>
              <a:ahLst/>
              <a:cxnLst/>
              <a:rect l="l" t="t" r="r" b="b"/>
              <a:pathLst>
                <a:path w="7404" h="620" extrusionOk="0">
                  <a:moveTo>
                    <a:pt x="0" y="1"/>
                  </a:moveTo>
                  <a:cubicBezTo>
                    <a:pt x="0" y="346"/>
                    <a:pt x="290" y="619"/>
                    <a:pt x="636" y="619"/>
                  </a:cubicBezTo>
                  <a:lnTo>
                    <a:pt x="6785" y="619"/>
                  </a:lnTo>
                  <a:cubicBezTo>
                    <a:pt x="7130" y="619"/>
                    <a:pt x="7403" y="346"/>
                    <a:pt x="7403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2"/>
            <p:cNvSpPr/>
            <p:nvPr/>
          </p:nvSpPr>
          <p:spPr>
            <a:xfrm>
              <a:off x="36574" y="3770458"/>
              <a:ext cx="172515" cy="205168"/>
            </a:xfrm>
            <a:custGeom>
              <a:avLst/>
              <a:gdLst/>
              <a:ahLst/>
              <a:cxnLst/>
              <a:rect l="l" t="t" r="r" b="b"/>
              <a:pathLst>
                <a:path w="5389" h="6409" extrusionOk="0">
                  <a:moveTo>
                    <a:pt x="3788" y="706"/>
                  </a:moveTo>
                  <a:cubicBezTo>
                    <a:pt x="4134" y="706"/>
                    <a:pt x="4407" y="979"/>
                    <a:pt x="4407" y="1324"/>
                  </a:cubicBezTo>
                  <a:lnTo>
                    <a:pt x="995" y="1324"/>
                  </a:lnTo>
                  <a:cubicBezTo>
                    <a:pt x="995" y="979"/>
                    <a:pt x="1268" y="706"/>
                    <a:pt x="1614" y="706"/>
                  </a:cubicBezTo>
                  <a:close/>
                  <a:moveTo>
                    <a:pt x="1082" y="1"/>
                  </a:moveTo>
                  <a:cubicBezTo>
                    <a:pt x="491" y="1"/>
                    <a:pt x="0" y="474"/>
                    <a:pt x="0" y="1065"/>
                  </a:cubicBezTo>
                  <a:lnTo>
                    <a:pt x="0" y="6409"/>
                  </a:lnTo>
                  <a:lnTo>
                    <a:pt x="5388" y="6409"/>
                  </a:lnTo>
                  <a:lnTo>
                    <a:pt x="5388" y="1065"/>
                  </a:lnTo>
                  <a:cubicBezTo>
                    <a:pt x="5388" y="474"/>
                    <a:pt x="4911" y="1"/>
                    <a:pt x="4320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2"/>
            <p:cNvSpPr/>
            <p:nvPr/>
          </p:nvSpPr>
          <p:spPr>
            <a:xfrm>
              <a:off x="48611" y="3999602"/>
              <a:ext cx="71964" cy="200078"/>
            </a:xfrm>
            <a:custGeom>
              <a:avLst/>
              <a:gdLst/>
              <a:ahLst/>
              <a:cxnLst/>
              <a:rect l="l" t="t" r="r" b="b"/>
              <a:pathLst>
                <a:path w="2248" h="6250" extrusionOk="0">
                  <a:moveTo>
                    <a:pt x="1871" y="1"/>
                  </a:moveTo>
                  <a:lnTo>
                    <a:pt x="1" y="6249"/>
                  </a:lnTo>
                  <a:lnTo>
                    <a:pt x="388" y="6249"/>
                  </a:lnTo>
                  <a:lnTo>
                    <a:pt x="2247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2"/>
            <p:cNvSpPr/>
            <p:nvPr/>
          </p:nvSpPr>
          <p:spPr>
            <a:xfrm>
              <a:off x="45410" y="3999602"/>
              <a:ext cx="71964" cy="200078"/>
            </a:xfrm>
            <a:custGeom>
              <a:avLst/>
              <a:gdLst/>
              <a:ahLst/>
              <a:cxnLst/>
              <a:rect l="l" t="t" r="r" b="b"/>
              <a:pathLst>
                <a:path w="2248" h="6250" extrusionOk="0">
                  <a:moveTo>
                    <a:pt x="1870" y="1"/>
                  </a:moveTo>
                  <a:lnTo>
                    <a:pt x="1" y="6249"/>
                  </a:lnTo>
                  <a:lnTo>
                    <a:pt x="374" y="6249"/>
                  </a:lnTo>
                  <a:lnTo>
                    <a:pt x="2247" y="1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2"/>
            <p:cNvSpPr/>
            <p:nvPr/>
          </p:nvSpPr>
          <p:spPr>
            <a:xfrm>
              <a:off x="117341" y="3999602"/>
              <a:ext cx="32205" cy="200078"/>
            </a:xfrm>
            <a:custGeom>
              <a:avLst/>
              <a:gdLst/>
              <a:ahLst/>
              <a:cxnLst/>
              <a:rect l="l" t="t" r="r" b="b"/>
              <a:pathLst>
                <a:path w="1006" h="6250" extrusionOk="0">
                  <a:moveTo>
                    <a:pt x="619" y="1"/>
                  </a:moveTo>
                  <a:lnTo>
                    <a:pt x="0" y="6249"/>
                  </a:lnTo>
                  <a:lnTo>
                    <a:pt x="387" y="6249"/>
                  </a:lnTo>
                  <a:lnTo>
                    <a:pt x="1006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2"/>
            <p:cNvSpPr/>
            <p:nvPr/>
          </p:nvSpPr>
          <p:spPr>
            <a:xfrm>
              <a:off x="114012" y="3999602"/>
              <a:ext cx="31884" cy="200078"/>
            </a:xfrm>
            <a:custGeom>
              <a:avLst/>
              <a:gdLst/>
              <a:ahLst/>
              <a:cxnLst/>
              <a:rect l="l" t="t" r="r" b="b"/>
              <a:pathLst>
                <a:path w="996" h="6250" extrusionOk="0">
                  <a:moveTo>
                    <a:pt x="622" y="1"/>
                  </a:moveTo>
                  <a:lnTo>
                    <a:pt x="0" y="6249"/>
                  </a:lnTo>
                  <a:lnTo>
                    <a:pt x="377" y="6249"/>
                  </a:lnTo>
                  <a:lnTo>
                    <a:pt x="996" y="1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2"/>
            <p:cNvSpPr/>
            <p:nvPr/>
          </p:nvSpPr>
          <p:spPr>
            <a:xfrm>
              <a:off x="198877" y="3999602"/>
              <a:ext cx="71932" cy="200078"/>
            </a:xfrm>
            <a:custGeom>
              <a:avLst/>
              <a:gdLst/>
              <a:ahLst/>
              <a:cxnLst/>
              <a:rect l="l" t="t" r="r" b="b"/>
              <a:pathLst>
                <a:path w="2247" h="6250" extrusionOk="0">
                  <a:moveTo>
                    <a:pt x="0" y="1"/>
                  </a:moveTo>
                  <a:lnTo>
                    <a:pt x="1874" y="6249"/>
                  </a:lnTo>
                  <a:lnTo>
                    <a:pt x="2247" y="6249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2"/>
            <p:cNvSpPr/>
            <p:nvPr/>
          </p:nvSpPr>
          <p:spPr>
            <a:xfrm>
              <a:off x="195227" y="3999602"/>
              <a:ext cx="71932" cy="200078"/>
            </a:xfrm>
            <a:custGeom>
              <a:avLst/>
              <a:gdLst/>
              <a:ahLst/>
              <a:cxnLst/>
              <a:rect l="l" t="t" r="r" b="b"/>
              <a:pathLst>
                <a:path w="2247" h="6250" extrusionOk="0">
                  <a:moveTo>
                    <a:pt x="0" y="1"/>
                  </a:moveTo>
                  <a:lnTo>
                    <a:pt x="1870" y="6249"/>
                  </a:lnTo>
                  <a:lnTo>
                    <a:pt x="2247" y="6249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2"/>
            <p:cNvSpPr/>
            <p:nvPr/>
          </p:nvSpPr>
          <p:spPr>
            <a:xfrm>
              <a:off x="169874" y="3999602"/>
              <a:ext cx="32237" cy="200078"/>
            </a:xfrm>
            <a:custGeom>
              <a:avLst/>
              <a:gdLst/>
              <a:ahLst/>
              <a:cxnLst/>
              <a:rect l="l" t="t" r="r" b="b"/>
              <a:pathLst>
                <a:path w="1007" h="6250" extrusionOk="0">
                  <a:moveTo>
                    <a:pt x="1" y="1"/>
                  </a:moveTo>
                  <a:lnTo>
                    <a:pt x="633" y="6249"/>
                  </a:lnTo>
                  <a:lnTo>
                    <a:pt x="1006" y="6249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2"/>
            <p:cNvSpPr/>
            <p:nvPr/>
          </p:nvSpPr>
          <p:spPr>
            <a:xfrm>
              <a:off x="166576" y="3999602"/>
              <a:ext cx="31884" cy="200078"/>
            </a:xfrm>
            <a:custGeom>
              <a:avLst/>
              <a:gdLst/>
              <a:ahLst/>
              <a:cxnLst/>
              <a:rect l="l" t="t" r="r" b="b"/>
              <a:pathLst>
                <a:path w="996" h="6250" extrusionOk="0">
                  <a:moveTo>
                    <a:pt x="0" y="1"/>
                  </a:moveTo>
                  <a:lnTo>
                    <a:pt x="622" y="6249"/>
                  </a:lnTo>
                  <a:lnTo>
                    <a:pt x="995" y="6249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2"/>
            <p:cNvSpPr/>
            <p:nvPr/>
          </p:nvSpPr>
          <p:spPr>
            <a:xfrm>
              <a:off x="85905" y="3983019"/>
              <a:ext cx="137462" cy="20264"/>
            </a:xfrm>
            <a:custGeom>
              <a:avLst/>
              <a:gdLst/>
              <a:ahLst/>
              <a:cxnLst/>
              <a:rect l="l" t="t" r="r" b="b"/>
              <a:pathLst>
                <a:path w="4294" h="633" extrusionOk="0">
                  <a:moveTo>
                    <a:pt x="318" y="0"/>
                  </a:moveTo>
                  <a:cubicBezTo>
                    <a:pt x="146" y="0"/>
                    <a:pt x="1" y="142"/>
                    <a:pt x="1" y="315"/>
                  </a:cubicBezTo>
                  <a:cubicBezTo>
                    <a:pt x="1" y="487"/>
                    <a:pt x="146" y="633"/>
                    <a:pt x="318" y="633"/>
                  </a:cubicBezTo>
                  <a:lnTo>
                    <a:pt x="3975" y="633"/>
                  </a:lnTo>
                  <a:cubicBezTo>
                    <a:pt x="4162" y="633"/>
                    <a:pt x="4293" y="487"/>
                    <a:pt x="4293" y="315"/>
                  </a:cubicBezTo>
                  <a:cubicBezTo>
                    <a:pt x="4293" y="142"/>
                    <a:pt x="4162" y="0"/>
                    <a:pt x="3975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2"/>
            <p:cNvSpPr/>
            <p:nvPr/>
          </p:nvSpPr>
          <p:spPr>
            <a:xfrm>
              <a:off x="32925" y="3975593"/>
              <a:ext cx="237021" cy="19848"/>
            </a:xfrm>
            <a:custGeom>
              <a:avLst/>
              <a:gdLst/>
              <a:ahLst/>
              <a:cxnLst/>
              <a:rect l="l" t="t" r="r" b="b"/>
              <a:pathLst>
                <a:path w="7404" h="620" extrusionOk="0">
                  <a:moveTo>
                    <a:pt x="0" y="1"/>
                  </a:moveTo>
                  <a:cubicBezTo>
                    <a:pt x="0" y="346"/>
                    <a:pt x="273" y="619"/>
                    <a:pt x="619" y="619"/>
                  </a:cubicBezTo>
                  <a:lnTo>
                    <a:pt x="6767" y="619"/>
                  </a:lnTo>
                  <a:cubicBezTo>
                    <a:pt x="7113" y="619"/>
                    <a:pt x="7403" y="346"/>
                    <a:pt x="7403" y="1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2"/>
            <p:cNvSpPr/>
            <p:nvPr/>
          </p:nvSpPr>
          <p:spPr>
            <a:xfrm>
              <a:off x="32925" y="3770458"/>
              <a:ext cx="171939" cy="205168"/>
            </a:xfrm>
            <a:custGeom>
              <a:avLst/>
              <a:gdLst/>
              <a:ahLst/>
              <a:cxnLst/>
              <a:rect l="l" t="t" r="r" b="b"/>
              <a:pathLst>
                <a:path w="5371" h="6409" extrusionOk="0">
                  <a:moveTo>
                    <a:pt x="3774" y="706"/>
                  </a:moveTo>
                  <a:cubicBezTo>
                    <a:pt x="4120" y="706"/>
                    <a:pt x="4393" y="979"/>
                    <a:pt x="4393" y="1324"/>
                  </a:cubicBezTo>
                  <a:lnTo>
                    <a:pt x="978" y="1324"/>
                  </a:lnTo>
                  <a:cubicBezTo>
                    <a:pt x="978" y="979"/>
                    <a:pt x="1255" y="706"/>
                    <a:pt x="1600" y="706"/>
                  </a:cubicBezTo>
                  <a:close/>
                  <a:moveTo>
                    <a:pt x="1065" y="1"/>
                  </a:moveTo>
                  <a:cubicBezTo>
                    <a:pt x="477" y="1"/>
                    <a:pt x="0" y="474"/>
                    <a:pt x="0" y="1065"/>
                  </a:cubicBezTo>
                  <a:lnTo>
                    <a:pt x="0" y="6409"/>
                  </a:lnTo>
                  <a:lnTo>
                    <a:pt x="5371" y="6409"/>
                  </a:lnTo>
                  <a:lnTo>
                    <a:pt x="5371" y="1065"/>
                  </a:lnTo>
                  <a:cubicBezTo>
                    <a:pt x="5371" y="474"/>
                    <a:pt x="4897" y="1"/>
                    <a:pt x="4306" y="1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2"/>
            <p:cNvSpPr/>
            <p:nvPr/>
          </p:nvSpPr>
          <p:spPr>
            <a:xfrm>
              <a:off x="32925" y="3974696"/>
              <a:ext cx="171939" cy="1825"/>
            </a:xfrm>
            <a:custGeom>
              <a:avLst/>
              <a:gdLst/>
              <a:ahLst/>
              <a:cxnLst/>
              <a:rect l="l" t="t" r="r" b="b"/>
              <a:pathLst>
                <a:path w="5371" h="57" extrusionOk="0">
                  <a:moveTo>
                    <a:pt x="1341" y="1"/>
                  </a:moveTo>
                  <a:lnTo>
                    <a:pt x="664" y="15"/>
                  </a:lnTo>
                  <a:cubicBezTo>
                    <a:pt x="446" y="15"/>
                    <a:pt x="218" y="29"/>
                    <a:pt x="0" y="29"/>
                  </a:cubicBezTo>
                  <a:cubicBezTo>
                    <a:pt x="218" y="42"/>
                    <a:pt x="446" y="42"/>
                    <a:pt x="664" y="42"/>
                  </a:cubicBezTo>
                  <a:lnTo>
                    <a:pt x="1341" y="56"/>
                  </a:lnTo>
                  <a:lnTo>
                    <a:pt x="4033" y="56"/>
                  </a:lnTo>
                  <a:lnTo>
                    <a:pt x="4711" y="42"/>
                  </a:lnTo>
                  <a:cubicBezTo>
                    <a:pt x="4925" y="42"/>
                    <a:pt x="5157" y="42"/>
                    <a:pt x="5371" y="29"/>
                  </a:cubicBezTo>
                  <a:cubicBezTo>
                    <a:pt x="5157" y="29"/>
                    <a:pt x="4925" y="15"/>
                    <a:pt x="4711" y="15"/>
                  </a:cubicBezTo>
                  <a:lnTo>
                    <a:pt x="4033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7" name="Google Shape;1417;p32"/>
          <p:cNvGrpSpPr/>
          <p:nvPr/>
        </p:nvGrpSpPr>
        <p:grpSpPr>
          <a:xfrm>
            <a:off x="368398" y="1294594"/>
            <a:ext cx="703056" cy="580672"/>
            <a:chOff x="2277565" y="1194426"/>
            <a:chExt cx="301974" cy="249408"/>
          </a:xfrm>
        </p:grpSpPr>
        <p:sp>
          <p:nvSpPr>
            <p:cNvPr id="1418" name="Google Shape;1418;p32"/>
            <p:cNvSpPr/>
            <p:nvPr/>
          </p:nvSpPr>
          <p:spPr>
            <a:xfrm>
              <a:off x="2277565" y="1194426"/>
              <a:ext cx="301974" cy="218998"/>
            </a:xfrm>
            <a:custGeom>
              <a:avLst/>
              <a:gdLst/>
              <a:ahLst/>
              <a:cxnLst/>
              <a:rect l="l" t="t" r="r" b="b"/>
              <a:pathLst>
                <a:path w="9433" h="6841" extrusionOk="0">
                  <a:moveTo>
                    <a:pt x="3412" y="1"/>
                  </a:moveTo>
                  <a:cubicBezTo>
                    <a:pt x="1525" y="1"/>
                    <a:pt x="1" y="1539"/>
                    <a:pt x="1" y="3426"/>
                  </a:cubicBezTo>
                  <a:cubicBezTo>
                    <a:pt x="1" y="5313"/>
                    <a:pt x="1525" y="6841"/>
                    <a:pt x="3412" y="6841"/>
                  </a:cubicBezTo>
                  <a:lnTo>
                    <a:pt x="6018" y="6841"/>
                  </a:lnTo>
                  <a:cubicBezTo>
                    <a:pt x="7905" y="6841"/>
                    <a:pt x="9433" y="5313"/>
                    <a:pt x="9433" y="3426"/>
                  </a:cubicBezTo>
                  <a:cubicBezTo>
                    <a:pt x="9433" y="1539"/>
                    <a:pt x="7905" y="1"/>
                    <a:pt x="6018" y="1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2"/>
            <p:cNvSpPr/>
            <p:nvPr/>
          </p:nvSpPr>
          <p:spPr>
            <a:xfrm>
              <a:off x="2314411" y="1234057"/>
              <a:ext cx="63673" cy="107882"/>
            </a:xfrm>
            <a:custGeom>
              <a:avLst/>
              <a:gdLst/>
              <a:ahLst/>
              <a:cxnLst/>
              <a:rect l="l" t="t" r="r" b="b"/>
              <a:pathLst>
                <a:path w="1989" h="3370" extrusionOk="0">
                  <a:moveTo>
                    <a:pt x="1988" y="0"/>
                  </a:moveTo>
                  <a:lnTo>
                    <a:pt x="1770" y="28"/>
                  </a:lnTo>
                  <a:cubicBezTo>
                    <a:pt x="751" y="214"/>
                    <a:pt x="1" y="1123"/>
                    <a:pt x="1" y="2174"/>
                  </a:cubicBezTo>
                  <a:cubicBezTo>
                    <a:pt x="1" y="2506"/>
                    <a:pt x="73" y="2838"/>
                    <a:pt x="215" y="3124"/>
                  </a:cubicBezTo>
                  <a:lnTo>
                    <a:pt x="333" y="3370"/>
                  </a:lnTo>
                  <a:lnTo>
                    <a:pt x="1297" y="2392"/>
                  </a:lnTo>
                  <a:lnTo>
                    <a:pt x="1269" y="2305"/>
                  </a:lnTo>
                  <a:lnTo>
                    <a:pt x="1269" y="2174"/>
                  </a:lnTo>
                  <a:cubicBezTo>
                    <a:pt x="1269" y="1787"/>
                    <a:pt x="1511" y="1441"/>
                    <a:pt x="1857" y="1324"/>
                  </a:cubicBezTo>
                  <a:lnTo>
                    <a:pt x="1988" y="1282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2"/>
            <p:cNvSpPr/>
            <p:nvPr/>
          </p:nvSpPr>
          <p:spPr>
            <a:xfrm>
              <a:off x="2333779" y="1323436"/>
              <a:ext cx="100071" cy="50260"/>
            </a:xfrm>
            <a:custGeom>
              <a:avLst/>
              <a:gdLst/>
              <a:ahLst/>
              <a:cxnLst/>
              <a:rect l="l" t="t" r="r" b="b"/>
              <a:pathLst>
                <a:path w="3126" h="1570" extrusionOk="0">
                  <a:moveTo>
                    <a:pt x="892" y="1"/>
                  </a:moveTo>
                  <a:lnTo>
                    <a:pt x="1" y="910"/>
                  </a:lnTo>
                  <a:lnTo>
                    <a:pt x="146" y="1024"/>
                  </a:lnTo>
                  <a:cubicBezTo>
                    <a:pt x="533" y="1369"/>
                    <a:pt x="1038" y="1570"/>
                    <a:pt x="1556" y="1570"/>
                  </a:cubicBezTo>
                  <a:cubicBezTo>
                    <a:pt x="2088" y="1570"/>
                    <a:pt x="2593" y="1369"/>
                    <a:pt x="2980" y="1024"/>
                  </a:cubicBezTo>
                  <a:lnTo>
                    <a:pt x="3125" y="910"/>
                  </a:lnTo>
                  <a:lnTo>
                    <a:pt x="2233" y="1"/>
                  </a:lnTo>
                  <a:lnTo>
                    <a:pt x="2102" y="101"/>
                  </a:lnTo>
                  <a:cubicBezTo>
                    <a:pt x="1952" y="224"/>
                    <a:pt x="1757" y="285"/>
                    <a:pt x="1561" y="285"/>
                  </a:cubicBezTo>
                  <a:cubicBezTo>
                    <a:pt x="1365" y="285"/>
                    <a:pt x="1167" y="224"/>
                    <a:pt x="1010" y="101"/>
                  </a:cubicBezTo>
                  <a:lnTo>
                    <a:pt x="892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2"/>
            <p:cNvSpPr/>
            <p:nvPr/>
          </p:nvSpPr>
          <p:spPr>
            <a:xfrm>
              <a:off x="2389544" y="1234057"/>
              <a:ext cx="63641" cy="107882"/>
            </a:xfrm>
            <a:custGeom>
              <a:avLst/>
              <a:gdLst/>
              <a:ahLst/>
              <a:cxnLst/>
              <a:rect l="l" t="t" r="r" b="b"/>
              <a:pathLst>
                <a:path w="1988" h="3370" extrusionOk="0">
                  <a:moveTo>
                    <a:pt x="1" y="0"/>
                  </a:moveTo>
                  <a:lnTo>
                    <a:pt x="1" y="1282"/>
                  </a:lnTo>
                  <a:lnTo>
                    <a:pt x="115" y="1324"/>
                  </a:lnTo>
                  <a:cubicBezTo>
                    <a:pt x="478" y="1441"/>
                    <a:pt x="720" y="1787"/>
                    <a:pt x="720" y="2174"/>
                  </a:cubicBezTo>
                  <a:cubicBezTo>
                    <a:pt x="720" y="2219"/>
                    <a:pt x="720" y="2260"/>
                    <a:pt x="706" y="2305"/>
                  </a:cubicBezTo>
                  <a:lnTo>
                    <a:pt x="692" y="2392"/>
                  </a:lnTo>
                  <a:lnTo>
                    <a:pt x="1656" y="3370"/>
                  </a:lnTo>
                  <a:lnTo>
                    <a:pt x="1774" y="3124"/>
                  </a:lnTo>
                  <a:cubicBezTo>
                    <a:pt x="1915" y="2838"/>
                    <a:pt x="1988" y="2506"/>
                    <a:pt x="1988" y="2174"/>
                  </a:cubicBezTo>
                  <a:cubicBezTo>
                    <a:pt x="1988" y="1123"/>
                    <a:pt x="1238" y="214"/>
                    <a:pt x="218" y="2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2"/>
            <p:cNvSpPr/>
            <p:nvPr/>
          </p:nvSpPr>
          <p:spPr>
            <a:xfrm>
              <a:off x="2467430" y="1266358"/>
              <a:ext cx="72412" cy="5570"/>
            </a:xfrm>
            <a:custGeom>
              <a:avLst/>
              <a:gdLst/>
              <a:ahLst/>
              <a:cxnLst/>
              <a:rect l="l" t="t" r="r" b="b"/>
              <a:pathLst>
                <a:path w="2262" h="174" extrusionOk="0">
                  <a:moveTo>
                    <a:pt x="73" y="0"/>
                  </a:moveTo>
                  <a:cubicBezTo>
                    <a:pt x="32" y="0"/>
                    <a:pt x="1" y="42"/>
                    <a:pt x="1" y="87"/>
                  </a:cubicBezTo>
                  <a:cubicBezTo>
                    <a:pt x="1" y="128"/>
                    <a:pt x="32" y="173"/>
                    <a:pt x="73" y="173"/>
                  </a:cubicBezTo>
                  <a:lnTo>
                    <a:pt x="2175" y="173"/>
                  </a:lnTo>
                  <a:cubicBezTo>
                    <a:pt x="2220" y="173"/>
                    <a:pt x="2261" y="128"/>
                    <a:pt x="2261" y="87"/>
                  </a:cubicBezTo>
                  <a:cubicBezTo>
                    <a:pt x="2261" y="42"/>
                    <a:pt x="2220" y="0"/>
                    <a:pt x="2175" y="0"/>
                  </a:cubicBezTo>
                  <a:close/>
                </a:path>
              </a:pathLst>
            </a:custGeom>
            <a:solidFill>
              <a:srgbClr val="F3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2"/>
            <p:cNvSpPr/>
            <p:nvPr/>
          </p:nvSpPr>
          <p:spPr>
            <a:xfrm>
              <a:off x="2467430" y="1277850"/>
              <a:ext cx="72412" cy="5570"/>
            </a:xfrm>
            <a:custGeom>
              <a:avLst/>
              <a:gdLst/>
              <a:ahLst/>
              <a:cxnLst/>
              <a:rect l="l" t="t" r="r" b="b"/>
              <a:pathLst>
                <a:path w="2262" h="174" extrusionOk="0">
                  <a:moveTo>
                    <a:pt x="73" y="1"/>
                  </a:moveTo>
                  <a:cubicBezTo>
                    <a:pt x="32" y="1"/>
                    <a:pt x="1" y="42"/>
                    <a:pt x="1" y="87"/>
                  </a:cubicBezTo>
                  <a:cubicBezTo>
                    <a:pt x="1" y="129"/>
                    <a:pt x="32" y="174"/>
                    <a:pt x="73" y="174"/>
                  </a:cubicBezTo>
                  <a:lnTo>
                    <a:pt x="2175" y="174"/>
                  </a:lnTo>
                  <a:cubicBezTo>
                    <a:pt x="2220" y="174"/>
                    <a:pt x="2261" y="129"/>
                    <a:pt x="2261" y="87"/>
                  </a:cubicBezTo>
                  <a:cubicBezTo>
                    <a:pt x="2261" y="42"/>
                    <a:pt x="2220" y="1"/>
                    <a:pt x="2175" y="1"/>
                  </a:cubicBezTo>
                  <a:close/>
                </a:path>
              </a:pathLst>
            </a:custGeom>
            <a:solidFill>
              <a:srgbClr val="F3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2"/>
            <p:cNvSpPr/>
            <p:nvPr/>
          </p:nvSpPr>
          <p:spPr>
            <a:xfrm>
              <a:off x="2467430" y="1289374"/>
              <a:ext cx="72412" cy="5538"/>
            </a:xfrm>
            <a:custGeom>
              <a:avLst/>
              <a:gdLst/>
              <a:ahLst/>
              <a:cxnLst/>
              <a:rect l="l" t="t" r="r" b="b"/>
              <a:pathLst>
                <a:path w="2262" h="173" extrusionOk="0">
                  <a:moveTo>
                    <a:pt x="73" y="0"/>
                  </a:moveTo>
                  <a:cubicBezTo>
                    <a:pt x="32" y="0"/>
                    <a:pt x="1" y="42"/>
                    <a:pt x="1" y="87"/>
                  </a:cubicBezTo>
                  <a:cubicBezTo>
                    <a:pt x="1" y="128"/>
                    <a:pt x="32" y="173"/>
                    <a:pt x="73" y="173"/>
                  </a:cubicBezTo>
                  <a:lnTo>
                    <a:pt x="2175" y="173"/>
                  </a:lnTo>
                  <a:cubicBezTo>
                    <a:pt x="2220" y="173"/>
                    <a:pt x="2261" y="128"/>
                    <a:pt x="2261" y="87"/>
                  </a:cubicBezTo>
                  <a:cubicBezTo>
                    <a:pt x="2261" y="42"/>
                    <a:pt x="2220" y="0"/>
                    <a:pt x="2175" y="0"/>
                  </a:cubicBezTo>
                  <a:close/>
                </a:path>
              </a:pathLst>
            </a:custGeom>
            <a:solidFill>
              <a:srgbClr val="F3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2"/>
            <p:cNvSpPr/>
            <p:nvPr/>
          </p:nvSpPr>
          <p:spPr>
            <a:xfrm>
              <a:off x="2467430" y="1300867"/>
              <a:ext cx="72412" cy="5570"/>
            </a:xfrm>
            <a:custGeom>
              <a:avLst/>
              <a:gdLst/>
              <a:ahLst/>
              <a:cxnLst/>
              <a:rect l="l" t="t" r="r" b="b"/>
              <a:pathLst>
                <a:path w="2262" h="174" extrusionOk="0">
                  <a:moveTo>
                    <a:pt x="73" y="1"/>
                  </a:moveTo>
                  <a:cubicBezTo>
                    <a:pt x="32" y="1"/>
                    <a:pt x="1" y="46"/>
                    <a:pt x="1" y="87"/>
                  </a:cubicBezTo>
                  <a:cubicBezTo>
                    <a:pt x="1" y="132"/>
                    <a:pt x="32" y="173"/>
                    <a:pt x="73" y="173"/>
                  </a:cubicBezTo>
                  <a:lnTo>
                    <a:pt x="2175" y="173"/>
                  </a:lnTo>
                  <a:cubicBezTo>
                    <a:pt x="2220" y="173"/>
                    <a:pt x="2261" y="132"/>
                    <a:pt x="2261" y="87"/>
                  </a:cubicBezTo>
                  <a:cubicBezTo>
                    <a:pt x="2261" y="46"/>
                    <a:pt x="2220" y="1"/>
                    <a:pt x="2175" y="1"/>
                  </a:cubicBezTo>
                  <a:close/>
                </a:path>
              </a:pathLst>
            </a:custGeom>
            <a:solidFill>
              <a:srgbClr val="F3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2"/>
            <p:cNvSpPr/>
            <p:nvPr/>
          </p:nvSpPr>
          <p:spPr>
            <a:xfrm>
              <a:off x="2467430" y="1312391"/>
              <a:ext cx="72412" cy="5538"/>
            </a:xfrm>
            <a:custGeom>
              <a:avLst/>
              <a:gdLst/>
              <a:ahLst/>
              <a:cxnLst/>
              <a:rect l="l" t="t" r="r" b="b"/>
              <a:pathLst>
                <a:path w="2262" h="173" extrusionOk="0">
                  <a:moveTo>
                    <a:pt x="73" y="0"/>
                  </a:moveTo>
                  <a:cubicBezTo>
                    <a:pt x="32" y="0"/>
                    <a:pt x="1" y="45"/>
                    <a:pt x="1" y="86"/>
                  </a:cubicBezTo>
                  <a:cubicBezTo>
                    <a:pt x="1" y="131"/>
                    <a:pt x="32" y="173"/>
                    <a:pt x="73" y="173"/>
                  </a:cubicBezTo>
                  <a:lnTo>
                    <a:pt x="2175" y="173"/>
                  </a:lnTo>
                  <a:cubicBezTo>
                    <a:pt x="2220" y="173"/>
                    <a:pt x="2261" y="131"/>
                    <a:pt x="2261" y="86"/>
                  </a:cubicBezTo>
                  <a:cubicBezTo>
                    <a:pt x="2261" y="45"/>
                    <a:pt x="2220" y="0"/>
                    <a:pt x="2175" y="0"/>
                  </a:cubicBezTo>
                  <a:close/>
                </a:path>
              </a:pathLst>
            </a:custGeom>
            <a:solidFill>
              <a:srgbClr val="F3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2"/>
            <p:cNvSpPr/>
            <p:nvPr/>
          </p:nvSpPr>
          <p:spPr>
            <a:xfrm>
              <a:off x="2467430" y="1323884"/>
              <a:ext cx="72412" cy="5570"/>
            </a:xfrm>
            <a:custGeom>
              <a:avLst/>
              <a:gdLst/>
              <a:ahLst/>
              <a:cxnLst/>
              <a:rect l="l" t="t" r="r" b="b"/>
              <a:pathLst>
                <a:path w="2262" h="174" extrusionOk="0">
                  <a:moveTo>
                    <a:pt x="73" y="1"/>
                  </a:moveTo>
                  <a:cubicBezTo>
                    <a:pt x="32" y="1"/>
                    <a:pt x="1" y="45"/>
                    <a:pt x="1" y="87"/>
                  </a:cubicBezTo>
                  <a:cubicBezTo>
                    <a:pt x="1" y="132"/>
                    <a:pt x="32" y="173"/>
                    <a:pt x="73" y="173"/>
                  </a:cubicBezTo>
                  <a:lnTo>
                    <a:pt x="2175" y="173"/>
                  </a:lnTo>
                  <a:cubicBezTo>
                    <a:pt x="2220" y="173"/>
                    <a:pt x="2261" y="132"/>
                    <a:pt x="2261" y="87"/>
                  </a:cubicBezTo>
                  <a:cubicBezTo>
                    <a:pt x="2261" y="45"/>
                    <a:pt x="2220" y="1"/>
                    <a:pt x="2175" y="1"/>
                  </a:cubicBezTo>
                  <a:close/>
                </a:path>
              </a:pathLst>
            </a:custGeom>
            <a:solidFill>
              <a:srgbClr val="F3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2"/>
            <p:cNvSpPr/>
            <p:nvPr/>
          </p:nvSpPr>
          <p:spPr>
            <a:xfrm>
              <a:off x="2467430" y="1335504"/>
              <a:ext cx="72412" cy="5570"/>
            </a:xfrm>
            <a:custGeom>
              <a:avLst/>
              <a:gdLst/>
              <a:ahLst/>
              <a:cxnLst/>
              <a:rect l="l" t="t" r="r" b="b"/>
              <a:pathLst>
                <a:path w="2262" h="174" extrusionOk="0">
                  <a:moveTo>
                    <a:pt x="73" y="0"/>
                  </a:moveTo>
                  <a:cubicBezTo>
                    <a:pt x="32" y="0"/>
                    <a:pt x="1" y="42"/>
                    <a:pt x="1" y="87"/>
                  </a:cubicBezTo>
                  <a:cubicBezTo>
                    <a:pt x="1" y="128"/>
                    <a:pt x="32" y="173"/>
                    <a:pt x="73" y="173"/>
                  </a:cubicBezTo>
                  <a:lnTo>
                    <a:pt x="2175" y="173"/>
                  </a:lnTo>
                  <a:cubicBezTo>
                    <a:pt x="2220" y="173"/>
                    <a:pt x="2261" y="128"/>
                    <a:pt x="2261" y="87"/>
                  </a:cubicBezTo>
                  <a:cubicBezTo>
                    <a:pt x="2261" y="42"/>
                    <a:pt x="2220" y="0"/>
                    <a:pt x="2175" y="0"/>
                  </a:cubicBezTo>
                  <a:close/>
                </a:path>
              </a:pathLst>
            </a:custGeom>
            <a:solidFill>
              <a:srgbClr val="F3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2"/>
            <p:cNvSpPr/>
            <p:nvPr/>
          </p:nvSpPr>
          <p:spPr>
            <a:xfrm>
              <a:off x="2378916" y="1403658"/>
              <a:ext cx="40656" cy="40176"/>
            </a:xfrm>
            <a:custGeom>
              <a:avLst/>
              <a:gdLst/>
              <a:ahLst/>
              <a:cxnLst/>
              <a:rect l="l" t="t" r="r" b="b"/>
              <a:pathLst>
                <a:path w="1270" h="1255" extrusionOk="0">
                  <a:moveTo>
                    <a:pt x="1269" y="0"/>
                  </a:moveTo>
                  <a:lnTo>
                    <a:pt x="1" y="45"/>
                  </a:lnTo>
                  <a:lnTo>
                    <a:pt x="1" y="1255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0" name="Google Shape;1430;p32"/>
          <p:cNvGrpSpPr/>
          <p:nvPr/>
        </p:nvGrpSpPr>
        <p:grpSpPr>
          <a:xfrm>
            <a:off x="879061" y="1856856"/>
            <a:ext cx="472455" cy="413275"/>
            <a:chOff x="2581298" y="1356632"/>
            <a:chExt cx="202927" cy="177509"/>
          </a:xfrm>
        </p:grpSpPr>
        <p:sp>
          <p:nvSpPr>
            <p:cNvPr id="1431" name="Google Shape;1431;p32"/>
            <p:cNvSpPr/>
            <p:nvPr/>
          </p:nvSpPr>
          <p:spPr>
            <a:xfrm>
              <a:off x="2581298" y="1356632"/>
              <a:ext cx="202927" cy="146617"/>
            </a:xfrm>
            <a:custGeom>
              <a:avLst/>
              <a:gdLst/>
              <a:ahLst/>
              <a:cxnLst/>
              <a:rect l="l" t="t" r="r" b="b"/>
              <a:pathLst>
                <a:path w="6339" h="4580" extrusionOk="0">
                  <a:moveTo>
                    <a:pt x="2292" y="1"/>
                  </a:moveTo>
                  <a:cubicBezTo>
                    <a:pt x="1037" y="1"/>
                    <a:pt x="0" y="1024"/>
                    <a:pt x="0" y="2292"/>
                  </a:cubicBezTo>
                  <a:cubicBezTo>
                    <a:pt x="0" y="3557"/>
                    <a:pt x="1037" y="4580"/>
                    <a:pt x="2292" y="4580"/>
                  </a:cubicBezTo>
                  <a:lnTo>
                    <a:pt x="4047" y="4580"/>
                  </a:lnTo>
                  <a:cubicBezTo>
                    <a:pt x="5316" y="4580"/>
                    <a:pt x="6339" y="3557"/>
                    <a:pt x="6339" y="2292"/>
                  </a:cubicBezTo>
                  <a:cubicBezTo>
                    <a:pt x="6339" y="1024"/>
                    <a:pt x="5316" y="1"/>
                    <a:pt x="4047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2626083" y="1373663"/>
              <a:ext cx="113452" cy="112108"/>
            </a:xfrm>
            <a:custGeom>
              <a:avLst/>
              <a:gdLst/>
              <a:ahLst/>
              <a:cxnLst/>
              <a:rect l="l" t="t" r="r" b="b"/>
              <a:pathLst>
                <a:path w="3544" h="3502" extrusionOk="0">
                  <a:moveTo>
                    <a:pt x="1771" y="837"/>
                  </a:moveTo>
                  <a:cubicBezTo>
                    <a:pt x="2289" y="837"/>
                    <a:pt x="2707" y="1255"/>
                    <a:pt x="2707" y="1760"/>
                  </a:cubicBezTo>
                  <a:cubicBezTo>
                    <a:pt x="2707" y="2265"/>
                    <a:pt x="2289" y="2665"/>
                    <a:pt x="1771" y="2665"/>
                  </a:cubicBezTo>
                  <a:cubicBezTo>
                    <a:pt x="1266" y="2665"/>
                    <a:pt x="848" y="2265"/>
                    <a:pt x="848" y="1760"/>
                  </a:cubicBezTo>
                  <a:cubicBezTo>
                    <a:pt x="848" y="1255"/>
                    <a:pt x="1266" y="837"/>
                    <a:pt x="1771" y="837"/>
                  </a:cubicBezTo>
                  <a:close/>
                  <a:moveTo>
                    <a:pt x="1525" y="1"/>
                  </a:moveTo>
                  <a:lnTo>
                    <a:pt x="1397" y="433"/>
                  </a:lnTo>
                  <a:cubicBezTo>
                    <a:pt x="1297" y="464"/>
                    <a:pt x="1179" y="505"/>
                    <a:pt x="1079" y="564"/>
                  </a:cubicBezTo>
                  <a:lnTo>
                    <a:pt x="692" y="346"/>
                  </a:lnTo>
                  <a:lnTo>
                    <a:pt x="347" y="692"/>
                  </a:lnTo>
                  <a:lnTo>
                    <a:pt x="561" y="1083"/>
                  </a:lnTo>
                  <a:cubicBezTo>
                    <a:pt x="502" y="1169"/>
                    <a:pt x="461" y="1283"/>
                    <a:pt x="433" y="1383"/>
                  </a:cubicBezTo>
                  <a:lnTo>
                    <a:pt x="1" y="1515"/>
                  </a:lnTo>
                  <a:lnTo>
                    <a:pt x="1" y="2005"/>
                  </a:lnTo>
                  <a:lnTo>
                    <a:pt x="433" y="2119"/>
                  </a:lnTo>
                  <a:cubicBezTo>
                    <a:pt x="461" y="2233"/>
                    <a:pt x="502" y="2334"/>
                    <a:pt x="561" y="2437"/>
                  </a:cubicBezTo>
                  <a:lnTo>
                    <a:pt x="347" y="2824"/>
                  </a:lnTo>
                  <a:lnTo>
                    <a:pt x="692" y="3170"/>
                  </a:lnTo>
                  <a:lnTo>
                    <a:pt x="1079" y="2956"/>
                  </a:lnTo>
                  <a:cubicBezTo>
                    <a:pt x="1179" y="3011"/>
                    <a:pt x="1297" y="3056"/>
                    <a:pt x="1397" y="3084"/>
                  </a:cubicBezTo>
                  <a:lnTo>
                    <a:pt x="1525" y="3502"/>
                  </a:lnTo>
                  <a:lnTo>
                    <a:pt x="2016" y="3502"/>
                  </a:lnTo>
                  <a:lnTo>
                    <a:pt x="2144" y="3084"/>
                  </a:lnTo>
                  <a:cubicBezTo>
                    <a:pt x="2261" y="3056"/>
                    <a:pt x="2362" y="3011"/>
                    <a:pt x="2462" y="2956"/>
                  </a:cubicBezTo>
                  <a:lnTo>
                    <a:pt x="2852" y="3170"/>
                  </a:lnTo>
                  <a:lnTo>
                    <a:pt x="3212" y="2824"/>
                  </a:lnTo>
                  <a:lnTo>
                    <a:pt x="2980" y="2437"/>
                  </a:lnTo>
                  <a:cubicBezTo>
                    <a:pt x="3039" y="2334"/>
                    <a:pt x="3080" y="2233"/>
                    <a:pt x="3111" y="2119"/>
                  </a:cubicBezTo>
                  <a:lnTo>
                    <a:pt x="3544" y="2005"/>
                  </a:lnTo>
                  <a:lnTo>
                    <a:pt x="3544" y="1515"/>
                  </a:lnTo>
                  <a:lnTo>
                    <a:pt x="3111" y="1383"/>
                  </a:lnTo>
                  <a:cubicBezTo>
                    <a:pt x="3080" y="1283"/>
                    <a:pt x="3039" y="1169"/>
                    <a:pt x="2980" y="1083"/>
                  </a:cubicBezTo>
                  <a:lnTo>
                    <a:pt x="3212" y="692"/>
                  </a:lnTo>
                  <a:lnTo>
                    <a:pt x="2852" y="346"/>
                  </a:lnTo>
                  <a:lnTo>
                    <a:pt x="2462" y="564"/>
                  </a:lnTo>
                  <a:cubicBezTo>
                    <a:pt x="2362" y="505"/>
                    <a:pt x="2261" y="464"/>
                    <a:pt x="2144" y="433"/>
                  </a:cubicBezTo>
                  <a:lnTo>
                    <a:pt x="2016" y="1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2637608" y="1493613"/>
              <a:ext cx="40528" cy="40528"/>
            </a:xfrm>
            <a:custGeom>
              <a:avLst/>
              <a:gdLst/>
              <a:ahLst/>
              <a:cxnLst/>
              <a:rect l="l" t="t" r="r" b="b"/>
              <a:pathLst>
                <a:path w="1266" h="1266" extrusionOk="0">
                  <a:moveTo>
                    <a:pt x="1265" y="0"/>
                  </a:moveTo>
                  <a:lnTo>
                    <a:pt x="0" y="56"/>
                  </a:lnTo>
                  <a:lnTo>
                    <a:pt x="0" y="1265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4" name="Google Shape;1434;p32"/>
          <p:cNvGrpSpPr/>
          <p:nvPr/>
        </p:nvGrpSpPr>
        <p:grpSpPr>
          <a:xfrm>
            <a:off x="7688081" y="451451"/>
            <a:ext cx="899595" cy="588125"/>
            <a:chOff x="2740399" y="1159821"/>
            <a:chExt cx="386391" cy="252609"/>
          </a:xfrm>
        </p:grpSpPr>
        <p:sp>
          <p:nvSpPr>
            <p:cNvPr id="1435" name="Google Shape;1435;p32"/>
            <p:cNvSpPr/>
            <p:nvPr/>
          </p:nvSpPr>
          <p:spPr>
            <a:xfrm>
              <a:off x="2740399" y="1159821"/>
              <a:ext cx="386391" cy="215764"/>
            </a:xfrm>
            <a:custGeom>
              <a:avLst/>
              <a:gdLst/>
              <a:ahLst/>
              <a:cxnLst/>
              <a:rect l="l" t="t" r="r" b="b"/>
              <a:pathLst>
                <a:path w="12070" h="6740" extrusionOk="0">
                  <a:moveTo>
                    <a:pt x="3370" y="0"/>
                  </a:moveTo>
                  <a:cubicBezTo>
                    <a:pt x="1511" y="0"/>
                    <a:pt x="0" y="1514"/>
                    <a:pt x="0" y="3370"/>
                  </a:cubicBezTo>
                  <a:cubicBezTo>
                    <a:pt x="0" y="5243"/>
                    <a:pt x="1511" y="6740"/>
                    <a:pt x="3370" y="6740"/>
                  </a:cubicBezTo>
                  <a:lnTo>
                    <a:pt x="8699" y="6740"/>
                  </a:lnTo>
                  <a:cubicBezTo>
                    <a:pt x="10555" y="6740"/>
                    <a:pt x="12069" y="5243"/>
                    <a:pt x="12069" y="3370"/>
                  </a:cubicBezTo>
                  <a:cubicBezTo>
                    <a:pt x="12069" y="1514"/>
                    <a:pt x="10555" y="0"/>
                    <a:pt x="8699" y="0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2"/>
            <p:cNvSpPr/>
            <p:nvPr/>
          </p:nvSpPr>
          <p:spPr>
            <a:xfrm>
              <a:off x="2792067" y="1204510"/>
              <a:ext cx="15174" cy="133236"/>
            </a:xfrm>
            <a:custGeom>
              <a:avLst/>
              <a:gdLst/>
              <a:ahLst/>
              <a:cxnLst/>
              <a:rect l="l" t="t" r="r" b="b"/>
              <a:pathLst>
                <a:path w="474" h="4162" extrusionOk="0">
                  <a:moveTo>
                    <a:pt x="228" y="0"/>
                  </a:moveTo>
                  <a:cubicBezTo>
                    <a:pt x="100" y="0"/>
                    <a:pt x="0" y="101"/>
                    <a:pt x="0" y="246"/>
                  </a:cubicBezTo>
                  <a:lnTo>
                    <a:pt x="0" y="3920"/>
                  </a:lnTo>
                  <a:cubicBezTo>
                    <a:pt x="0" y="4047"/>
                    <a:pt x="100" y="4162"/>
                    <a:pt x="228" y="4162"/>
                  </a:cubicBezTo>
                  <a:cubicBezTo>
                    <a:pt x="373" y="4162"/>
                    <a:pt x="474" y="4047"/>
                    <a:pt x="474" y="3920"/>
                  </a:cubicBezTo>
                  <a:lnTo>
                    <a:pt x="474" y="246"/>
                  </a:lnTo>
                  <a:cubicBezTo>
                    <a:pt x="474" y="101"/>
                    <a:pt x="373" y="0"/>
                    <a:pt x="228" y="0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2"/>
            <p:cNvSpPr/>
            <p:nvPr/>
          </p:nvSpPr>
          <p:spPr>
            <a:xfrm>
              <a:off x="2821486" y="1244653"/>
              <a:ext cx="15302" cy="93092"/>
            </a:xfrm>
            <a:custGeom>
              <a:avLst/>
              <a:gdLst/>
              <a:ahLst/>
              <a:cxnLst/>
              <a:rect l="l" t="t" r="r" b="b"/>
              <a:pathLst>
                <a:path w="478" h="2908" extrusionOk="0">
                  <a:moveTo>
                    <a:pt x="232" y="1"/>
                  </a:moveTo>
                  <a:cubicBezTo>
                    <a:pt x="101" y="1"/>
                    <a:pt x="1" y="101"/>
                    <a:pt x="1" y="246"/>
                  </a:cubicBezTo>
                  <a:lnTo>
                    <a:pt x="1" y="2666"/>
                  </a:lnTo>
                  <a:cubicBezTo>
                    <a:pt x="1" y="2793"/>
                    <a:pt x="101" y="2908"/>
                    <a:pt x="232" y="2908"/>
                  </a:cubicBezTo>
                  <a:cubicBezTo>
                    <a:pt x="377" y="2908"/>
                    <a:pt x="478" y="2793"/>
                    <a:pt x="478" y="2666"/>
                  </a:cubicBezTo>
                  <a:lnTo>
                    <a:pt x="478" y="246"/>
                  </a:lnTo>
                  <a:cubicBezTo>
                    <a:pt x="478" y="101"/>
                    <a:pt x="377" y="1"/>
                    <a:pt x="232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2"/>
            <p:cNvSpPr/>
            <p:nvPr/>
          </p:nvSpPr>
          <p:spPr>
            <a:xfrm>
              <a:off x="2851034" y="1294016"/>
              <a:ext cx="15174" cy="43729"/>
            </a:xfrm>
            <a:custGeom>
              <a:avLst/>
              <a:gdLst/>
              <a:ahLst/>
              <a:cxnLst/>
              <a:rect l="l" t="t" r="r" b="b"/>
              <a:pathLst>
                <a:path w="474" h="1366" extrusionOk="0">
                  <a:moveTo>
                    <a:pt x="232" y="0"/>
                  </a:moveTo>
                  <a:cubicBezTo>
                    <a:pt x="101" y="0"/>
                    <a:pt x="0" y="114"/>
                    <a:pt x="0" y="242"/>
                  </a:cubicBezTo>
                  <a:lnTo>
                    <a:pt x="0" y="1124"/>
                  </a:lnTo>
                  <a:cubicBezTo>
                    <a:pt x="0" y="1251"/>
                    <a:pt x="101" y="1366"/>
                    <a:pt x="232" y="1366"/>
                  </a:cubicBezTo>
                  <a:cubicBezTo>
                    <a:pt x="374" y="1366"/>
                    <a:pt x="474" y="1251"/>
                    <a:pt x="474" y="1124"/>
                  </a:cubicBezTo>
                  <a:lnTo>
                    <a:pt x="474" y="242"/>
                  </a:lnTo>
                  <a:cubicBezTo>
                    <a:pt x="474" y="114"/>
                    <a:pt x="374" y="0"/>
                    <a:pt x="232" y="0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2"/>
            <p:cNvSpPr/>
            <p:nvPr/>
          </p:nvSpPr>
          <p:spPr>
            <a:xfrm>
              <a:off x="2880581" y="1225318"/>
              <a:ext cx="15174" cy="112428"/>
            </a:xfrm>
            <a:custGeom>
              <a:avLst/>
              <a:gdLst/>
              <a:ahLst/>
              <a:cxnLst/>
              <a:rect l="l" t="t" r="r" b="b"/>
              <a:pathLst>
                <a:path w="474" h="3512" extrusionOk="0">
                  <a:moveTo>
                    <a:pt x="228" y="0"/>
                  </a:moveTo>
                  <a:cubicBezTo>
                    <a:pt x="100" y="0"/>
                    <a:pt x="0" y="114"/>
                    <a:pt x="0" y="245"/>
                  </a:cubicBezTo>
                  <a:lnTo>
                    <a:pt x="0" y="3270"/>
                  </a:lnTo>
                  <a:cubicBezTo>
                    <a:pt x="0" y="3397"/>
                    <a:pt x="100" y="3512"/>
                    <a:pt x="228" y="3512"/>
                  </a:cubicBezTo>
                  <a:cubicBezTo>
                    <a:pt x="373" y="3512"/>
                    <a:pt x="474" y="3397"/>
                    <a:pt x="474" y="3270"/>
                  </a:cubicBezTo>
                  <a:lnTo>
                    <a:pt x="474" y="245"/>
                  </a:lnTo>
                  <a:cubicBezTo>
                    <a:pt x="474" y="114"/>
                    <a:pt x="373" y="0"/>
                    <a:pt x="228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2"/>
            <p:cNvSpPr/>
            <p:nvPr/>
          </p:nvSpPr>
          <p:spPr>
            <a:xfrm>
              <a:off x="2910001" y="1204510"/>
              <a:ext cx="15302" cy="133236"/>
            </a:xfrm>
            <a:custGeom>
              <a:avLst/>
              <a:gdLst/>
              <a:ahLst/>
              <a:cxnLst/>
              <a:rect l="l" t="t" r="r" b="b"/>
              <a:pathLst>
                <a:path w="478" h="4162" extrusionOk="0">
                  <a:moveTo>
                    <a:pt x="232" y="0"/>
                  </a:moveTo>
                  <a:cubicBezTo>
                    <a:pt x="101" y="0"/>
                    <a:pt x="0" y="101"/>
                    <a:pt x="0" y="246"/>
                  </a:cubicBezTo>
                  <a:lnTo>
                    <a:pt x="0" y="3920"/>
                  </a:lnTo>
                  <a:cubicBezTo>
                    <a:pt x="0" y="4047"/>
                    <a:pt x="101" y="4162"/>
                    <a:pt x="232" y="4162"/>
                  </a:cubicBezTo>
                  <a:cubicBezTo>
                    <a:pt x="377" y="4162"/>
                    <a:pt x="477" y="4047"/>
                    <a:pt x="477" y="3920"/>
                  </a:cubicBezTo>
                  <a:lnTo>
                    <a:pt x="477" y="246"/>
                  </a:lnTo>
                  <a:cubicBezTo>
                    <a:pt x="477" y="101"/>
                    <a:pt x="377" y="0"/>
                    <a:pt x="232" y="0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2"/>
            <p:cNvSpPr/>
            <p:nvPr/>
          </p:nvSpPr>
          <p:spPr>
            <a:xfrm>
              <a:off x="2939548" y="1187031"/>
              <a:ext cx="15174" cy="150715"/>
            </a:xfrm>
            <a:custGeom>
              <a:avLst/>
              <a:gdLst/>
              <a:ahLst/>
              <a:cxnLst/>
              <a:rect l="l" t="t" r="r" b="b"/>
              <a:pathLst>
                <a:path w="474" h="4708" extrusionOk="0">
                  <a:moveTo>
                    <a:pt x="232" y="0"/>
                  </a:moveTo>
                  <a:cubicBezTo>
                    <a:pt x="101" y="0"/>
                    <a:pt x="0" y="114"/>
                    <a:pt x="0" y="246"/>
                  </a:cubicBezTo>
                  <a:lnTo>
                    <a:pt x="0" y="4466"/>
                  </a:lnTo>
                  <a:cubicBezTo>
                    <a:pt x="0" y="4593"/>
                    <a:pt x="101" y="4708"/>
                    <a:pt x="232" y="4708"/>
                  </a:cubicBezTo>
                  <a:cubicBezTo>
                    <a:pt x="374" y="4708"/>
                    <a:pt x="474" y="4593"/>
                    <a:pt x="474" y="4466"/>
                  </a:cubicBezTo>
                  <a:lnTo>
                    <a:pt x="474" y="246"/>
                  </a:lnTo>
                  <a:cubicBezTo>
                    <a:pt x="474" y="114"/>
                    <a:pt x="374" y="0"/>
                    <a:pt x="232" y="0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2969095" y="1244653"/>
              <a:ext cx="15174" cy="93092"/>
            </a:xfrm>
            <a:custGeom>
              <a:avLst/>
              <a:gdLst/>
              <a:ahLst/>
              <a:cxnLst/>
              <a:rect l="l" t="t" r="r" b="b"/>
              <a:pathLst>
                <a:path w="474" h="2908" extrusionOk="0">
                  <a:moveTo>
                    <a:pt x="228" y="1"/>
                  </a:moveTo>
                  <a:cubicBezTo>
                    <a:pt x="100" y="1"/>
                    <a:pt x="0" y="101"/>
                    <a:pt x="0" y="246"/>
                  </a:cubicBezTo>
                  <a:lnTo>
                    <a:pt x="0" y="2666"/>
                  </a:lnTo>
                  <a:cubicBezTo>
                    <a:pt x="0" y="2793"/>
                    <a:pt x="100" y="2908"/>
                    <a:pt x="228" y="2908"/>
                  </a:cubicBezTo>
                  <a:cubicBezTo>
                    <a:pt x="373" y="2908"/>
                    <a:pt x="474" y="2793"/>
                    <a:pt x="474" y="2666"/>
                  </a:cubicBezTo>
                  <a:lnTo>
                    <a:pt x="474" y="246"/>
                  </a:lnTo>
                  <a:cubicBezTo>
                    <a:pt x="474" y="101"/>
                    <a:pt x="373" y="1"/>
                    <a:pt x="228" y="1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3014233" y="1215554"/>
              <a:ext cx="19816" cy="19848"/>
            </a:xfrm>
            <a:custGeom>
              <a:avLst/>
              <a:gdLst/>
              <a:ahLst/>
              <a:cxnLst/>
              <a:rect l="l" t="t" r="r" b="b"/>
              <a:pathLst>
                <a:path w="619" h="620" extrusionOk="0">
                  <a:moveTo>
                    <a:pt x="301" y="1"/>
                  </a:moveTo>
                  <a:cubicBezTo>
                    <a:pt x="145" y="1"/>
                    <a:pt x="0" y="132"/>
                    <a:pt x="0" y="305"/>
                  </a:cubicBezTo>
                  <a:cubicBezTo>
                    <a:pt x="0" y="478"/>
                    <a:pt x="145" y="620"/>
                    <a:pt x="301" y="620"/>
                  </a:cubicBezTo>
                  <a:cubicBezTo>
                    <a:pt x="474" y="620"/>
                    <a:pt x="619" y="478"/>
                    <a:pt x="619" y="305"/>
                  </a:cubicBezTo>
                  <a:cubicBezTo>
                    <a:pt x="619" y="132"/>
                    <a:pt x="474" y="1"/>
                    <a:pt x="301" y="1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2"/>
            <p:cNvSpPr/>
            <p:nvPr/>
          </p:nvSpPr>
          <p:spPr>
            <a:xfrm>
              <a:off x="3043204" y="1222533"/>
              <a:ext cx="54485" cy="5570"/>
            </a:xfrm>
            <a:custGeom>
              <a:avLst/>
              <a:gdLst/>
              <a:ahLst/>
              <a:cxnLst/>
              <a:rect l="l" t="t" r="r" b="b"/>
              <a:pathLst>
                <a:path w="1702" h="174" extrusionOk="0">
                  <a:moveTo>
                    <a:pt x="87" y="1"/>
                  </a:moveTo>
                  <a:cubicBezTo>
                    <a:pt x="46" y="1"/>
                    <a:pt x="1" y="42"/>
                    <a:pt x="1" y="87"/>
                  </a:cubicBezTo>
                  <a:cubicBezTo>
                    <a:pt x="1" y="142"/>
                    <a:pt x="46" y="173"/>
                    <a:pt x="87" y="173"/>
                  </a:cubicBezTo>
                  <a:lnTo>
                    <a:pt x="1615" y="173"/>
                  </a:lnTo>
                  <a:cubicBezTo>
                    <a:pt x="1660" y="173"/>
                    <a:pt x="1701" y="142"/>
                    <a:pt x="1701" y="87"/>
                  </a:cubicBezTo>
                  <a:cubicBezTo>
                    <a:pt x="1701" y="42"/>
                    <a:pt x="1660" y="1"/>
                    <a:pt x="1615" y="1"/>
                  </a:cubicBezTo>
                  <a:close/>
                </a:path>
              </a:pathLst>
            </a:custGeom>
            <a:solidFill>
              <a:srgbClr val="F3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2"/>
            <p:cNvSpPr/>
            <p:nvPr/>
          </p:nvSpPr>
          <p:spPr>
            <a:xfrm>
              <a:off x="3014233" y="1242797"/>
              <a:ext cx="19816" cy="19368"/>
            </a:xfrm>
            <a:custGeom>
              <a:avLst/>
              <a:gdLst/>
              <a:ahLst/>
              <a:cxnLst/>
              <a:rect l="l" t="t" r="r" b="b"/>
              <a:pathLst>
                <a:path w="619" h="605" extrusionOk="0">
                  <a:moveTo>
                    <a:pt x="301" y="0"/>
                  </a:moveTo>
                  <a:cubicBezTo>
                    <a:pt x="145" y="0"/>
                    <a:pt x="0" y="131"/>
                    <a:pt x="0" y="304"/>
                  </a:cubicBezTo>
                  <a:cubicBezTo>
                    <a:pt x="0" y="477"/>
                    <a:pt x="145" y="605"/>
                    <a:pt x="301" y="605"/>
                  </a:cubicBezTo>
                  <a:cubicBezTo>
                    <a:pt x="474" y="605"/>
                    <a:pt x="619" y="477"/>
                    <a:pt x="619" y="304"/>
                  </a:cubicBezTo>
                  <a:cubicBezTo>
                    <a:pt x="619" y="131"/>
                    <a:pt x="474" y="0"/>
                    <a:pt x="301" y="0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2"/>
            <p:cNvSpPr/>
            <p:nvPr/>
          </p:nvSpPr>
          <p:spPr>
            <a:xfrm>
              <a:off x="3043204" y="1249743"/>
              <a:ext cx="54485" cy="5570"/>
            </a:xfrm>
            <a:custGeom>
              <a:avLst/>
              <a:gdLst/>
              <a:ahLst/>
              <a:cxnLst/>
              <a:rect l="l" t="t" r="r" b="b"/>
              <a:pathLst>
                <a:path w="1702" h="174" extrusionOk="0">
                  <a:moveTo>
                    <a:pt x="87" y="1"/>
                  </a:moveTo>
                  <a:cubicBezTo>
                    <a:pt x="46" y="1"/>
                    <a:pt x="1" y="42"/>
                    <a:pt x="1" y="87"/>
                  </a:cubicBezTo>
                  <a:cubicBezTo>
                    <a:pt x="1" y="129"/>
                    <a:pt x="46" y="174"/>
                    <a:pt x="87" y="174"/>
                  </a:cubicBezTo>
                  <a:lnTo>
                    <a:pt x="1615" y="174"/>
                  </a:lnTo>
                  <a:cubicBezTo>
                    <a:pt x="1660" y="174"/>
                    <a:pt x="1701" y="129"/>
                    <a:pt x="1701" y="87"/>
                  </a:cubicBezTo>
                  <a:cubicBezTo>
                    <a:pt x="1701" y="42"/>
                    <a:pt x="1660" y="1"/>
                    <a:pt x="1615" y="1"/>
                  </a:cubicBezTo>
                  <a:close/>
                </a:path>
              </a:pathLst>
            </a:custGeom>
            <a:solidFill>
              <a:srgbClr val="F3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2"/>
            <p:cNvSpPr/>
            <p:nvPr/>
          </p:nvSpPr>
          <p:spPr>
            <a:xfrm>
              <a:off x="3014233" y="1269559"/>
              <a:ext cx="19816" cy="19848"/>
            </a:xfrm>
            <a:custGeom>
              <a:avLst/>
              <a:gdLst/>
              <a:ahLst/>
              <a:cxnLst/>
              <a:rect l="l" t="t" r="r" b="b"/>
              <a:pathLst>
                <a:path w="619" h="620" extrusionOk="0">
                  <a:moveTo>
                    <a:pt x="301" y="1"/>
                  </a:moveTo>
                  <a:cubicBezTo>
                    <a:pt x="145" y="1"/>
                    <a:pt x="0" y="142"/>
                    <a:pt x="0" y="315"/>
                  </a:cubicBezTo>
                  <a:cubicBezTo>
                    <a:pt x="0" y="488"/>
                    <a:pt x="145" y="619"/>
                    <a:pt x="301" y="619"/>
                  </a:cubicBezTo>
                  <a:cubicBezTo>
                    <a:pt x="474" y="619"/>
                    <a:pt x="619" y="488"/>
                    <a:pt x="619" y="315"/>
                  </a:cubicBezTo>
                  <a:cubicBezTo>
                    <a:pt x="619" y="142"/>
                    <a:pt x="474" y="1"/>
                    <a:pt x="301" y="1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2"/>
            <p:cNvSpPr/>
            <p:nvPr/>
          </p:nvSpPr>
          <p:spPr>
            <a:xfrm>
              <a:off x="3043204" y="1276858"/>
              <a:ext cx="54485" cy="5570"/>
            </a:xfrm>
            <a:custGeom>
              <a:avLst/>
              <a:gdLst/>
              <a:ahLst/>
              <a:cxnLst/>
              <a:rect l="l" t="t" r="r" b="b"/>
              <a:pathLst>
                <a:path w="1702" h="174" extrusionOk="0">
                  <a:moveTo>
                    <a:pt x="87" y="1"/>
                  </a:moveTo>
                  <a:cubicBezTo>
                    <a:pt x="46" y="1"/>
                    <a:pt x="1" y="46"/>
                    <a:pt x="1" y="87"/>
                  </a:cubicBezTo>
                  <a:cubicBezTo>
                    <a:pt x="1" y="132"/>
                    <a:pt x="46" y="173"/>
                    <a:pt x="87" y="173"/>
                  </a:cubicBezTo>
                  <a:lnTo>
                    <a:pt x="1615" y="173"/>
                  </a:lnTo>
                  <a:cubicBezTo>
                    <a:pt x="1660" y="173"/>
                    <a:pt x="1701" y="132"/>
                    <a:pt x="1701" y="87"/>
                  </a:cubicBezTo>
                  <a:cubicBezTo>
                    <a:pt x="1701" y="46"/>
                    <a:pt x="1660" y="1"/>
                    <a:pt x="1615" y="1"/>
                  </a:cubicBezTo>
                  <a:close/>
                </a:path>
              </a:pathLst>
            </a:custGeom>
            <a:solidFill>
              <a:srgbClr val="F3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2"/>
            <p:cNvSpPr/>
            <p:nvPr/>
          </p:nvSpPr>
          <p:spPr>
            <a:xfrm>
              <a:off x="3014233" y="1296769"/>
              <a:ext cx="19816" cy="19848"/>
            </a:xfrm>
            <a:custGeom>
              <a:avLst/>
              <a:gdLst/>
              <a:ahLst/>
              <a:cxnLst/>
              <a:rect l="l" t="t" r="r" b="b"/>
              <a:pathLst>
                <a:path w="619" h="620" extrusionOk="0">
                  <a:moveTo>
                    <a:pt x="301" y="1"/>
                  </a:moveTo>
                  <a:cubicBezTo>
                    <a:pt x="145" y="1"/>
                    <a:pt x="0" y="142"/>
                    <a:pt x="0" y="315"/>
                  </a:cubicBezTo>
                  <a:cubicBezTo>
                    <a:pt x="0" y="488"/>
                    <a:pt x="145" y="619"/>
                    <a:pt x="301" y="619"/>
                  </a:cubicBezTo>
                  <a:cubicBezTo>
                    <a:pt x="474" y="619"/>
                    <a:pt x="619" y="488"/>
                    <a:pt x="619" y="315"/>
                  </a:cubicBezTo>
                  <a:cubicBezTo>
                    <a:pt x="619" y="142"/>
                    <a:pt x="474" y="1"/>
                    <a:pt x="301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2"/>
            <p:cNvSpPr/>
            <p:nvPr/>
          </p:nvSpPr>
          <p:spPr>
            <a:xfrm>
              <a:off x="3043204" y="1304068"/>
              <a:ext cx="54485" cy="5570"/>
            </a:xfrm>
            <a:custGeom>
              <a:avLst/>
              <a:gdLst/>
              <a:ahLst/>
              <a:cxnLst/>
              <a:rect l="l" t="t" r="r" b="b"/>
              <a:pathLst>
                <a:path w="1702" h="174" extrusionOk="0">
                  <a:moveTo>
                    <a:pt x="87" y="1"/>
                  </a:moveTo>
                  <a:cubicBezTo>
                    <a:pt x="46" y="1"/>
                    <a:pt x="1" y="46"/>
                    <a:pt x="1" y="87"/>
                  </a:cubicBezTo>
                  <a:cubicBezTo>
                    <a:pt x="1" y="132"/>
                    <a:pt x="46" y="174"/>
                    <a:pt x="87" y="174"/>
                  </a:cubicBezTo>
                  <a:lnTo>
                    <a:pt x="1615" y="174"/>
                  </a:lnTo>
                  <a:cubicBezTo>
                    <a:pt x="1660" y="174"/>
                    <a:pt x="1701" y="132"/>
                    <a:pt x="1701" y="87"/>
                  </a:cubicBezTo>
                  <a:cubicBezTo>
                    <a:pt x="1701" y="46"/>
                    <a:pt x="1660" y="1"/>
                    <a:pt x="1615" y="1"/>
                  </a:cubicBezTo>
                  <a:close/>
                </a:path>
              </a:pathLst>
            </a:custGeom>
            <a:solidFill>
              <a:srgbClr val="F3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2"/>
            <p:cNvSpPr/>
            <p:nvPr/>
          </p:nvSpPr>
          <p:spPr>
            <a:xfrm>
              <a:off x="2922934" y="1371902"/>
              <a:ext cx="40656" cy="40528"/>
            </a:xfrm>
            <a:custGeom>
              <a:avLst/>
              <a:gdLst/>
              <a:ahLst/>
              <a:cxnLst/>
              <a:rect l="l" t="t" r="r" b="b"/>
              <a:pathLst>
                <a:path w="1270" h="1266" extrusionOk="0">
                  <a:moveTo>
                    <a:pt x="1" y="0"/>
                  </a:moveTo>
                  <a:lnTo>
                    <a:pt x="1269" y="1265"/>
                  </a:lnTo>
                  <a:lnTo>
                    <a:pt x="1269" y="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Team </a:t>
            </a:r>
            <a:r>
              <a:rPr lang="en" dirty="0">
                <a:solidFill>
                  <a:schemeClr val="lt2"/>
                </a:solidFill>
              </a:rPr>
              <a:t>Amplifire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702" name="Google Shape;1702;p36"/>
          <p:cNvSpPr txBox="1">
            <a:spLocks noGrp="1"/>
          </p:cNvSpPr>
          <p:nvPr>
            <p:ph type="subTitle" idx="1"/>
          </p:nvPr>
        </p:nvSpPr>
        <p:spPr>
          <a:xfrm>
            <a:off x="3544203" y="3100120"/>
            <a:ext cx="19572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Sales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user epic</a:t>
            </a:r>
            <a:endParaRPr dirty="0"/>
          </a:p>
        </p:txBody>
      </p:sp>
      <p:sp>
        <p:nvSpPr>
          <p:cNvPr id="1703" name="Google Shape;1703;p36"/>
          <p:cNvSpPr txBox="1">
            <a:spLocks noGrp="1"/>
          </p:cNvSpPr>
          <p:nvPr>
            <p:ph type="subTitle" idx="2"/>
          </p:nvPr>
        </p:nvSpPr>
        <p:spPr>
          <a:xfrm>
            <a:off x="6466871" y="3100120"/>
            <a:ext cx="19572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Customer Service user epic</a:t>
            </a:r>
            <a:endParaRPr dirty="0"/>
          </a:p>
        </p:txBody>
      </p:sp>
      <p:sp>
        <p:nvSpPr>
          <p:cNvPr id="1704" name="Google Shape;1704;p36"/>
          <p:cNvSpPr txBox="1">
            <a:spLocks noGrp="1"/>
          </p:cNvSpPr>
          <p:nvPr>
            <p:ph type="subTitle" idx="3"/>
          </p:nvPr>
        </p:nvSpPr>
        <p:spPr>
          <a:xfrm>
            <a:off x="719971" y="3100120"/>
            <a:ext cx="19572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Introduction and HR user epic</a:t>
            </a:r>
            <a:endParaRPr dirty="0"/>
          </a:p>
        </p:txBody>
      </p:sp>
      <p:sp>
        <p:nvSpPr>
          <p:cNvPr id="1706" name="Google Shape;1706;p36"/>
          <p:cNvSpPr txBox="1">
            <a:spLocks noGrp="1"/>
          </p:cNvSpPr>
          <p:nvPr>
            <p:ph type="subTitle" idx="5"/>
          </p:nvPr>
        </p:nvSpPr>
        <p:spPr>
          <a:xfrm>
            <a:off x="3544060" y="2687554"/>
            <a:ext cx="19572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Sean</a:t>
            </a:r>
            <a:endParaRPr dirty="0"/>
          </a:p>
        </p:txBody>
      </p:sp>
      <p:sp>
        <p:nvSpPr>
          <p:cNvPr id="1707" name="Google Shape;1707;p36"/>
          <p:cNvSpPr txBox="1">
            <a:spLocks noGrp="1"/>
          </p:cNvSpPr>
          <p:nvPr>
            <p:ph type="subTitle" idx="6"/>
          </p:nvPr>
        </p:nvSpPr>
        <p:spPr>
          <a:xfrm>
            <a:off x="6466681" y="2687554"/>
            <a:ext cx="19572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Benjamin</a:t>
            </a:r>
            <a:endParaRPr dirty="0"/>
          </a:p>
        </p:txBody>
      </p:sp>
      <p:sp>
        <p:nvSpPr>
          <p:cNvPr id="1708" name="Google Shape;1708;p36"/>
          <p:cNvSpPr txBox="1">
            <a:spLocks noGrp="1"/>
          </p:cNvSpPr>
          <p:nvPr>
            <p:ph type="subTitle" idx="7"/>
          </p:nvPr>
        </p:nvSpPr>
        <p:spPr>
          <a:xfrm>
            <a:off x="719925" y="2687554"/>
            <a:ext cx="19572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Evgeny</a:t>
            </a:r>
            <a:endParaRPr dirty="0"/>
          </a:p>
        </p:txBody>
      </p:sp>
      <p:grpSp>
        <p:nvGrpSpPr>
          <p:cNvPr id="1710" name="Google Shape;1710;p36"/>
          <p:cNvGrpSpPr/>
          <p:nvPr/>
        </p:nvGrpSpPr>
        <p:grpSpPr>
          <a:xfrm>
            <a:off x="8002481" y="307251"/>
            <a:ext cx="899595" cy="588125"/>
            <a:chOff x="2740399" y="1159821"/>
            <a:chExt cx="386391" cy="252609"/>
          </a:xfrm>
        </p:grpSpPr>
        <p:sp>
          <p:nvSpPr>
            <p:cNvPr id="1711" name="Google Shape;1711;p36"/>
            <p:cNvSpPr/>
            <p:nvPr/>
          </p:nvSpPr>
          <p:spPr>
            <a:xfrm>
              <a:off x="2740399" y="1159821"/>
              <a:ext cx="386391" cy="215764"/>
            </a:xfrm>
            <a:custGeom>
              <a:avLst/>
              <a:gdLst/>
              <a:ahLst/>
              <a:cxnLst/>
              <a:rect l="l" t="t" r="r" b="b"/>
              <a:pathLst>
                <a:path w="12070" h="6740" extrusionOk="0">
                  <a:moveTo>
                    <a:pt x="3370" y="0"/>
                  </a:moveTo>
                  <a:cubicBezTo>
                    <a:pt x="1511" y="0"/>
                    <a:pt x="0" y="1514"/>
                    <a:pt x="0" y="3370"/>
                  </a:cubicBezTo>
                  <a:cubicBezTo>
                    <a:pt x="0" y="5243"/>
                    <a:pt x="1511" y="6740"/>
                    <a:pt x="3370" y="6740"/>
                  </a:cubicBezTo>
                  <a:lnTo>
                    <a:pt x="8699" y="6740"/>
                  </a:lnTo>
                  <a:cubicBezTo>
                    <a:pt x="10555" y="6740"/>
                    <a:pt x="12069" y="5243"/>
                    <a:pt x="12069" y="3370"/>
                  </a:cubicBezTo>
                  <a:cubicBezTo>
                    <a:pt x="12069" y="1514"/>
                    <a:pt x="10555" y="0"/>
                    <a:pt x="8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6"/>
            <p:cNvSpPr/>
            <p:nvPr/>
          </p:nvSpPr>
          <p:spPr>
            <a:xfrm>
              <a:off x="2792067" y="1204510"/>
              <a:ext cx="15174" cy="133236"/>
            </a:xfrm>
            <a:custGeom>
              <a:avLst/>
              <a:gdLst/>
              <a:ahLst/>
              <a:cxnLst/>
              <a:rect l="l" t="t" r="r" b="b"/>
              <a:pathLst>
                <a:path w="474" h="4162" extrusionOk="0">
                  <a:moveTo>
                    <a:pt x="228" y="0"/>
                  </a:moveTo>
                  <a:cubicBezTo>
                    <a:pt x="100" y="0"/>
                    <a:pt x="0" y="101"/>
                    <a:pt x="0" y="246"/>
                  </a:cubicBezTo>
                  <a:lnTo>
                    <a:pt x="0" y="3920"/>
                  </a:lnTo>
                  <a:cubicBezTo>
                    <a:pt x="0" y="4047"/>
                    <a:pt x="100" y="4162"/>
                    <a:pt x="228" y="4162"/>
                  </a:cubicBezTo>
                  <a:cubicBezTo>
                    <a:pt x="373" y="4162"/>
                    <a:pt x="474" y="4047"/>
                    <a:pt x="474" y="3920"/>
                  </a:cubicBezTo>
                  <a:lnTo>
                    <a:pt x="474" y="246"/>
                  </a:lnTo>
                  <a:cubicBezTo>
                    <a:pt x="474" y="101"/>
                    <a:pt x="373" y="0"/>
                    <a:pt x="228" y="0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6"/>
            <p:cNvSpPr/>
            <p:nvPr/>
          </p:nvSpPr>
          <p:spPr>
            <a:xfrm>
              <a:off x="2821486" y="1244653"/>
              <a:ext cx="15302" cy="93092"/>
            </a:xfrm>
            <a:custGeom>
              <a:avLst/>
              <a:gdLst/>
              <a:ahLst/>
              <a:cxnLst/>
              <a:rect l="l" t="t" r="r" b="b"/>
              <a:pathLst>
                <a:path w="478" h="2908" extrusionOk="0">
                  <a:moveTo>
                    <a:pt x="232" y="1"/>
                  </a:moveTo>
                  <a:cubicBezTo>
                    <a:pt x="101" y="1"/>
                    <a:pt x="1" y="101"/>
                    <a:pt x="1" y="246"/>
                  </a:cubicBezTo>
                  <a:lnTo>
                    <a:pt x="1" y="2666"/>
                  </a:lnTo>
                  <a:cubicBezTo>
                    <a:pt x="1" y="2793"/>
                    <a:pt x="101" y="2908"/>
                    <a:pt x="232" y="2908"/>
                  </a:cubicBezTo>
                  <a:cubicBezTo>
                    <a:pt x="377" y="2908"/>
                    <a:pt x="478" y="2793"/>
                    <a:pt x="478" y="2666"/>
                  </a:cubicBezTo>
                  <a:lnTo>
                    <a:pt x="478" y="246"/>
                  </a:lnTo>
                  <a:cubicBezTo>
                    <a:pt x="478" y="101"/>
                    <a:pt x="377" y="1"/>
                    <a:pt x="232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6"/>
            <p:cNvSpPr/>
            <p:nvPr/>
          </p:nvSpPr>
          <p:spPr>
            <a:xfrm>
              <a:off x="2851034" y="1294016"/>
              <a:ext cx="15174" cy="43729"/>
            </a:xfrm>
            <a:custGeom>
              <a:avLst/>
              <a:gdLst/>
              <a:ahLst/>
              <a:cxnLst/>
              <a:rect l="l" t="t" r="r" b="b"/>
              <a:pathLst>
                <a:path w="474" h="1366" extrusionOk="0">
                  <a:moveTo>
                    <a:pt x="232" y="0"/>
                  </a:moveTo>
                  <a:cubicBezTo>
                    <a:pt x="101" y="0"/>
                    <a:pt x="0" y="114"/>
                    <a:pt x="0" y="242"/>
                  </a:cubicBezTo>
                  <a:lnTo>
                    <a:pt x="0" y="1124"/>
                  </a:lnTo>
                  <a:cubicBezTo>
                    <a:pt x="0" y="1251"/>
                    <a:pt x="101" y="1366"/>
                    <a:pt x="232" y="1366"/>
                  </a:cubicBezTo>
                  <a:cubicBezTo>
                    <a:pt x="374" y="1366"/>
                    <a:pt x="474" y="1251"/>
                    <a:pt x="474" y="1124"/>
                  </a:cubicBezTo>
                  <a:lnTo>
                    <a:pt x="474" y="242"/>
                  </a:lnTo>
                  <a:cubicBezTo>
                    <a:pt x="474" y="114"/>
                    <a:pt x="374" y="0"/>
                    <a:pt x="232" y="0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6"/>
            <p:cNvSpPr/>
            <p:nvPr/>
          </p:nvSpPr>
          <p:spPr>
            <a:xfrm>
              <a:off x="2880581" y="1225318"/>
              <a:ext cx="15174" cy="112428"/>
            </a:xfrm>
            <a:custGeom>
              <a:avLst/>
              <a:gdLst/>
              <a:ahLst/>
              <a:cxnLst/>
              <a:rect l="l" t="t" r="r" b="b"/>
              <a:pathLst>
                <a:path w="474" h="3512" extrusionOk="0">
                  <a:moveTo>
                    <a:pt x="228" y="0"/>
                  </a:moveTo>
                  <a:cubicBezTo>
                    <a:pt x="100" y="0"/>
                    <a:pt x="0" y="114"/>
                    <a:pt x="0" y="245"/>
                  </a:cubicBezTo>
                  <a:lnTo>
                    <a:pt x="0" y="3270"/>
                  </a:lnTo>
                  <a:cubicBezTo>
                    <a:pt x="0" y="3397"/>
                    <a:pt x="100" y="3512"/>
                    <a:pt x="228" y="3512"/>
                  </a:cubicBezTo>
                  <a:cubicBezTo>
                    <a:pt x="373" y="3512"/>
                    <a:pt x="474" y="3397"/>
                    <a:pt x="474" y="3270"/>
                  </a:cubicBezTo>
                  <a:lnTo>
                    <a:pt x="474" y="245"/>
                  </a:lnTo>
                  <a:cubicBezTo>
                    <a:pt x="474" y="114"/>
                    <a:pt x="373" y="0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6"/>
            <p:cNvSpPr/>
            <p:nvPr/>
          </p:nvSpPr>
          <p:spPr>
            <a:xfrm>
              <a:off x="2910001" y="1204510"/>
              <a:ext cx="15302" cy="133236"/>
            </a:xfrm>
            <a:custGeom>
              <a:avLst/>
              <a:gdLst/>
              <a:ahLst/>
              <a:cxnLst/>
              <a:rect l="l" t="t" r="r" b="b"/>
              <a:pathLst>
                <a:path w="478" h="4162" extrusionOk="0">
                  <a:moveTo>
                    <a:pt x="232" y="0"/>
                  </a:moveTo>
                  <a:cubicBezTo>
                    <a:pt x="101" y="0"/>
                    <a:pt x="0" y="101"/>
                    <a:pt x="0" y="246"/>
                  </a:cubicBezTo>
                  <a:lnTo>
                    <a:pt x="0" y="3920"/>
                  </a:lnTo>
                  <a:cubicBezTo>
                    <a:pt x="0" y="4047"/>
                    <a:pt x="101" y="4162"/>
                    <a:pt x="232" y="4162"/>
                  </a:cubicBezTo>
                  <a:cubicBezTo>
                    <a:pt x="377" y="4162"/>
                    <a:pt x="477" y="4047"/>
                    <a:pt x="477" y="3920"/>
                  </a:cubicBezTo>
                  <a:lnTo>
                    <a:pt x="477" y="246"/>
                  </a:lnTo>
                  <a:cubicBezTo>
                    <a:pt x="477" y="101"/>
                    <a:pt x="377" y="0"/>
                    <a:pt x="232" y="0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6"/>
            <p:cNvSpPr/>
            <p:nvPr/>
          </p:nvSpPr>
          <p:spPr>
            <a:xfrm>
              <a:off x="2939548" y="1187031"/>
              <a:ext cx="15174" cy="150715"/>
            </a:xfrm>
            <a:custGeom>
              <a:avLst/>
              <a:gdLst/>
              <a:ahLst/>
              <a:cxnLst/>
              <a:rect l="l" t="t" r="r" b="b"/>
              <a:pathLst>
                <a:path w="474" h="4708" extrusionOk="0">
                  <a:moveTo>
                    <a:pt x="232" y="0"/>
                  </a:moveTo>
                  <a:cubicBezTo>
                    <a:pt x="101" y="0"/>
                    <a:pt x="0" y="114"/>
                    <a:pt x="0" y="246"/>
                  </a:cubicBezTo>
                  <a:lnTo>
                    <a:pt x="0" y="4466"/>
                  </a:lnTo>
                  <a:cubicBezTo>
                    <a:pt x="0" y="4593"/>
                    <a:pt x="101" y="4708"/>
                    <a:pt x="232" y="4708"/>
                  </a:cubicBezTo>
                  <a:cubicBezTo>
                    <a:pt x="374" y="4708"/>
                    <a:pt x="474" y="4593"/>
                    <a:pt x="474" y="4466"/>
                  </a:cubicBezTo>
                  <a:lnTo>
                    <a:pt x="474" y="246"/>
                  </a:lnTo>
                  <a:cubicBezTo>
                    <a:pt x="474" y="114"/>
                    <a:pt x="374" y="0"/>
                    <a:pt x="232" y="0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6"/>
            <p:cNvSpPr/>
            <p:nvPr/>
          </p:nvSpPr>
          <p:spPr>
            <a:xfrm>
              <a:off x="2969095" y="1244653"/>
              <a:ext cx="15174" cy="93092"/>
            </a:xfrm>
            <a:custGeom>
              <a:avLst/>
              <a:gdLst/>
              <a:ahLst/>
              <a:cxnLst/>
              <a:rect l="l" t="t" r="r" b="b"/>
              <a:pathLst>
                <a:path w="474" h="2908" extrusionOk="0">
                  <a:moveTo>
                    <a:pt x="228" y="1"/>
                  </a:moveTo>
                  <a:cubicBezTo>
                    <a:pt x="100" y="1"/>
                    <a:pt x="0" y="101"/>
                    <a:pt x="0" y="246"/>
                  </a:cubicBezTo>
                  <a:lnTo>
                    <a:pt x="0" y="2666"/>
                  </a:lnTo>
                  <a:cubicBezTo>
                    <a:pt x="0" y="2793"/>
                    <a:pt x="100" y="2908"/>
                    <a:pt x="228" y="2908"/>
                  </a:cubicBezTo>
                  <a:cubicBezTo>
                    <a:pt x="373" y="2908"/>
                    <a:pt x="474" y="2793"/>
                    <a:pt x="474" y="2666"/>
                  </a:cubicBezTo>
                  <a:lnTo>
                    <a:pt x="474" y="246"/>
                  </a:lnTo>
                  <a:cubicBezTo>
                    <a:pt x="474" y="101"/>
                    <a:pt x="373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6"/>
            <p:cNvSpPr/>
            <p:nvPr/>
          </p:nvSpPr>
          <p:spPr>
            <a:xfrm>
              <a:off x="3014233" y="1215554"/>
              <a:ext cx="19816" cy="19848"/>
            </a:xfrm>
            <a:custGeom>
              <a:avLst/>
              <a:gdLst/>
              <a:ahLst/>
              <a:cxnLst/>
              <a:rect l="l" t="t" r="r" b="b"/>
              <a:pathLst>
                <a:path w="619" h="620" extrusionOk="0">
                  <a:moveTo>
                    <a:pt x="301" y="1"/>
                  </a:moveTo>
                  <a:cubicBezTo>
                    <a:pt x="145" y="1"/>
                    <a:pt x="0" y="132"/>
                    <a:pt x="0" y="305"/>
                  </a:cubicBezTo>
                  <a:cubicBezTo>
                    <a:pt x="0" y="478"/>
                    <a:pt x="145" y="620"/>
                    <a:pt x="301" y="620"/>
                  </a:cubicBezTo>
                  <a:cubicBezTo>
                    <a:pt x="474" y="620"/>
                    <a:pt x="619" y="478"/>
                    <a:pt x="619" y="305"/>
                  </a:cubicBezTo>
                  <a:cubicBezTo>
                    <a:pt x="619" y="132"/>
                    <a:pt x="474" y="1"/>
                    <a:pt x="301" y="1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6"/>
            <p:cNvSpPr/>
            <p:nvPr/>
          </p:nvSpPr>
          <p:spPr>
            <a:xfrm>
              <a:off x="3043204" y="1222533"/>
              <a:ext cx="54485" cy="5570"/>
            </a:xfrm>
            <a:custGeom>
              <a:avLst/>
              <a:gdLst/>
              <a:ahLst/>
              <a:cxnLst/>
              <a:rect l="l" t="t" r="r" b="b"/>
              <a:pathLst>
                <a:path w="1702" h="174" extrusionOk="0">
                  <a:moveTo>
                    <a:pt x="87" y="1"/>
                  </a:moveTo>
                  <a:cubicBezTo>
                    <a:pt x="46" y="1"/>
                    <a:pt x="1" y="42"/>
                    <a:pt x="1" y="87"/>
                  </a:cubicBezTo>
                  <a:cubicBezTo>
                    <a:pt x="1" y="142"/>
                    <a:pt x="46" y="173"/>
                    <a:pt x="87" y="173"/>
                  </a:cubicBezTo>
                  <a:lnTo>
                    <a:pt x="1615" y="173"/>
                  </a:lnTo>
                  <a:cubicBezTo>
                    <a:pt x="1660" y="173"/>
                    <a:pt x="1701" y="142"/>
                    <a:pt x="1701" y="87"/>
                  </a:cubicBezTo>
                  <a:cubicBezTo>
                    <a:pt x="1701" y="42"/>
                    <a:pt x="1660" y="1"/>
                    <a:pt x="1615" y="1"/>
                  </a:cubicBezTo>
                  <a:close/>
                </a:path>
              </a:pathLst>
            </a:custGeom>
            <a:solidFill>
              <a:srgbClr val="F3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6"/>
            <p:cNvSpPr/>
            <p:nvPr/>
          </p:nvSpPr>
          <p:spPr>
            <a:xfrm>
              <a:off x="3014233" y="1242797"/>
              <a:ext cx="19816" cy="19368"/>
            </a:xfrm>
            <a:custGeom>
              <a:avLst/>
              <a:gdLst/>
              <a:ahLst/>
              <a:cxnLst/>
              <a:rect l="l" t="t" r="r" b="b"/>
              <a:pathLst>
                <a:path w="619" h="605" extrusionOk="0">
                  <a:moveTo>
                    <a:pt x="301" y="0"/>
                  </a:moveTo>
                  <a:cubicBezTo>
                    <a:pt x="145" y="0"/>
                    <a:pt x="0" y="131"/>
                    <a:pt x="0" y="304"/>
                  </a:cubicBezTo>
                  <a:cubicBezTo>
                    <a:pt x="0" y="477"/>
                    <a:pt x="145" y="605"/>
                    <a:pt x="301" y="605"/>
                  </a:cubicBezTo>
                  <a:cubicBezTo>
                    <a:pt x="474" y="605"/>
                    <a:pt x="619" y="477"/>
                    <a:pt x="619" y="304"/>
                  </a:cubicBezTo>
                  <a:cubicBezTo>
                    <a:pt x="619" y="131"/>
                    <a:pt x="474" y="0"/>
                    <a:pt x="301" y="0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6"/>
            <p:cNvSpPr/>
            <p:nvPr/>
          </p:nvSpPr>
          <p:spPr>
            <a:xfrm>
              <a:off x="3043204" y="1249743"/>
              <a:ext cx="54485" cy="5570"/>
            </a:xfrm>
            <a:custGeom>
              <a:avLst/>
              <a:gdLst/>
              <a:ahLst/>
              <a:cxnLst/>
              <a:rect l="l" t="t" r="r" b="b"/>
              <a:pathLst>
                <a:path w="1702" h="174" extrusionOk="0">
                  <a:moveTo>
                    <a:pt x="87" y="1"/>
                  </a:moveTo>
                  <a:cubicBezTo>
                    <a:pt x="46" y="1"/>
                    <a:pt x="1" y="42"/>
                    <a:pt x="1" y="87"/>
                  </a:cubicBezTo>
                  <a:cubicBezTo>
                    <a:pt x="1" y="129"/>
                    <a:pt x="46" y="174"/>
                    <a:pt x="87" y="174"/>
                  </a:cubicBezTo>
                  <a:lnTo>
                    <a:pt x="1615" y="174"/>
                  </a:lnTo>
                  <a:cubicBezTo>
                    <a:pt x="1660" y="174"/>
                    <a:pt x="1701" y="129"/>
                    <a:pt x="1701" y="87"/>
                  </a:cubicBezTo>
                  <a:cubicBezTo>
                    <a:pt x="1701" y="42"/>
                    <a:pt x="1660" y="1"/>
                    <a:pt x="1615" y="1"/>
                  </a:cubicBezTo>
                  <a:close/>
                </a:path>
              </a:pathLst>
            </a:custGeom>
            <a:solidFill>
              <a:srgbClr val="F3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6"/>
            <p:cNvSpPr/>
            <p:nvPr/>
          </p:nvSpPr>
          <p:spPr>
            <a:xfrm>
              <a:off x="3014233" y="1269559"/>
              <a:ext cx="19816" cy="19848"/>
            </a:xfrm>
            <a:custGeom>
              <a:avLst/>
              <a:gdLst/>
              <a:ahLst/>
              <a:cxnLst/>
              <a:rect l="l" t="t" r="r" b="b"/>
              <a:pathLst>
                <a:path w="619" h="620" extrusionOk="0">
                  <a:moveTo>
                    <a:pt x="301" y="1"/>
                  </a:moveTo>
                  <a:cubicBezTo>
                    <a:pt x="145" y="1"/>
                    <a:pt x="0" y="142"/>
                    <a:pt x="0" y="315"/>
                  </a:cubicBezTo>
                  <a:cubicBezTo>
                    <a:pt x="0" y="488"/>
                    <a:pt x="145" y="619"/>
                    <a:pt x="301" y="619"/>
                  </a:cubicBezTo>
                  <a:cubicBezTo>
                    <a:pt x="474" y="619"/>
                    <a:pt x="619" y="488"/>
                    <a:pt x="619" y="315"/>
                  </a:cubicBezTo>
                  <a:cubicBezTo>
                    <a:pt x="619" y="142"/>
                    <a:pt x="474" y="1"/>
                    <a:pt x="301" y="1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6"/>
            <p:cNvSpPr/>
            <p:nvPr/>
          </p:nvSpPr>
          <p:spPr>
            <a:xfrm>
              <a:off x="3043204" y="1276858"/>
              <a:ext cx="54485" cy="5570"/>
            </a:xfrm>
            <a:custGeom>
              <a:avLst/>
              <a:gdLst/>
              <a:ahLst/>
              <a:cxnLst/>
              <a:rect l="l" t="t" r="r" b="b"/>
              <a:pathLst>
                <a:path w="1702" h="174" extrusionOk="0">
                  <a:moveTo>
                    <a:pt x="87" y="1"/>
                  </a:moveTo>
                  <a:cubicBezTo>
                    <a:pt x="46" y="1"/>
                    <a:pt x="1" y="46"/>
                    <a:pt x="1" y="87"/>
                  </a:cubicBezTo>
                  <a:cubicBezTo>
                    <a:pt x="1" y="132"/>
                    <a:pt x="46" y="173"/>
                    <a:pt x="87" y="173"/>
                  </a:cubicBezTo>
                  <a:lnTo>
                    <a:pt x="1615" y="173"/>
                  </a:lnTo>
                  <a:cubicBezTo>
                    <a:pt x="1660" y="173"/>
                    <a:pt x="1701" y="132"/>
                    <a:pt x="1701" y="87"/>
                  </a:cubicBezTo>
                  <a:cubicBezTo>
                    <a:pt x="1701" y="46"/>
                    <a:pt x="1660" y="1"/>
                    <a:pt x="1615" y="1"/>
                  </a:cubicBezTo>
                  <a:close/>
                </a:path>
              </a:pathLst>
            </a:custGeom>
            <a:solidFill>
              <a:srgbClr val="F3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6"/>
            <p:cNvSpPr/>
            <p:nvPr/>
          </p:nvSpPr>
          <p:spPr>
            <a:xfrm>
              <a:off x="3014233" y="1296769"/>
              <a:ext cx="19816" cy="19848"/>
            </a:xfrm>
            <a:custGeom>
              <a:avLst/>
              <a:gdLst/>
              <a:ahLst/>
              <a:cxnLst/>
              <a:rect l="l" t="t" r="r" b="b"/>
              <a:pathLst>
                <a:path w="619" h="620" extrusionOk="0">
                  <a:moveTo>
                    <a:pt x="301" y="1"/>
                  </a:moveTo>
                  <a:cubicBezTo>
                    <a:pt x="145" y="1"/>
                    <a:pt x="0" y="142"/>
                    <a:pt x="0" y="315"/>
                  </a:cubicBezTo>
                  <a:cubicBezTo>
                    <a:pt x="0" y="488"/>
                    <a:pt x="145" y="619"/>
                    <a:pt x="301" y="619"/>
                  </a:cubicBezTo>
                  <a:cubicBezTo>
                    <a:pt x="474" y="619"/>
                    <a:pt x="619" y="488"/>
                    <a:pt x="619" y="315"/>
                  </a:cubicBezTo>
                  <a:cubicBezTo>
                    <a:pt x="619" y="142"/>
                    <a:pt x="474" y="1"/>
                    <a:pt x="301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6"/>
            <p:cNvSpPr/>
            <p:nvPr/>
          </p:nvSpPr>
          <p:spPr>
            <a:xfrm>
              <a:off x="3043204" y="1304068"/>
              <a:ext cx="54485" cy="5570"/>
            </a:xfrm>
            <a:custGeom>
              <a:avLst/>
              <a:gdLst/>
              <a:ahLst/>
              <a:cxnLst/>
              <a:rect l="l" t="t" r="r" b="b"/>
              <a:pathLst>
                <a:path w="1702" h="174" extrusionOk="0">
                  <a:moveTo>
                    <a:pt x="87" y="1"/>
                  </a:moveTo>
                  <a:cubicBezTo>
                    <a:pt x="46" y="1"/>
                    <a:pt x="1" y="46"/>
                    <a:pt x="1" y="87"/>
                  </a:cubicBezTo>
                  <a:cubicBezTo>
                    <a:pt x="1" y="132"/>
                    <a:pt x="46" y="174"/>
                    <a:pt x="87" y="174"/>
                  </a:cubicBezTo>
                  <a:lnTo>
                    <a:pt x="1615" y="174"/>
                  </a:lnTo>
                  <a:cubicBezTo>
                    <a:pt x="1660" y="174"/>
                    <a:pt x="1701" y="132"/>
                    <a:pt x="1701" y="87"/>
                  </a:cubicBezTo>
                  <a:cubicBezTo>
                    <a:pt x="1701" y="46"/>
                    <a:pt x="1660" y="1"/>
                    <a:pt x="1615" y="1"/>
                  </a:cubicBezTo>
                  <a:close/>
                </a:path>
              </a:pathLst>
            </a:custGeom>
            <a:solidFill>
              <a:srgbClr val="F3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6"/>
            <p:cNvSpPr/>
            <p:nvPr/>
          </p:nvSpPr>
          <p:spPr>
            <a:xfrm>
              <a:off x="2922934" y="1371902"/>
              <a:ext cx="40656" cy="40528"/>
            </a:xfrm>
            <a:custGeom>
              <a:avLst/>
              <a:gdLst/>
              <a:ahLst/>
              <a:cxnLst/>
              <a:rect l="l" t="t" r="r" b="b"/>
              <a:pathLst>
                <a:path w="1270" h="1266" extrusionOk="0">
                  <a:moveTo>
                    <a:pt x="1" y="0"/>
                  </a:moveTo>
                  <a:lnTo>
                    <a:pt x="1269" y="1265"/>
                  </a:lnTo>
                  <a:lnTo>
                    <a:pt x="1269" y="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8" name="Google Shape;1728;p36"/>
          <p:cNvGrpSpPr/>
          <p:nvPr/>
        </p:nvGrpSpPr>
        <p:grpSpPr>
          <a:xfrm>
            <a:off x="1559013" y="2189450"/>
            <a:ext cx="279025" cy="332425"/>
            <a:chOff x="5644375" y="3796475"/>
            <a:chExt cx="279025" cy="332425"/>
          </a:xfrm>
        </p:grpSpPr>
        <p:sp>
          <p:nvSpPr>
            <p:cNvPr id="1729" name="Google Shape;1729;p36"/>
            <p:cNvSpPr/>
            <p:nvPr/>
          </p:nvSpPr>
          <p:spPr>
            <a:xfrm>
              <a:off x="5681650" y="3796475"/>
              <a:ext cx="193300" cy="193300"/>
            </a:xfrm>
            <a:custGeom>
              <a:avLst/>
              <a:gdLst/>
              <a:ahLst/>
              <a:cxnLst/>
              <a:rect l="l" t="t" r="r" b="b"/>
              <a:pathLst>
                <a:path w="7732" h="7732" extrusionOk="0">
                  <a:moveTo>
                    <a:pt x="3854" y="1"/>
                  </a:moveTo>
                  <a:cubicBezTo>
                    <a:pt x="1743" y="1"/>
                    <a:pt x="1" y="1743"/>
                    <a:pt x="1" y="3854"/>
                  </a:cubicBezTo>
                  <a:cubicBezTo>
                    <a:pt x="1" y="5990"/>
                    <a:pt x="1743" y="7731"/>
                    <a:pt x="3854" y="7731"/>
                  </a:cubicBezTo>
                  <a:cubicBezTo>
                    <a:pt x="5990" y="7731"/>
                    <a:pt x="7731" y="5990"/>
                    <a:pt x="7731" y="3854"/>
                  </a:cubicBezTo>
                  <a:cubicBezTo>
                    <a:pt x="7731" y="1743"/>
                    <a:pt x="5990" y="1"/>
                    <a:pt x="3854" y="1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6"/>
            <p:cNvSpPr/>
            <p:nvPr/>
          </p:nvSpPr>
          <p:spPr>
            <a:xfrm>
              <a:off x="5756225" y="3821975"/>
              <a:ext cx="93225" cy="92650"/>
            </a:xfrm>
            <a:custGeom>
              <a:avLst/>
              <a:gdLst/>
              <a:ahLst/>
              <a:cxnLst/>
              <a:rect l="l" t="t" r="r" b="b"/>
              <a:pathLst>
                <a:path w="3729" h="3706" extrusionOk="0">
                  <a:moveTo>
                    <a:pt x="871" y="1"/>
                  </a:moveTo>
                  <a:cubicBezTo>
                    <a:pt x="573" y="1"/>
                    <a:pt x="275" y="49"/>
                    <a:pt x="0" y="150"/>
                  </a:cubicBezTo>
                  <a:cubicBezTo>
                    <a:pt x="1915" y="275"/>
                    <a:pt x="3454" y="1790"/>
                    <a:pt x="3579" y="3705"/>
                  </a:cubicBezTo>
                  <a:cubicBezTo>
                    <a:pt x="3681" y="3431"/>
                    <a:pt x="3728" y="3132"/>
                    <a:pt x="3728" y="2834"/>
                  </a:cubicBezTo>
                  <a:cubicBezTo>
                    <a:pt x="3728" y="1271"/>
                    <a:pt x="2458" y="1"/>
                    <a:pt x="871" y="1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6"/>
            <p:cNvSpPr/>
            <p:nvPr/>
          </p:nvSpPr>
          <p:spPr>
            <a:xfrm>
              <a:off x="5707150" y="3825725"/>
              <a:ext cx="138575" cy="137950"/>
            </a:xfrm>
            <a:custGeom>
              <a:avLst/>
              <a:gdLst/>
              <a:ahLst/>
              <a:cxnLst/>
              <a:rect l="l" t="t" r="r" b="b"/>
              <a:pathLst>
                <a:path w="5543" h="5518" extrusionOk="0">
                  <a:moveTo>
                    <a:pt x="1963" y="0"/>
                  </a:moveTo>
                  <a:cubicBezTo>
                    <a:pt x="842" y="346"/>
                    <a:pt x="1" y="1420"/>
                    <a:pt x="1" y="2684"/>
                  </a:cubicBezTo>
                  <a:cubicBezTo>
                    <a:pt x="1" y="4253"/>
                    <a:pt x="1265" y="5517"/>
                    <a:pt x="2834" y="5517"/>
                  </a:cubicBezTo>
                  <a:cubicBezTo>
                    <a:pt x="4099" y="5517"/>
                    <a:pt x="5166" y="4700"/>
                    <a:pt x="5542" y="3555"/>
                  </a:cubicBezTo>
                  <a:cubicBezTo>
                    <a:pt x="5417" y="1640"/>
                    <a:pt x="3878" y="125"/>
                    <a:pt x="1963" y="0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6"/>
            <p:cNvSpPr/>
            <p:nvPr/>
          </p:nvSpPr>
          <p:spPr>
            <a:xfrm>
              <a:off x="5757425" y="3843150"/>
              <a:ext cx="42950" cy="100100"/>
            </a:xfrm>
            <a:custGeom>
              <a:avLst/>
              <a:gdLst/>
              <a:ahLst/>
              <a:cxnLst/>
              <a:rect l="l" t="t" r="r" b="b"/>
              <a:pathLst>
                <a:path w="1718" h="4004" extrusionOk="0">
                  <a:moveTo>
                    <a:pt x="823" y="1"/>
                  </a:moveTo>
                  <a:cubicBezTo>
                    <a:pt x="722" y="1"/>
                    <a:pt x="620" y="73"/>
                    <a:pt x="620" y="198"/>
                  </a:cubicBezTo>
                  <a:lnTo>
                    <a:pt x="620" y="448"/>
                  </a:lnTo>
                  <a:cubicBezTo>
                    <a:pt x="251" y="544"/>
                    <a:pt x="0" y="896"/>
                    <a:pt x="0" y="1289"/>
                  </a:cubicBezTo>
                  <a:cubicBezTo>
                    <a:pt x="0" y="1737"/>
                    <a:pt x="322" y="2136"/>
                    <a:pt x="770" y="2184"/>
                  </a:cubicBezTo>
                  <a:lnTo>
                    <a:pt x="823" y="2184"/>
                  </a:lnTo>
                  <a:cubicBezTo>
                    <a:pt x="1098" y="2184"/>
                    <a:pt x="1318" y="2411"/>
                    <a:pt x="1318" y="2685"/>
                  </a:cubicBezTo>
                  <a:cubicBezTo>
                    <a:pt x="1318" y="2959"/>
                    <a:pt x="1098" y="3180"/>
                    <a:pt x="823" y="3180"/>
                  </a:cubicBezTo>
                  <a:cubicBezTo>
                    <a:pt x="674" y="3180"/>
                    <a:pt x="501" y="3109"/>
                    <a:pt x="424" y="2983"/>
                  </a:cubicBezTo>
                  <a:cubicBezTo>
                    <a:pt x="376" y="2915"/>
                    <a:pt x="303" y="2882"/>
                    <a:pt x="230" y="2882"/>
                  </a:cubicBezTo>
                  <a:cubicBezTo>
                    <a:pt x="195" y="2882"/>
                    <a:pt x="159" y="2890"/>
                    <a:pt x="125" y="2906"/>
                  </a:cubicBezTo>
                  <a:cubicBezTo>
                    <a:pt x="54" y="2983"/>
                    <a:pt x="24" y="3109"/>
                    <a:pt x="78" y="3204"/>
                  </a:cubicBezTo>
                  <a:cubicBezTo>
                    <a:pt x="203" y="3377"/>
                    <a:pt x="400" y="3526"/>
                    <a:pt x="620" y="3580"/>
                  </a:cubicBezTo>
                  <a:lnTo>
                    <a:pt x="620" y="3801"/>
                  </a:lnTo>
                  <a:cubicBezTo>
                    <a:pt x="620" y="3902"/>
                    <a:pt x="722" y="4003"/>
                    <a:pt x="823" y="4003"/>
                  </a:cubicBezTo>
                  <a:cubicBezTo>
                    <a:pt x="948" y="4003"/>
                    <a:pt x="1044" y="3902"/>
                    <a:pt x="1044" y="3801"/>
                  </a:cubicBezTo>
                  <a:lnTo>
                    <a:pt x="1044" y="3580"/>
                  </a:lnTo>
                  <a:cubicBezTo>
                    <a:pt x="1420" y="3478"/>
                    <a:pt x="1718" y="3109"/>
                    <a:pt x="1718" y="2685"/>
                  </a:cubicBezTo>
                  <a:cubicBezTo>
                    <a:pt x="1718" y="2238"/>
                    <a:pt x="1396" y="1862"/>
                    <a:pt x="948" y="1814"/>
                  </a:cubicBezTo>
                  <a:cubicBezTo>
                    <a:pt x="919" y="1790"/>
                    <a:pt x="919" y="1790"/>
                    <a:pt x="895" y="1790"/>
                  </a:cubicBezTo>
                  <a:cubicBezTo>
                    <a:pt x="620" y="1790"/>
                    <a:pt x="400" y="1564"/>
                    <a:pt x="400" y="1289"/>
                  </a:cubicBezTo>
                  <a:cubicBezTo>
                    <a:pt x="400" y="1021"/>
                    <a:pt x="620" y="794"/>
                    <a:pt x="895" y="794"/>
                  </a:cubicBezTo>
                  <a:cubicBezTo>
                    <a:pt x="1044" y="794"/>
                    <a:pt x="1217" y="872"/>
                    <a:pt x="1294" y="1021"/>
                  </a:cubicBezTo>
                  <a:cubicBezTo>
                    <a:pt x="1338" y="1079"/>
                    <a:pt x="1401" y="1110"/>
                    <a:pt x="1466" y="1110"/>
                  </a:cubicBezTo>
                  <a:cubicBezTo>
                    <a:pt x="1509" y="1110"/>
                    <a:pt x="1553" y="1097"/>
                    <a:pt x="1593" y="1069"/>
                  </a:cubicBezTo>
                  <a:cubicBezTo>
                    <a:pt x="1664" y="1021"/>
                    <a:pt x="1694" y="896"/>
                    <a:pt x="1640" y="794"/>
                  </a:cubicBezTo>
                  <a:cubicBezTo>
                    <a:pt x="1491" y="597"/>
                    <a:pt x="1271" y="448"/>
                    <a:pt x="1044" y="395"/>
                  </a:cubicBezTo>
                  <a:lnTo>
                    <a:pt x="1044" y="198"/>
                  </a:lnTo>
                  <a:cubicBezTo>
                    <a:pt x="1044" y="73"/>
                    <a:pt x="948" y="1"/>
                    <a:pt x="823" y="1"/>
                  </a:cubicBezTo>
                  <a:close/>
                </a:path>
              </a:pathLst>
            </a:custGeom>
            <a:solidFill>
              <a:srgbClr val="F3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6"/>
            <p:cNvSpPr/>
            <p:nvPr/>
          </p:nvSpPr>
          <p:spPr>
            <a:xfrm>
              <a:off x="5673000" y="3964700"/>
              <a:ext cx="111125" cy="67275"/>
            </a:xfrm>
            <a:custGeom>
              <a:avLst/>
              <a:gdLst/>
              <a:ahLst/>
              <a:cxnLst/>
              <a:rect l="l" t="t" r="r" b="b"/>
              <a:pathLst>
                <a:path w="4445" h="2691" extrusionOk="0">
                  <a:moveTo>
                    <a:pt x="622" y="1"/>
                  </a:moveTo>
                  <a:cubicBezTo>
                    <a:pt x="492" y="1"/>
                    <a:pt x="360" y="55"/>
                    <a:pt x="299" y="155"/>
                  </a:cubicBezTo>
                  <a:lnTo>
                    <a:pt x="269" y="155"/>
                  </a:lnTo>
                  <a:cubicBezTo>
                    <a:pt x="49" y="430"/>
                    <a:pt x="1" y="805"/>
                    <a:pt x="120" y="1128"/>
                  </a:cubicBezTo>
                  <a:lnTo>
                    <a:pt x="693" y="2690"/>
                  </a:lnTo>
                  <a:lnTo>
                    <a:pt x="1940" y="2541"/>
                  </a:lnTo>
                  <a:lnTo>
                    <a:pt x="1713" y="1497"/>
                  </a:lnTo>
                  <a:lnTo>
                    <a:pt x="1838" y="1551"/>
                  </a:lnTo>
                  <a:lnTo>
                    <a:pt x="2208" y="1700"/>
                  </a:lnTo>
                  <a:cubicBezTo>
                    <a:pt x="2238" y="1700"/>
                    <a:pt x="2262" y="1724"/>
                    <a:pt x="2286" y="1724"/>
                  </a:cubicBezTo>
                  <a:lnTo>
                    <a:pt x="3729" y="1724"/>
                  </a:lnTo>
                  <a:cubicBezTo>
                    <a:pt x="3926" y="1724"/>
                    <a:pt x="4099" y="1623"/>
                    <a:pt x="4224" y="1497"/>
                  </a:cubicBezTo>
                  <a:cubicBezTo>
                    <a:pt x="4373" y="1378"/>
                    <a:pt x="4445" y="1175"/>
                    <a:pt x="4445" y="978"/>
                  </a:cubicBezTo>
                  <a:lnTo>
                    <a:pt x="2411" y="978"/>
                  </a:lnTo>
                  <a:lnTo>
                    <a:pt x="2035" y="782"/>
                  </a:lnTo>
                  <a:lnTo>
                    <a:pt x="693" y="6"/>
                  </a:lnTo>
                  <a:cubicBezTo>
                    <a:pt x="670" y="2"/>
                    <a:pt x="646" y="1"/>
                    <a:pt x="622" y="1"/>
                  </a:cubicBezTo>
                  <a:close/>
                </a:path>
              </a:pathLst>
            </a:custGeom>
            <a:solidFill>
              <a:srgbClr val="FEC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6"/>
            <p:cNvSpPr/>
            <p:nvPr/>
          </p:nvSpPr>
          <p:spPr>
            <a:xfrm>
              <a:off x="5673000" y="3964700"/>
              <a:ext cx="50875" cy="72350"/>
            </a:xfrm>
            <a:custGeom>
              <a:avLst/>
              <a:gdLst/>
              <a:ahLst/>
              <a:cxnLst/>
              <a:rect l="l" t="t" r="r" b="b"/>
              <a:pathLst>
                <a:path w="2035" h="2894" extrusionOk="0">
                  <a:moveTo>
                    <a:pt x="622" y="1"/>
                  </a:moveTo>
                  <a:cubicBezTo>
                    <a:pt x="492" y="1"/>
                    <a:pt x="360" y="55"/>
                    <a:pt x="299" y="155"/>
                  </a:cubicBezTo>
                  <a:lnTo>
                    <a:pt x="269" y="155"/>
                  </a:lnTo>
                  <a:cubicBezTo>
                    <a:pt x="49" y="430"/>
                    <a:pt x="1" y="805"/>
                    <a:pt x="120" y="1128"/>
                  </a:cubicBezTo>
                  <a:lnTo>
                    <a:pt x="693" y="2690"/>
                  </a:lnTo>
                  <a:lnTo>
                    <a:pt x="1289" y="2893"/>
                  </a:lnTo>
                  <a:lnTo>
                    <a:pt x="1940" y="2541"/>
                  </a:lnTo>
                  <a:lnTo>
                    <a:pt x="1713" y="1497"/>
                  </a:lnTo>
                  <a:lnTo>
                    <a:pt x="1838" y="1551"/>
                  </a:lnTo>
                  <a:lnTo>
                    <a:pt x="2035" y="782"/>
                  </a:lnTo>
                  <a:lnTo>
                    <a:pt x="693" y="6"/>
                  </a:lnTo>
                  <a:cubicBezTo>
                    <a:pt x="670" y="2"/>
                    <a:pt x="646" y="1"/>
                    <a:pt x="622" y="1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6"/>
            <p:cNvSpPr/>
            <p:nvPr/>
          </p:nvSpPr>
          <p:spPr>
            <a:xfrm>
              <a:off x="5690300" y="4028225"/>
              <a:ext cx="67725" cy="76975"/>
            </a:xfrm>
            <a:custGeom>
              <a:avLst/>
              <a:gdLst/>
              <a:ahLst/>
              <a:cxnLst/>
              <a:rect l="l" t="t" r="r" b="b"/>
              <a:pathLst>
                <a:path w="2709" h="3079" extrusionOk="0">
                  <a:moveTo>
                    <a:pt x="1248" y="0"/>
                  </a:moveTo>
                  <a:lnTo>
                    <a:pt x="1" y="149"/>
                  </a:lnTo>
                  <a:lnTo>
                    <a:pt x="800" y="2118"/>
                  </a:lnTo>
                  <a:cubicBezTo>
                    <a:pt x="848" y="2237"/>
                    <a:pt x="973" y="2315"/>
                    <a:pt x="1098" y="2386"/>
                  </a:cubicBezTo>
                  <a:lnTo>
                    <a:pt x="2291" y="3060"/>
                  </a:lnTo>
                  <a:cubicBezTo>
                    <a:pt x="2315" y="3072"/>
                    <a:pt x="2339" y="3078"/>
                    <a:pt x="2360" y="3078"/>
                  </a:cubicBezTo>
                  <a:cubicBezTo>
                    <a:pt x="2381" y="3078"/>
                    <a:pt x="2399" y="3072"/>
                    <a:pt x="2411" y="3060"/>
                  </a:cubicBezTo>
                  <a:lnTo>
                    <a:pt x="2685" y="2833"/>
                  </a:lnTo>
                  <a:cubicBezTo>
                    <a:pt x="2709" y="2810"/>
                    <a:pt x="2709" y="2738"/>
                    <a:pt x="2685" y="2714"/>
                  </a:cubicBezTo>
                  <a:lnTo>
                    <a:pt x="1695" y="1867"/>
                  </a:lnTo>
                  <a:cubicBezTo>
                    <a:pt x="1641" y="1819"/>
                    <a:pt x="1594" y="1742"/>
                    <a:pt x="1570" y="1670"/>
                  </a:cubicBezTo>
                  <a:lnTo>
                    <a:pt x="1248" y="0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6"/>
            <p:cNvSpPr/>
            <p:nvPr/>
          </p:nvSpPr>
          <p:spPr>
            <a:xfrm>
              <a:off x="5662425" y="4028225"/>
              <a:ext cx="62050" cy="80850"/>
            </a:xfrm>
            <a:custGeom>
              <a:avLst/>
              <a:gdLst/>
              <a:ahLst/>
              <a:cxnLst/>
              <a:rect l="l" t="t" r="r" b="b"/>
              <a:pathLst>
                <a:path w="2482" h="3234" extrusionOk="0">
                  <a:moveTo>
                    <a:pt x="2363" y="0"/>
                  </a:moveTo>
                  <a:lnTo>
                    <a:pt x="1116" y="149"/>
                  </a:lnTo>
                  <a:lnTo>
                    <a:pt x="72" y="1617"/>
                  </a:lnTo>
                  <a:cubicBezTo>
                    <a:pt x="24" y="1694"/>
                    <a:pt x="0" y="1819"/>
                    <a:pt x="24" y="1915"/>
                  </a:cubicBezTo>
                  <a:lnTo>
                    <a:pt x="346" y="3209"/>
                  </a:lnTo>
                  <a:cubicBezTo>
                    <a:pt x="346" y="3209"/>
                    <a:pt x="346" y="3233"/>
                    <a:pt x="370" y="3233"/>
                  </a:cubicBezTo>
                  <a:lnTo>
                    <a:pt x="842" y="3233"/>
                  </a:lnTo>
                  <a:cubicBezTo>
                    <a:pt x="871" y="3233"/>
                    <a:pt x="895" y="3209"/>
                    <a:pt x="895" y="3185"/>
                  </a:cubicBezTo>
                  <a:lnTo>
                    <a:pt x="794" y="2338"/>
                  </a:lnTo>
                  <a:cubicBezTo>
                    <a:pt x="794" y="2165"/>
                    <a:pt x="871" y="1992"/>
                    <a:pt x="1044" y="1891"/>
                  </a:cubicBezTo>
                  <a:lnTo>
                    <a:pt x="1766" y="1491"/>
                  </a:lnTo>
                  <a:cubicBezTo>
                    <a:pt x="2237" y="1193"/>
                    <a:pt x="2482" y="627"/>
                    <a:pt x="2363" y="78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6"/>
            <p:cNvSpPr/>
            <p:nvPr/>
          </p:nvSpPr>
          <p:spPr>
            <a:xfrm>
              <a:off x="5644375" y="3949125"/>
              <a:ext cx="37300" cy="31350"/>
            </a:xfrm>
            <a:custGeom>
              <a:avLst/>
              <a:gdLst/>
              <a:ahLst/>
              <a:cxnLst/>
              <a:rect l="l" t="t" r="r" b="b"/>
              <a:pathLst>
                <a:path w="1492" h="1254" extrusionOk="0">
                  <a:moveTo>
                    <a:pt x="584" y="0"/>
                  </a:moveTo>
                  <a:cubicBezTo>
                    <a:pt x="443" y="0"/>
                    <a:pt x="304" y="77"/>
                    <a:pt x="221" y="212"/>
                  </a:cubicBezTo>
                  <a:lnTo>
                    <a:pt x="126" y="385"/>
                  </a:lnTo>
                  <a:cubicBezTo>
                    <a:pt x="1" y="581"/>
                    <a:pt x="72" y="832"/>
                    <a:pt x="275" y="957"/>
                  </a:cubicBezTo>
                  <a:lnTo>
                    <a:pt x="699" y="1202"/>
                  </a:lnTo>
                  <a:cubicBezTo>
                    <a:pt x="765" y="1236"/>
                    <a:pt x="840" y="1253"/>
                    <a:pt x="915" y="1253"/>
                  </a:cubicBezTo>
                  <a:cubicBezTo>
                    <a:pt x="1060" y="1253"/>
                    <a:pt x="1202" y="1187"/>
                    <a:pt x="1265" y="1053"/>
                  </a:cubicBezTo>
                  <a:lnTo>
                    <a:pt x="1367" y="880"/>
                  </a:lnTo>
                  <a:cubicBezTo>
                    <a:pt x="1492" y="683"/>
                    <a:pt x="1414" y="408"/>
                    <a:pt x="1218" y="307"/>
                  </a:cubicBezTo>
                  <a:lnTo>
                    <a:pt x="794" y="63"/>
                  </a:lnTo>
                  <a:cubicBezTo>
                    <a:pt x="728" y="20"/>
                    <a:pt x="655" y="0"/>
                    <a:pt x="584" y="0"/>
                  </a:cubicBezTo>
                  <a:close/>
                </a:path>
              </a:pathLst>
            </a:custGeom>
            <a:solidFill>
              <a:srgbClr val="FEC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6"/>
            <p:cNvSpPr/>
            <p:nvPr/>
          </p:nvSpPr>
          <p:spPr>
            <a:xfrm>
              <a:off x="5659300" y="4119025"/>
              <a:ext cx="30450" cy="9875"/>
            </a:xfrm>
            <a:custGeom>
              <a:avLst/>
              <a:gdLst/>
              <a:ahLst/>
              <a:cxnLst/>
              <a:rect l="l" t="t" r="r" b="b"/>
              <a:pathLst>
                <a:path w="1218" h="395" extrusionOk="0">
                  <a:moveTo>
                    <a:pt x="197" y="1"/>
                  </a:moveTo>
                  <a:cubicBezTo>
                    <a:pt x="102" y="1"/>
                    <a:pt x="0" y="96"/>
                    <a:pt x="0" y="198"/>
                  </a:cubicBezTo>
                  <a:cubicBezTo>
                    <a:pt x="0" y="299"/>
                    <a:pt x="102" y="394"/>
                    <a:pt x="197" y="394"/>
                  </a:cubicBezTo>
                  <a:lnTo>
                    <a:pt x="1020" y="394"/>
                  </a:lnTo>
                  <a:cubicBezTo>
                    <a:pt x="1116" y="394"/>
                    <a:pt x="1217" y="299"/>
                    <a:pt x="1217" y="198"/>
                  </a:cubicBezTo>
                  <a:cubicBezTo>
                    <a:pt x="1217" y="96"/>
                    <a:pt x="1116" y="1"/>
                    <a:pt x="1020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6"/>
            <p:cNvSpPr/>
            <p:nvPr/>
          </p:nvSpPr>
          <p:spPr>
            <a:xfrm>
              <a:off x="5749350" y="4103325"/>
              <a:ext cx="27325" cy="24375"/>
            </a:xfrm>
            <a:custGeom>
              <a:avLst/>
              <a:gdLst/>
              <a:ahLst/>
              <a:cxnLst/>
              <a:rect l="l" t="t" r="r" b="b"/>
              <a:pathLst>
                <a:path w="1093" h="975" extrusionOk="0">
                  <a:moveTo>
                    <a:pt x="874" y="1"/>
                  </a:moveTo>
                  <a:cubicBezTo>
                    <a:pt x="828" y="1"/>
                    <a:pt x="783" y="20"/>
                    <a:pt x="747" y="56"/>
                  </a:cubicBezTo>
                  <a:lnTo>
                    <a:pt x="102" y="629"/>
                  </a:lnTo>
                  <a:cubicBezTo>
                    <a:pt x="1" y="700"/>
                    <a:pt x="1" y="826"/>
                    <a:pt x="79" y="903"/>
                  </a:cubicBezTo>
                  <a:cubicBezTo>
                    <a:pt x="102" y="951"/>
                    <a:pt x="174" y="975"/>
                    <a:pt x="228" y="975"/>
                  </a:cubicBezTo>
                  <a:cubicBezTo>
                    <a:pt x="275" y="975"/>
                    <a:pt x="323" y="951"/>
                    <a:pt x="347" y="927"/>
                  </a:cubicBezTo>
                  <a:lnTo>
                    <a:pt x="997" y="354"/>
                  </a:lnTo>
                  <a:cubicBezTo>
                    <a:pt x="1093" y="277"/>
                    <a:pt x="1093" y="158"/>
                    <a:pt x="1021" y="80"/>
                  </a:cubicBezTo>
                  <a:cubicBezTo>
                    <a:pt x="980" y="26"/>
                    <a:pt x="926" y="1"/>
                    <a:pt x="874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6"/>
            <p:cNvSpPr/>
            <p:nvPr/>
          </p:nvSpPr>
          <p:spPr>
            <a:xfrm>
              <a:off x="5703425" y="3996600"/>
              <a:ext cx="18075" cy="31650"/>
            </a:xfrm>
            <a:custGeom>
              <a:avLst/>
              <a:gdLst/>
              <a:ahLst/>
              <a:cxnLst/>
              <a:rect l="l" t="t" r="r" b="b"/>
              <a:pathLst>
                <a:path w="723" h="1266" extrusionOk="0">
                  <a:moveTo>
                    <a:pt x="1" y="1"/>
                  </a:moveTo>
                  <a:lnTo>
                    <a:pt x="723" y="1265"/>
                  </a:lnTo>
                  <a:lnTo>
                    <a:pt x="496" y="2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6"/>
            <p:cNvSpPr/>
            <p:nvPr/>
          </p:nvSpPr>
          <p:spPr>
            <a:xfrm>
              <a:off x="5784100" y="3964700"/>
              <a:ext cx="111275" cy="67275"/>
            </a:xfrm>
            <a:custGeom>
              <a:avLst/>
              <a:gdLst/>
              <a:ahLst/>
              <a:cxnLst/>
              <a:rect l="l" t="t" r="r" b="b"/>
              <a:pathLst>
                <a:path w="4451" h="2691" extrusionOk="0">
                  <a:moveTo>
                    <a:pt x="3828" y="1"/>
                  </a:moveTo>
                  <a:cubicBezTo>
                    <a:pt x="3805" y="1"/>
                    <a:pt x="3782" y="2"/>
                    <a:pt x="3759" y="6"/>
                  </a:cubicBezTo>
                  <a:lnTo>
                    <a:pt x="2387" y="782"/>
                  </a:lnTo>
                  <a:lnTo>
                    <a:pt x="2041" y="978"/>
                  </a:lnTo>
                  <a:lnTo>
                    <a:pt x="1" y="978"/>
                  </a:lnTo>
                  <a:cubicBezTo>
                    <a:pt x="1" y="1175"/>
                    <a:pt x="78" y="1378"/>
                    <a:pt x="204" y="1497"/>
                  </a:cubicBezTo>
                  <a:cubicBezTo>
                    <a:pt x="353" y="1623"/>
                    <a:pt x="526" y="1724"/>
                    <a:pt x="723" y="1724"/>
                  </a:cubicBezTo>
                  <a:lnTo>
                    <a:pt x="2166" y="1724"/>
                  </a:lnTo>
                  <a:cubicBezTo>
                    <a:pt x="2190" y="1724"/>
                    <a:pt x="2214" y="1700"/>
                    <a:pt x="2238" y="1700"/>
                  </a:cubicBezTo>
                  <a:lnTo>
                    <a:pt x="2613" y="1551"/>
                  </a:lnTo>
                  <a:lnTo>
                    <a:pt x="2715" y="1497"/>
                  </a:lnTo>
                  <a:lnTo>
                    <a:pt x="2715" y="1497"/>
                  </a:lnTo>
                  <a:lnTo>
                    <a:pt x="2512" y="2541"/>
                  </a:lnTo>
                  <a:lnTo>
                    <a:pt x="3759" y="2690"/>
                  </a:lnTo>
                  <a:lnTo>
                    <a:pt x="4325" y="1128"/>
                  </a:lnTo>
                  <a:cubicBezTo>
                    <a:pt x="4451" y="805"/>
                    <a:pt x="4379" y="430"/>
                    <a:pt x="4176" y="155"/>
                  </a:cubicBezTo>
                  <a:lnTo>
                    <a:pt x="4152" y="155"/>
                  </a:lnTo>
                  <a:cubicBezTo>
                    <a:pt x="4072" y="55"/>
                    <a:pt x="3953" y="1"/>
                    <a:pt x="3828" y="1"/>
                  </a:cubicBezTo>
                  <a:close/>
                </a:path>
              </a:pathLst>
            </a:custGeom>
            <a:solidFill>
              <a:srgbClr val="FEC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6"/>
            <p:cNvSpPr/>
            <p:nvPr/>
          </p:nvSpPr>
          <p:spPr>
            <a:xfrm>
              <a:off x="5843750" y="3964700"/>
              <a:ext cx="51625" cy="72350"/>
            </a:xfrm>
            <a:custGeom>
              <a:avLst/>
              <a:gdLst/>
              <a:ahLst/>
              <a:cxnLst/>
              <a:rect l="l" t="t" r="r" b="b"/>
              <a:pathLst>
                <a:path w="2065" h="2894" extrusionOk="0">
                  <a:moveTo>
                    <a:pt x="1442" y="1"/>
                  </a:moveTo>
                  <a:cubicBezTo>
                    <a:pt x="1419" y="1"/>
                    <a:pt x="1396" y="2"/>
                    <a:pt x="1373" y="6"/>
                  </a:cubicBezTo>
                  <a:lnTo>
                    <a:pt x="1" y="782"/>
                  </a:lnTo>
                  <a:lnTo>
                    <a:pt x="227" y="1551"/>
                  </a:lnTo>
                  <a:lnTo>
                    <a:pt x="329" y="1497"/>
                  </a:lnTo>
                  <a:lnTo>
                    <a:pt x="329" y="1497"/>
                  </a:lnTo>
                  <a:lnTo>
                    <a:pt x="126" y="2541"/>
                  </a:lnTo>
                  <a:lnTo>
                    <a:pt x="746" y="2893"/>
                  </a:lnTo>
                  <a:lnTo>
                    <a:pt x="1373" y="2690"/>
                  </a:lnTo>
                  <a:lnTo>
                    <a:pt x="1939" y="1128"/>
                  </a:lnTo>
                  <a:cubicBezTo>
                    <a:pt x="2065" y="805"/>
                    <a:pt x="1993" y="430"/>
                    <a:pt x="1790" y="155"/>
                  </a:cubicBezTo>
                  <a:lnTo>
                    <a:pt x="1766" y="155"/>
                  </a:lnTo>
                  <a:cubicBezTo>
                    <a:pt x="1686" y="55"/>
                    <a:pt x="1567" y="1"/>
                    <a:pt x="1442" y="1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6"/>
            <p:cNvSpPr/>
            <p:nvPr/>
          </p:nvSpPr>
          <p:spPr>
            <a:xfrm>
              <a:off x="5809600" y="4028225"/>
              <a:ext cx="68475" cy="76975"/>
            </a:xfrm>
            <a:custGeom>
              <a:avLst/>
              <a:gdLst/>
              <a:ahLst/>
              <a:cxnLst/>
              <a:rect l="l" t="t" r="r" b="b"/>
              <a:pathLst>
                <a:path w="2739" h="3079" extrusionOk="0">
                  <a:moveTo>
                    <a:pt x="1492" y="0"/>
                  </a:moveTo>
                  <a:lnTo>
                    <a:pt x="1146" y="1670"/>
                  </a:lnTo>
                  <a:cubicBezTo>
                    <a:pt x="1146" y="1742"/>
                    <a:pt x="1098" y="1819"/>
                    <a:pt x="1021" y="1867"/>
                  </a:cubicBezTo>
                  <a:lnTo>
                    <a:pt x="54" y="2714"/>
                  </a:lnTo>
                  <a:cubicBezTo>
                    <a:pt x="1" y="2738"/>
                    <a:pt x="1" y="2810"/>
                    <a:pt x="54" y="2833"/>
                  </a:cubicBezTo>
                  <a:lnTo>
                    <a:pt x="299" y="3060"/>
                  </a:lnTo>
                  <a:cubicBezTo>
                    <a:pt x="326" y="3072"/>
                    <a:pt x="351" y="3078"/>
                    <a:pt x="373" y="3078"/>
                  </a:cubicBezTo>
                  <a:cubicBezTo>
                    <a:pt x="394" y="3078"/>
                    <a:pt x="412" y="3072"/>
                    <a:pt x="424" y="3060"/>
                  </a:cubicBezTo>
                  <a:lnTo>
                    <a:pt x="1617" y="2386"/>
                  </a:lnTo>
                  <a:cubicBezTo>
                    <a:pt x="1766" y="2315"/>
                    <a:pt x="1868" y="2237"/>
                    <a:pt x="1939" y="2118"/>
                  </a:cubicBezTo>
                  <a:lnTo>
                    <a:pt x="2739" y="149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6"/>
            <p:cNvSpPr/>
            <p:nvPr/>
          </p:nvSpPr>
          <p:spPr>
            <a:xfrm>
              <a:off x="5843150" y="4028225"/>
              <a:ext cx="62800" cy="80850"/>
            </a:xfrm>
            <a:custGeom>
              <a:avLst/>
              <a:gdLst/>
              <a:ahLst/>
              <a:cxnLst/>
              <a:rect l="l" t="t" r="r" b="b"/>
              <a:pathLst>
                <a:path w="2512" h="3234" extrusionOk="0">
                  <a:moveTo>
                    <a:pt x="150" y="0"/>
                  </a:moveTo>
                  <a:lnTo>
                    <a:pt x="126" y="78"/>
                  </a:lnTo>
                  <a:cubicBezTo>
                    <a:pt x="1" y="627"/>
                    <a:pt x="251" y="1193"/>
                    <a:pt x="746" y="1491"/>
                  </a:cubicBezTo>
                  <a:lnTo>
                    <a:pt x="1468" y="1891"/>
                  </a:lnTo>
                  <a:cubicBezTo>
                    <a:pt x="1617" y="1992"/>
                    <a:pt x="1719" y="2165"/>
                    <a:pt x="1695" y="2338"/>
                  </a:cubicBezTo>
                  <a:lnTo>
                    <a:pt x="1617" y="3185"/>
                  </a:lnTo>
                  <a:cubicBezTo>
                    <a:pt x="1617" y="3209"/>
                    <a:pt x="1641" y="3233"/>
                    <a:pt x="1665" y="3233"/>
                  </a:cubicBezTo>
                  <a:lnTo>
                    <a:pt x="2142" y="3233"/>
                  </a:lnTo>
                  <a:lnTo>
                    <a:pt x="2166" y="3209"/>
                  </a:lnTo>
                  <a:lnTo>
                    <a:pt x="2464" y="1915"/>
                  </a:lnTo>
                  <a:cubicBezTo>
                    <a:pt x="2512" y="1819"/>
                    <a:pt x="2488" y="1694"/>
                    <a:pt x="2440" y="1617"/>
                  </a:cubicBezTo>
                  <a:lnTo>
                    <a:pt x="1397" y="149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6"/>
            <p:cNvSpPr/>
            <p:nvPr/>
          </p:nvSpPr>
          <p:spPr>
            <a:xfrm>
              <a:off x="5886700" y="3949125"/>
              <a:ext cx="36700" cy="31350"/>
            </a:xfrm>
            <a:custGeom>
              <a:avLst/>
              <a:gdLst/>
              <a:ahLst/>
              <a:cxnLst/>
              <a:rect l="l" t="t" r="r" b="b"/>
              <a:pathLst>
                <a:path w="1468" h="1254" extrusionOk="0">
                  <a:moveTo>
                    <a:pt x="909" y="0"/>
                  </a:moveTo>
                  <a:cubicBezTo>
                    <a:pt x="837" y="0"/>
                    <a:pt x="765" y="20"/>
                    <a:pt x="698" y="63"/>
                  </a:cubicBezTo>
                  <a:lnTo>
                    <a:pt x="275" y="307"/>
                  </a:lnTo>
                  <a:cubicBezTo>
                    <a:pt x="72" y="408"/>
                    <a:pt x="1" y="683"/>
                    <a:pt x="126" y="880"/>
                  </a:cubicBezTo>
                  <a:lnTo>
                    <a:pt x="197" y="1053"/>
                  </a:lnTo>
                  <a:cubicBezTo>
                    <a:pt x="280" y="1187"/>
                    <a:pt x="418" y="1253"/>
                    <a:pt x="559" y="1253"/>
                  </a:cubicBezTo>
                  <a:cubicBezTo>
                    <a:pt x="631" y="1253"/>
                    <a:pt x="704" y="1236"/>
                    <a:pt x="770" y="1202"/>
                  </a:cubicBezTo>
                  <a:lnTo>
                    <a:pt x="1217" y="957"/>
                  </a:lnTo>
                  <a:cubicBezTo>
                    <a:pt x="1414" y="832"/>
                    <a:pt x="1468" y="581"/>
                    <a:pt x="1366" y="385"/>
                  </a:cubicBezTo>
                  <a:lnTo>
                    <a:pt x="1265" y="212"/>
                  </a:lnTo>
                  <a:cubicBezTo>
                    <a:pt x="1186" y="77"/>
                    <a:pt x="1049" y="0"/>
                    <a:pt x="909" y="0"/>
                  </a:cubicBezTo>
                  <a:close/>
                </a:path>
              </a:pathLst>
            </a:custGeom>
            <a:solidFill>
              <a:srgbClr val="FEC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6"/>
            <p:cNvSpPr/>
            <p:nvPr/>
          </p:nvSpPr>
          <p:spPr>
            <a:xfrm>
              <a:off x="5878650" y="4119025"/>
              <a:ext cx="29850" cy="9875"/>
            </a:xfrm>
            <a:custGeom>
              <a:avLst/>
              <a:gdLst/>
              <a:ahLst/>
              <a:cxnLst/>
              <a:rect l="l" t="t" r="r" b="b"/>
              <a:pathLst>
                <a:path w="1194" h="395" extrusionOk="0">
                  <a:moveTo>
                    <a:pt x="197" y="1"/>
                  </a:moveTo>
                  <a:cubicBezTo>
                    <a:pt x="96" y="1"/>
                    <a:pt x="0" y="96"/>
                    <a:pt x="0" y="198"/>
                  </a:cubicBezTo>
                  <a:cubicBezTo>
                    <a:pt x="0" y="299"/>
                    <a:pt x="96" y="394"/>
                    <a:pt x="197" y="394"/>
                  </a:cubicBezTo>
                  <a:lnTo>
                    <a:pt x="991" y="394"/>
                  </a:lnTo>
                  <a:cubicBezTo>
                    <a:pt x="1116" y="394"/>
                    <a:pt x="1193" y="299"/>
                    <a:pt x="1193" y="198"/>
                  </a:cubicBezTo>
                  <a:cubicBezTo>
                    <a:pt x="1193" y="96"/>
                    <a:pt x="1116" y="1"/>
                    <a:pt x="991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6"/>
            <p:cNvSpPr/>
            <p:nvPr/>
          </p:nvSpPr>
          <p:spPr>
            <a:xfrm>
              <a:off x="5791575" y="4103325"/>
              <a:ext cx="27450" cy="24375"/>
            </a:xfrm>
            <a:custGeom>
              <a:avLst/>
              <a:gdLst/>
              <a:ahLst/>
              <a:cxnLst/>
              <a:rect l="l" t="t" r="r" b="b"/>
              <a:pathLst>
                <a:path w="1098" h="975" extrusionOk="0">
                  <a:moveTo>
                    <a:pt x="223" y="1"/>
                  </a:moveTo>
                  <a:cubicBezTo>
                    <a:pt x="169" y="1"/>
                    <a:pt x="116" y="26"/>
                    <a:pt x="78" y="80"/>
                  </a:cubicBezTo>
                  <a:cubicBezTo>
                    <a:pt x="0" y="158"/>
                    <a:pt x="0" y="277"/>
                    <a:pt x="101" y="354"/>
                  </a:cubicBezTo>
                  <a:lnTo>
                    <a:pt x="722" y="927"/>
                  </a:lnTo>
                  <a:cubicBezTo>
                    <a:pt x="775" y="951"/>
                    <a:pt x="823" y="975"/>
                    <a:pt x="871" y="975"/>
                  </a:cubicBezTo>
                  <a:cubicBezTo>
                    <a:pt x="925" y="975"/>
                    <a:pt x="972" y="951"/>
                    <a:pt x="1020" y="903"/>
                  </a:cubicBezTo>
                  <a:cubicBezTo>
                    <a:pt x="1098" y="826"/>
                    <a:pt x="1074" y="700"/>
                    <a:pt x="996" y="629"/>
                  </a:cubicBezTo>
                  <a:lnTo>
                    <a:pt x="352" y="56"/>
                  </a:lnTo>
                  <a:cubicBezTo>
                    <a:pt x="316" y="20"/>
                    <a:pt x="269" y="1"/>
                    <a:pt x="223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6"/>
            <p:cNvSpPr/>
            <p:nvPr/>
          </p:nvSpPr>
          <p:spPr>
            <a:xfrm>
              <a:off x="5846875" y="3996600"/>
              <a:ext cx="18075" cy="31650"/>
            </a:xfrm>
            <a:custGeom>
              <a:avLst/>
              <a:gdLst/>
              <a:ahLst/>
              <a:cxnLst/>
              <a:rect l="l" t="t" r="r" b="b"/>
              <a:pathLst>
                <a:path w="723" h="1266" extrusionOk="0">
                  <a:moveTo>
                    <a:pt x="723" y="1"/>
                  </a:moveTo>
                  <a:lnTo>
                    <a:pt x="204" y="221"/>
                  </a:lnTo>
                  <a:lnTo>
                    <a:pt x="1" y="1265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9" name="Google Shape;1769;p36"/>
          <p:cNvGrpSpPr/>
          <p:nvPr/>
        </p:nvGrpSpPr>
        <p:grpSpPr>
          <a:xfrm>
            <a:off x="4371111" y="2188700"/>
            <a:ext cx="297075" cy="333175"/>
            <a:chOff x="6402350" y="2379850"/>
            <a:chExt cx="297075" cy="333175"/>
          </a:xfrm>
        </p:grpSpPr>
        <p:sp>
          <p:nvSpPr>
            <p:cNvPr id="1770" name="Google Shape;1770;p36"/>
            <p:cNvSpPr/>
            <p:nvPr/>
          </p:nvSpPr>
          <p:spPr>
            <a:xfrm>
              <a:off x="6424125" y="2565650"/>
              <a:ext cx="252950" cy="142300"/>
            </a:xfrm>
            <a:custGeom>
              <a:avLst/>
              <a:gdLst/>
              <a:ahLst/>
              <a:cxnLst/>
              <a:rect l="l" t="t" r="r" b="b"/>
              <a:pathLst>
                <a:path w="10118" h="5692" extrusionOk="0">
                  <a:moveTo>
                    <a:pt x="8053" y="1"/>
                  </a:moveTo>
                  <a:cubicBezTo>
                    <a:pt x="7803" y="1"/>
                    <a:pt x="7582" y="198"/>
                    <a:pt x="7582" y="472"/>
                  </a:cubicBezTo>
                  <a:lnTo>
                    <a:pt x="7582" y="2363"/>
                  </a:lnTo>
                  <a:cubicBezTo>
                    <a:pt x="7582" y="2112"/>
                    <a:pt x="7385" y="1892"/>
                    <a:pt x="7111" y="1892"/>
                  </a:cubicBezTo>
                  <a:lnTo>
                    <a:pt x="5518" y="1892"/>
                  </a:lnTo>
                  <a:cubicBezTo>
                    <a:pt x="5268" y="1892"/>
                    <a:pt x="5047" y="2112"/>
                    <a:pt x="5047" y="2363"/>
                  </a:cubicBezTo>
                  <a:lnTo>
                    <a:pt x="5047" y="3627"/>
                  </a:lnTo>
                  <a:cubicBezTo>
                    <a:pt x="5047" y="3359"/>
                    <a:pt x="4850" y="3156"/>
                    <a:pt x="4576" y="3156"/>
                  </a:cubicBezTo>
                  <a:lnTo>
                    <a:pt x="3007" y="3156"/>
                  </a:lnTo>
                  <a:cubicBezTo>
                    <a:pt x="2733" y="3156"/>
                    <a:pt x="2536" y="3359"/>
                    <a:pt x="2536" y="3627"/>
                  </a:cubicBezTo>
                  <a:lnTo>
                    <a:pt x="2536" y="4797"/>
                  </a:lnTo>
                  <a:cubicBezTo>
                    <a:pt x="2536" y="4522"/>
                    <a:pt x="2315" y="4325"/>
                    <a:pt x="2065" y="4325"/>
                  </a:cubicBezTo>
                  <a:lnTo>
                    <a:pt x="472" y="4325"/>
                  </a:lnTo>
                  <a:cubicBezTo>
                    <a:pt x="198" y="4325"/>
                    <a:pt x="1" y="4522"/>
                    <a:pt x="1" y="4797"/>
                  </a:cubicBezTo>
                  <a:lnTo>
                    <a:pt x="1" y="5691"/>
                  </a:lnTo>
                  <a:lnTo>
                    <a:pt x="10117" y="5691"/>
                  </a:lnTo>
                  <a:lnTo>
                    <a:pt x="10117" y="472"/>
                  </a:lnTo>
                  <a:cubicBezTo>
                    <a:pt x="10117" y="198"/>
                    <a:pt x="9920" y="1"/>
                    <a:pt x="9646" y="1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6"/>
            <p:cNvSpPr/>
            <p:nvPr/>
          </p:nvSpPr>
          <p:spPr>
            <a:xfrm>
              <a:off x="6626050" y="2379850"/>
              <a:ext cx="10000" cy="190750"/>
            </a:xfrm>
            <a:custGeom>
              <a:avLst/>
              <a:gdLst/>
              <a:ahLst/>
              <a:cxnLst/>
              <a:rect l="l" t="t" r="r" b="b"/>
              <a:pathLst>
                <a:path w="400" h="7630" extrusionOk="0">
                  <a:moveTo>
                    <a:pt x="203" y="1"/>
                  </a:moveTo>
                  <a:cubicBezTo>
                    <a:pt x="78" y="1"/>
                    <a:pt x="0" y="102"/>
                    <a:pt x="0" y="204"/>
                  </a:cubicBezTo>
                  <a:lnTo>
                    <a:pt x="0" y="7433"/>
                  </a:lnTo>
                  <a:cubicBezTo>
                    <a:pt x="0" y="7534"/>
                    <a:pt x="78" y="7630"/>
                    <a:pt x="203" y="7630"/>
                  </a:cubicBezTo>
                  <a:cubicBezTo>
                    <a:pt x="298" y="7630"/>
                    <a:pt x="400" y="7534"/>
                    <a:pt x="400" y="7433"/>
                  </a:cubicBezTo>
                  <a:lnTo>
                    <a:pt x="400" y="204"/>
                  </a:lnTo>
                  <a:cubicBezTo>
                    <a:pt x="400" y="102"/>
                    <a:pt x="298" y="1"/>
                    <a:pt x="203" y="1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6"/>
            <p:cNvSpPr/>
            <p:nvPr/>
          </p:nvSpPr>
          <p:spPr>
            <a:xfrm>
              <a:off x="6424125" y="2673775"/>
              <a:ext cx="63400" cy="34175"/>
            </a:xfrm>
            <a:custGeom>
              <a:avLst/>
              <a:gdLst/>
              <a:ahLst/>
              <a:cxnLst/>
              <a:rect l="l" t="t" r="r" b="b"/>
              <a:pathLst>
                <a:path w="2536" h="1367" extrusionOk="0">
                  <a:moveTo>
                    <a:pt x="472" y="0"/>
                  </a:moveTo>
                  <a:cubicBezTo>
                    <a:pt x="198" y="0"/>
                    <a:pt x="1" y="197"/>
                    <a:pt x="1" y="472"/>
                  </a:cubicBezTo>
                  <a:lnTo>
                    <a:pt x="1" y="1366"/>
                  </a:lnTo>
                  <a:lnTo>
                    <a:pt x="2536" y="1366"/>
                  </a:lnTo>
                  <a:lnTo>
                    <a:pt x="2536" y="472"/>
                  </a:lnTo>
                  <a:cubicBezTo>
                    <a:pt x="2536" y="197"/>
                    <a:pt x="2315" y="0"/>
                    <a:pt x="2065" y="0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6"/>
            <p:cNvSpPr/>
            <p:nvPr/>
          </p:nvSpPr>
          <p:spPr>
            <a:xfrm>
              <a:off x="6487500" y="2644550"/>
              <a:ext cx="62800" cy="63400"/>
            </a:xfrm>
            <a:custGeom>
              <a:avLst/>
              <a:gdLst/>
              <a:ahLst/>
              <a:cxnLst/>
              <a:rect l="l" t="t" r="r" b="b"/>
              <a:pathLst>
                <a:path w="2512" h="2536" extrusionOk="0">
                  <a:moveTo>
                    <a:pt x="472" y="0"/>
                  </a:moveTo>
                  <a:cubicBezTo>
                    <a:pt x="198" y="0"/>
                    <a:pt x="1" y="203"/>
                    <a:pt x="1" y="471"/>
                  </a:cubicBezTo>
                  <a:lnTo>
                    <a:pt x="1" y="2535"/>
                  </a:lnTo>
                  <a:lnTo>
                    <a:pt x="2512" y="2535"/>
                  </a:lnTo>
                  <a:lnTo>
                    <a:pt x="2512" y="471"/>
                  </a:lnTo>
                  <a:cubicBezTo>
                    <a:pt x="2512" y="203"/>
                    <a:pt x="2315" y="0"/>
                    <a:pt x="2041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6"/>
            <p:cNvSpPr/>
            <p:nvPr/>
          </p:nvSpPr>
          <p:spPr>
            <a:xfrm>
              <a:off x="6550275" y="2612925"/>
              <a:ext cx="63400" cy="95025"/>
            </a:xfrm>
            <a:custGeom>
              <a:avLst/>
              <a:gdLst/>
              <a:ahLst/>
              <a:cxnLst/>
              <a:rect l="l" t="t" r="r" b="b"/>
              <a:pathLst>
                <a:path w="2536" h="3801" extrusionOk="0">
                  <a:moveTo>
                    <a:pt x="472" y="1"/>
                  </a:moveTo>
                  <a:cubicBezTo>
                    <a:pt x="222" y="1"/>
                    <a:pt x="1" y="221"/>
                    <a:pt x="1" y="472"/>
                  </a:cubicBezTo>
                  <a:lnTo>
                    <a:pt x="1" y="3800"/>
                  </a:lnTo>
                  <a:lnTo>
                    <a:pt x="2536" y="3800"/>
                  </a:lnTo>
                  <a:lnTo>
                    <a:pt x="2536" y="472"/>
                  </a:lnTo>
                  <a:cubicBezTo>
                    <a:pt x="2536" y="221"/>
                    <a:pt x="2339" y="1"/>
                    <a:pt x="2065" y="1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6"/>
            <p:cNvSpPr/>
            <p:nvPr/>
          </p:nvSpPr>
          <p:spPr>
            <a:xfrm>
              <a:off x="6613650" y="2565650"/>
              <a:ext cx="63425" cy="142300"/>
            </a:xfrm>
            <a:custGeom>
              <a:avLst/>
              <a:gdLst/>
              <a:ahLst/>
              <a:cxnLst/>
              <a:rect l="l" t="t" r="r" b="b"/>
              <a:pathLst>
                <a:path w="2537" h="5692" extrusionOk="0">
                  <a:moveTo>
                    <a:pt x="472" y="1"/>
                  </a:moveTo>
                  <a:cubicBezTo>
                    <a:pt x="222" y="1"/>
                    <a:pt x="1" y="198"/>
                    <a:pt x="1" y="472"/>
                  </a:cubicBezTo>
                  <a:lnTo>
                    <a:pt x="1" y="5691"/>
                  </a:lnTo>
                  <a:lnTo>
                    <a:pt x="2536" y="5691"/>
                  </a:lnTo>
                  <a:lnTo>
                    <a:pt x="2536" y="472"/>
                  </a:lnTo>
                  <a:cubicBezTo>
                    <a:pt x="2536" y="198"/>
                    <a:pt x="2339" y="1"/>
                    <a:pt x="2065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6"/>
            <p:cNvSpPr/>
            <p:nvPr/>
          </p:nvSpPr>
          <p:spPr>
            <a:xfrm>
              <a:off x="6402350" y="2703000"/>
              <a:ext cx="297075" cy="10025"/>
            </a:xfrm>
            <a:custGeom>
              <a:avLst/>
              <a:gdLst/>
              <a:ahLst/>
              <a:cxnLst/>
              <a:rect l="l" t="t" r="r" b="b"/>
              <a:pathLst>
                <a:path w="11883" h="401" extrusionOk="0">
                  <a:moveTo>
                    <a:pt x="204" y="0"/>
                  </a:moveTo>
                  <a:cubicBezTo>
                    <a:pt x="102" y="0"/>
                    <a:pt x="1" y="72"/>
                    <a:pt x="1" y="197"/>
                  </a:cubicBezTo>
                  <a:cubicBezTo>
                    <a:pt x="1" y="299"/>
                    <a:pt x="102" y="400"/>
                    <a:pt x="204" y="400"/>
                  </a:cubicBezTo>
                  <a:lnTo>
                    <a:pt x="11686" y="400"/>
                  </a:lnTo>
                  <a:cubicBezTo>
                    <a:pt x="11805" y="400"/>
                    <a:pt x="11883" y="299"/>
                    <a:pt x="11883" y="197"/>
                  </a:cubicBezTo>
                  <a:cubicBezTo>
                    <a:pt x="11883" y="72"/>
                    <a:pt x="11805" y="0"/>
                    <a:pt x="11686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6"/>
            <p:cNvSpPr/>
            <p:nvPr/>
          </p:nvSpPr>
          <p:spPr>
            <a:xfrm>
              <a:off x="6631100" y="2392375"/>
              <a:ext cx="66400" cy="39700"/>
            </a:xfrm>
            <a:custGeom>
              <a:avLst/>
              <a:gdLst/>
              <a:ahLst/>
              <a:cxnLst/>
              <a:rect l="l" t="t" r="r" b="b"/>
              <a:pathLst>
                <a:path w="2656" h="1588" extrusionOk="0">
                  <a:moveTo>
                    <a:pt x="1" y="1"/>
                  </a:moveTo>
                  <a:lnTo>
                    <a:pt x="1" y="1587"/>
                  </a:lnTo>
                  <a:lnTo>
                    <a:pt x="2536" y="1587"/>
                  </a:lnTo>
                  <a:cubicBezTo>
                    <a:pt x="2607" y="1587"/>
                    <a:pt x="2655" y="1492"/>
                    <a:pt x="2607" y="1438"/>
                  </a:cubicBezTo>
                  <a:lnTo>
                    <a:pt x="1939" y="866"/>
                  </a:lnTo>
                  <a:cubicBezTo>
                    <a:pt x="1886" y="842"/>
                    <a:pt x="1886" y="770"/>
                    <a:pt x="1939" y="746"/>
                  </a:cubicBezTo>
                  <a:lnTo>
                    <a:pt x="2607" y="150"/>
                  </a:lnTo>
                  <a:cubicBezTo>
                    <a:pt x="2655" y="96"/>
                    <a:pt x="2607" y="1"/>
                    <a:pt x="2536" y="1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6"/>
            <p:cNvSpPr/>
            <p:nvPr/>
          </p:nvSpPr>
          <p:spPr>
            <a:xfrm>
              <a:off x="6543425" y="2450700"/>
              <a:ext cx="95750" cy="109475"/>
            </a:xfrm>
            <a:custGeom>
              <a:avLst/>
              <a:gdLst/>
              <a:ahLst/>
              <a:cxnLst/>
              <a:rect l="l" t="t" r="r" b="b"/>
              <a:pathLst>
                <a:path w="3830" h="4379" extrusionOk="0">
                  <a:moveTo>
                    <a:pt x="3705" y="0"/>
                  </a:moveTo>
                  <a:lnTo>
                    <a:pt x="943" y="1515"/>
                  </a:lnTo>
                  <a:cubicBezTo>
                    <a:pt x="698" y="1640"/>
                    <a:pt x="621" y="1867"/>
                    <a:pt x="549" y="2189"/>
                  </a:cubicBezTo>
                  <a:lnTo>
                    <a:pt x="1" y="4128"/>
                  </a:lnTo>
                  <a:lnTo>
                    <a:pt x="722" y="4378"/>
                  </a:lnTo>
                  <a:lnTo>
                    <a:pt x="1343" y="3555"/>
                  </a:lnTo>
                  <a:lnTo>
                    <a:pt x="1868" y="1992"/>
                  </a:lnTo>
                  <a:lnTo>
                    <a:pt x="3257" y="1145"/>
                  </a:lnTo>
                  <a:cubicBezTo>
                    <a:pt x="3627" y="919"/>
                    <a:pt x="3830" y="447"/>
                    <a:pt x="3705" y="0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6"/>
            <p:cNvSpPr/>
            <p:nvPr/>
          </p:nvSpPr>
          <p:spPr>
            <a:xfrm>
              <a:off x="6543425" y="2539575"/>
              <a:ext cx="59675" cy="73375"/>
            </a:xfrm>
            <a:custGeom>
              <a:avLst/>
              <a:gdLst/>
              <a:ahLst/>
              <a:cxnLst/>
              <a:rect l="l" t="t" r="r" b="b"/>
              <a:pathLst>
                <a:path w="2387" h="2935" extrusionOk="0">
                  <a:moveTo>
                    <a:pt x="1343" y="0"/>
                  </a:moveTo>
                  <a:lnTo>
                    <a:pt x="1" y="573"/>
                  </a:lnTo>
                  <a:lnTo>
                    <a:pt x="1444" y="1467"/>
                  </a:lnTo>
                  <a:cubicBezTo>
                    <a:pt x="1516" y="1491"/>
                    <a:pt x="1569" y="1569"/>
                    <a:pt x="1569" y="1640"/>
                  </a:cubicBezTo>
                  <a:lnTo>
                    <a:pt x="1689" y="2935"/>
                  </a:lnTo>
                  <a:lnTo>
                    <a:pt x="2166" y="2935"/>
                  </a:lnTo>
                  <a:lnTo>
                    <a:pt x="2363" y="1443"/>
                  </a:lnTo>
                  <a:cubicBezTo>
                    <a:pt x="2386" y="1241"/>
                    <a:pt x="2261" y="1121"/>
                    <a:pt x="2136" y="942"/>
                  </a:cubicBezTo>
                  <a:lnTo>
                    <a:pt x="1343" y="0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6"/>
            <p:cNvSpPr/>
            <p:nvPr/>
          </p:nvSpPr>
          <p:spPr>
            <a:xfrm>
              <a:off x="6517925" y="2539575"/>
              <a:ext cx="59075" cy="105000"/>
            </a:xfrm>
            <a:custGeom>
              <a:avLst/>
              <a:gdLst/>
              <a:ahLst/>
              <a:cxnLst/>
              <a:rect l="l" t="t" r="r" b="b"/>
              <a:pathLst>
                <a:path w="2363" h="4200" extrusionOk="0">
                  <a:moveTo>
                    <a:pt x="2363" y="0"/>
                  </a:moveTo>
                  <a:lnTo>
                    <a:pt x="1021" y="573"/>
                  </a:lnTo>
                  <a:lnTo>
                    <a:pt x="949" y="1986"/>
                  </a:lnTo>
                  <a:cubicBezTo>
                    <a:pt x="949" y="2112"/>
                    <a:pt x="949" y="2189"/>
                    <a:pt x="895" y="2261"/>
                  </a:cubicBezTo>
                  <a:lnTo>
                    <a:pt x="1" y="4199"/>
                  </a:lnTo>
                  <a:lnTo>
                    <a:pt x="502" y="4199"/>
                  </a:lnTo>
                  <a:lnTo>
                    <a:pt x="1891" y="2362"/>
                  </a:lnTo>
                  <a:cubicBezTo>
                    <a:pt x="1963" y="2285"/>
                    <a:pt x="1963" y="2135"/>
                    <a:pt x="1993" y="2040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6"/>
            <p:cNvSpPr/>
            <p:nvPr/>
          </p:nvSpPr>
          <p:spPr>
            <a:xfrm>
              <a:off x="6549100" y="2452725"/>
              <a:ext cx="33575" cy="34500"/>
            </a:xfrm>
            <a:custGeom>
              <a:avLst/>
              <a:gdLst/>
              <a:ahLst/>
              <a:cxnLst/>
              <a:rect l="l" t="t" r="r" b="b"/>
              <a:pathLst>
                <a:path w="1343" h="1380" extrusionOk="0">
                  <a:moveTo>
                    <a:pt x="644" y="0"/>
                  </a:moveTo>
                  <a:cubicBezTo>
                    <a:pt x="579" y="0"/>
                    <a:pt x="512" y="15"/>
                    <a:pt x="448" y="44"/>
                  </a:cubicBezTo>
                  <a:lnTo>
                    <a:pt x="269" y="146"/>
                  </a:lnTo>
                  <a:cubicBezTo>
                    <a:pt x="72" y="241"/>
                    <a:pt x="0" y="492"/>
                    <a:pt x="96" y="718"/>
                  </a:cubicBezTo>
                  <a:lnTo>
                    <a:pt x="322" y="1136"/>
                  </a:lnTo>
                  <a:cubicBezTo>
                    <a:pt x="390" y="1297"/>
                    <a:pt x="537" y="1380"/>
                    <a:pt x="697" y="1380"/>
                  </a:cubicBezTo>
                  <a:cubicBezTo>
                    <a:pt x="762" y="1380"/>
                    <a:pt x="830" y="1366"/>
                    <a:pt x="895" y="1339"/>
                  </a:cubicBezTo>
                  <a:lnTo>
                    <a:pt x="1068" y="1237"/>
                  </a:lnTo>
                  <a:cubicBezTo>
                    <a:pt x="1265" y="1136"/>
                    <a:pt x="1342" y="891"/>
                    <a:pt x="1241" y="665"/>
                  </a:cubicBezTo>
                  <a:lnTo>
                    <a:pt x="1014" y="241"/>
                  </a:lnTo>
                  <a:cubicBezTo>
                    <a:pt x="947" y="85"/>
                    <a:pt x="801" y="0"/>
                    <a:pt x="644" y="0"/>
                  </a:cubicBezTo>
                  <a:close/>
                </a:path>
              </a:pathLst>
            </a:custGeom>
            <a:solidFill>
              <a:srgbClr val="FEC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2" name="Google Shape;1782;p36"/>
          <p:cNvGrpSpPr/>
          <p:nvPr/>
        </p:nvGrpSpPr>
        <p:grpSpPr>
          <a:xfrm>
            <a:off x="7311950" y="2190050"/>
            <a:ext cx="270225" cy="331825"/>
            <a:chOff x="7843900" y="2391625"/>
            <a:chExt cx="270225" cy="331825"/>
          </a:xfrm>
        </p:grpSpPr>
        <p:sp>
          <p:nvSpPr>
            <p:cNvPr id="1783" name="Google Shape;1783;p36"/>
            <p:cNvSpPr/>
            <p:nvPr/>
          </p:nvSpPr>
          <p:spPr>
            <a:xfrm>
              <a:off x="7910400" y="2458150"/>
              <a:ext cx="137375" cy="197600"/>
            </a:xfrm>
            <a:custGeom>
              <a:avLst/>
              <a:gdLst/>
              <a:ahLst/>
              <a:cxnLst/>
              <a:rect l="l" t="t" r="r" b="b"/>
              <a:pathLst>
                <a:path w="5495" h="7904" extrusionOk="0">
                  <a:moveTo>
                    <a:pt x="448" y="0"/>
                  </a:moveTo>
                  <a:cubicBezTo>
                    <a:pt x="198" y="0"/>
                    <a:pt x="1" y="203"/>
                    <a:pt x="1" y="448"/>
                  </a:cubicBezTo>
                  <a:lnTo>
                    <a:pt x="1" y="7456"/>
                  </a:lnTo>
                  <a:cubicBezTo>
                    <a:pt x="1" y="7707"/>
                    <a:pt x="198" y="7904"/>
                    <a:pt x="448" y="7904"/>
                  </a:cubicBezTo>
                  <a:lnTo>
                    <a:pt x="5047" y="7904"/>
                  </a:lnTo>
                  <a:cubicBezTo>
                    <a:pt x="5292" y="7904"/>
                    <a:pt x="5495" y="7707"/>
                    <a:pt x="5495" y="7456"/>
                  </a:cubicBezTo>
                  <a:lnTo>
                    <a:pt x="5495" y="448"/>
                  </a:lnTo>
                  <a:cubicBezTo>
                    <a:pt x="5495" y="203"/>
                    <a:pt x="5292" y="0"/>
                    <a:pt x="5047" y="0"/>
                  </a:cubicBezTo>
                  <a:close/>
                </a:path>
              </a:pathLst>
            </a:custGeom>
            <a:solidFill>
              <a:srgbClr val="FFA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6"/>
            <p:cNvSpPr/>
            <p:nvPr/>
          </p:nvSpPr>
          <p:spPr>
            <a:xfrm>
              <a:off x="7942025" y="2427125"/>
              <a:ext cx="74575" cy="38500"/>
            </a:xfrm>
            <a:custGeom>
              <a:avLst/>
              <a:gdLst/>
              <a:ahLst/>
              <a:cxnLst/>
              <a:rect l="l" t="t" r="r" b="b"/>
              <a:pathLst>
                <a:path w="2983" h="1540" extrusionOk="0">
                  <a:moveTo>
                    <a:pt x="0" y="1"/>
                  </a:moveTo>
                  <a:lnTo>
                    <a:pt x="0" y="1539"/>
                  </a:lnTo>
                  <a:cubicBezTo>
                    <a:pt x="126" y="1492"/>
                    <a:pt x="251" y="1468"/>
                    <a:pt x="376" y="1414"/>
                  </a:cubicBezTo>
                  <a:lnTo>
                    <a:pt x="376" y="1241"/>
                  </a:lnTo>
                  <a:lnTo>
                    <a:pt x="2983" y="1241"/>
                  </a:lnTo>
                  <a:lnTo>
                    <a:pt x="2983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6"/>
            <p:cNvSpPr/>
            <p:nvPr/>
          </p:nvSpPr>
          <p:spPr>
            <a:xfrm>
              <a:off x="7973775" y="2446950"/>
              <a:ext cx="9875" cy="11225"/>
            </a:xfrm>
            <a:custGeom>
              <a:avLst/>
              <a:gdLst/>
              <a:ahLst/>
              <a:cxnLst/>
              <a:rect l="l" t="t" r="r" b="b"/>
              <a:pathLst>
                <a:path w="395" h="449" extrusionOk="0">
                  <a:moveTo>
                    <a:pt x="198" y="1"/>
                  </a:moveTo>
                  <a:cubicBezTo>
                    <a:pt x="73" y="1"/>
                    <a:pt x="1" y="102"/>
                    <a:pt x="1" y="204"/>
                  </a:cubicBezTo>
                  <a:lnTo>
                    <a:pt x="1" y="448"/>
                  </a:lnTo>
                  <a:lnTo>
                    <a:pt x="395" y="448"/>
                  </a:lnTo>
                  <a:lnTo>
                    <a:pt x="395" y="204"/>
                  </a:lnTo>
                  <a:cubicBezTo>
                    <a:pt x="395" y="102"/>
                    <a:pt x="299" y="1"/>
                    <a:pt x="198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6"/>
            <p:cNvSpPr/>
            <p:nvPr/>
          </p:nvSpPr>
          <p:spPr>
            <a:xfrm>
              <a:off x="7928450" y="2407900"/>
              <a:ext cx="101275" cy="91275"/>
            </a:xfrm>
            <a:custGeom>
              <a:avLst/>
              <a:gdLst/>
              <a:ahLst/>
              <a:cxnLst/>
              <a:rect l="l" t="t" r="r" b="b"/>
              <a:pathLst>
                <a:path w="4051" h="3651" extrusionOk="0">
                  <a:moveTo>
                    <a:pt x="1343" y="0"/>
                  </a:moveTo>
                  <a:cubicBezTo>
                    <a:pt x="597" y="72"/>
                    <a:pt x="1" y="692"/>
                    <a:pt x="1" y="1467"/>
                  </a:cubicBezTo>
                  <a:lnTo>
                    <a:pt x="1" y="3179"/>
                  </a:lnTo>
                  <a:cubicBezTo>
                    <a:pt x="1" y="3305"/>
                    <a:pt x="48" y="3430"/>
                    <a:pt x="120" y="3501"/>
                  </a:cubicBezTo>
                  <a:cubicBezTo>
                    <a:pt x="221" y="3603"/>
                    <a:pt x="323" y="3651"/>
                    <a:pt x="448" y="3651"/>
                  </a:cubicBezTo>
                  <a:cubicBezTo>
                    <a:pt x="716" y="3651"/>
                    <a:pt x="919" y="3430"/>
                    <a:pt x="919" y="3179"/>
                  </a:cubicBezTo>
                  <a:lnTo>
                    <a:pt x="919" y="1617"/>
                  </a:lnTo>
                  <a:cubicBezTo>
                    <a:pt x="919" y="1366"/>
                    <a:pt x="1116" y="1139"/>
                    <a:pt x="1367" y="1139"/>
                  </a:cubicBezTo>
                  <a:lnTo>
                    <a:pt x="2685" y="1139"/>
                  </a:lnTo>
                  <a:cubicBezTo>
                    <a:pt x="2929" y="1139"/>
                    <a:pt x="3132" y="1366"/>
                    <a:pt x="3132" y="1617"/>
                  </a:cubicBezTo>
                  <a:lnTo>
                    <a:pt x="3132" y="2010"/>
                  </a:lnTo>
                  <a:lnTo>
                    <a:pt x="4051" y="2010"/>
                  </a:lnTo>
                  <a:lnTo>
                    <a:pt x="4051" y="1467"/>
                  </a:lnTo>
                  <a:cubicBezTo>
                    <a:pt x="4051" y="692"/>
                    <a:pt x="3478" y="72"/>
                    <a:pt x="2733" y="0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6"/>
            <p:cNvSpPr/>
            <p:nvPr/>
          </p:nvSpPr>
          <p:spPr>
            <a:xfrm>
              <a:off x="7928450" y="2407900"/>
              <a:ext cx="101275" cy="49075"/>
            </a:xfrm>
            <a:custGeom>
              <a:avLst/>
              <a:gdLst/>
              <a:ahLst/>
              <a:cxnLst/>
              <a:rect l="l" t="t" r="r" b="b"/>
              <a:pathLst>
                <a:path w="4051" h="1963" extrusionOk="0">
                  <a:moveTo>
                    <a:pt x="1343" y="0"/>
                  </a:moveTo>
                  <a:cubicBezTo>
                    <a:pt x="597" y="72"/>
                    <a:pt x="1" y="692"/>
                    <a:pt x="1" y="1467"/>
                  </a:cubicBezTo>
                  <a:lnTo>
                    <a:pt x="1" y="1963"/>
                  </a:lnTo>
                  <a:cubicBezTo>
                    <a:pt x="1" y="1193"/>
                    <a:pt x="597" y="543"/>
                    <a:pt x="1343" y="495"/>
                  </a:cubicBezTo>
                  <a:lnTo>
                    <a:pt x="2733" y="495"/>
                  </a:lnTo>
                  <a:cubicBezTo>
                    <a:pt x="3478" y="573"/>
                    <a:pt x="4051" y="1193"/>
                    <a:pt x="4051" y="1963"/>
                  </a:cubicBezTo>
                  <a:lnTo>
                    <a:pt x="4051" y="1467"/>
                  </a:lnTo>
                  <a:cubicBezTo>
                    <a:pt x="4051" y="692"/>
                    <a:pt x="3478" y="72"/>
                    <a:pt x="2733" y="0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6"/>
            <p:cNvSpPr/>
            <p:nvPr/>
          </p:nvSpPr>
          <p:spPr>
            <a:xfrm>
              <a:off x="7962000" y="2391625"/>
              <a:ext cx="34775" cy="44775"/>
            </a:xfrm>
            <a:custGeom>
              <a:avLst/>
              <a:gdLst/>
              <a:ahLst/>
              <a:cxnLst/>
              <a:rect l="l" t="t" r="r" b="b"/>
              <a:pathLst>
                <a:path w="1391" h="1791" extrusionOk="0">
                  <a:moveTo>
                    <a:pt x="472" y="1"/>
                  </a:moveTo>
                  <a:cubicBezTo>
                    <a:pt x="198" y="1"/>
                    <a:pt x="1" y="228"/>
                    <a:pt x="1" y="502"/>
                  </a:cubicBezTo>
                  <a:lnTo>
                    <a:pt x="1" y="1319"/>
                  </a:lnTo>
                  <a:cubicBezTo>
                    <a:pt x="1" y="1594"/>
                    <a:pt x="198" y="1790"/>
                    <a:pt x="472" y="1790"/>
                  </a:cubicBezTo>
                  <a:lnTo>
                    <a:pt x="895" y="1790"/>
                  </a:lnTo>
                  <a:cubicBezTo>
                    <a:pt x="1164" y="1790"/>
                    <a:pt x="1391" y="1594"/>
                    <a:pt x="1391" y="1319"/>
                  </a:cubicBezTo>
                  <a:lnTo>
                    <a:pt x="1391" y="502"/>
                  </a:lnTo>
                  <a:cubicBezTo>
                    <a:pt x="1391" y="228"/>
                    <a:pt x="1164" y="1"/>
                    <a:pt x="895" y="1"/>
                  </a:cubicBezTo>
                  <a:close/>
                </a:path>
              </a:pathLst>
            </a:custGeom>
            <a:solidFill>
              <a:srgbClr val="FEC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6"/>
            <p:cNvSpPr/>
            <p:nvPr/>
          </p:nvSpPr>
          <p:spPr>
            <a:xfrm>
              <a:off x="7962000" y="2391625"/>
              <a:ext cx="34775" cy="37325"/>
            </a:xfrm>
            <a:custGeom>
              <a:avLst/>
              <a:gdLst/>
              <a:ahLst/>
              <a:cxnLst/>
              <a:rect l="l" t="t" r="r" b="b"/>
              <a:pathLst>
                <a:path w="1391" h="1493" extrusionOk="0">
                  <a:moveTo>
                    <a:pt x="472" y="1"/>
                  </a:moveTo>
                  <a:cubicBezTo>
                    <a:pt x="221" y="1"/>
                    <a:pt x="1" y="228"/>
                    <a:pt x="1" y="502"/>
                  </a:cubicBezTo>
                  <a:lnTo>
                    <a:pt x="1" y="997"/>
                  </a:lnTo>
                  <a:cubicBezTo>
                    <a:pt x="1" y="1271"/>
                    <a:pt x="221" y="1492"/>
                    <a:pt x="472" y="1492"/>
                  </a:cubicBezTo>
                  <a:lnTo>
                    <a:pt x="895" y="1492"/>
                  </a:lnTo>
                  <a:cubicBezTo>
                    <a:pt x="1164" y="1492"/>
                    <a:pt x="1391" y="1271"/>
                    <a:pt x="1391" y="997"/>
                  </a:cubicBezTo>
                  <a:lnTo>
                    <a:pt x="1391" y="502"/>
                  </a:lnTo>
                  <a:cubicBezTo>
                    <a:pt x="1391" y="228"/>
                    <a:pt x="1164" y="1"/>
                    <a:pt x="895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6"/>
            <p:cNvSpPr/>
            <p:nvPr/>
          </p:nvSpPr>
          <p:spPr>
            <a:xfrm>
              <a:off x="8047750" y="2512275"/>
              <a:ext cx="31050" cy="74575"/>
            </a:xfrm>
            <a:custGeom>
              <a:avLst/>
              <a:gdLst/>
              <a:ahLst/>
              <a:cxnLst/>
              <a:rect l="l" t="t" r="r" b="b"/>
              <a:pathLst>
                <a:path w="1242" h="2983" extrusionOk="0">
                  <a:moveTo>
                    <a:pt x="1" y="0"/>
                  </a:moveTo>
                  <a:lnTo>
                    <a:pt x="1" y="394"/>
                  </a:lnTo>
                  <a:lnTo>
                    <a:pt x="1" y="2983"/>
                  </a:lnTo>
                  <a:lnTo>
                    <a:pt x="1241" y="2983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6"/>
            <p:cNvSpPr/>
            <p:nvPr/>
          </p:nvSpPr>
          <p:spPr>
            <a:xfrm>
              <a:off x="8047750" y="2543875"/>
              <a:ext cx="11200" cy="10025"/>
            </a:xfrm>
            <a:custGeom>
              <a:avLst/>
              <a:gdLst/>
              <a:ahLst/>
              <a:cxnLst/>
              <a:rect l="l" t="t" r="r" b="b"/>
              <a:pathLst>
                <a:path w="448" h="401" extrusionOk="0">
                  <a:moveTo>
                    <a:pt x="1" y="1"/>
                  </a:moveTo>
                  <a:lnTo>
                    <a:pt x="1" y="401"/>
                  </a:lnTo>
                  <a:lnTo>
                    <a:pt x="245" y="401"/>
                  </a:lnTo>
                  <a:cubicBezTo>
                    <a:pt x="370" y="401"/>
                    <a:pt x="448" y="299"/>
                    <a:pt x="448" y="204"/>
                  </a:cubicBezTo>
                  <a:cubicBezTo>
                    <a:pt x="448" y="102"/>
                    <a:pt x="370" y="1"/>
                    <a:pt x="245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6"/>
            <p:cNvSpPr/>
            <p:nvPr/>
          </p:nvSpPr>
          <p:spPr>
            <a:xfrm>
              <a:off x="8047750" y="2498550"/>
              <a:ext cx="50275" cy="101875"/>
            </a:xfrm>
            <a:custGeom>
              <a:avLst/>
              <a:gdLst/>
              <a:ahLst/>
              <a:cxnLst/>
              <a:rect l="l" t="t" r="r" b="b"/>
              <a:pathLst>
                <a:path w="2011" h="4075" extrusionOk="0">
                  <a:moveTo>
                    <a:pt x="1" y="1"/>
                  </a:moveTo>
                  <a:lnTo>
                    <a:pt x="1" y="943"/>
                  </a:lnTo>
                  <a:lnTo>
                    <a:pt x="418" y="943"/>
                  </a:lnTo>
                  <a:cubicBezTo>
                    <a:pt x="669" y="943"/>
                    <a:pt x="865" y="1146"/>
                    <a:pt x="865" y="1390"/>
                  </a:cubicBezTo>
                  <a:lnTo>
                    <a:pt x="865" y="2685"/>
                  </a:lnTo>
                  <a:cubicBezTo>
                    <a:pt x="865" y="2935"/>
                    <a:pt x="669" y="3132"/>
                    <a:pt x="418" y="3132"/>
                  </a:cubicBezTo>
                  <a:lnTo>
                    <a:pt x="1" y="3132"/>
                  </a:lnTo>
                  <a:lnTo>
                    <a:pt x="1" y="4075"/>
                  </a:lnTo>
                  <a:lnTo>
                    <a:pt x="567" y="4075"/>
                  </a:lnTo>
                  <a:cubicBezTo>
                    <a:pt x="1313" y="4075"/>
                    <a:pt x="1963" y="3478"/>
                    <a:pt x="2011" y="2733"/>
                  </a:cubicBezTo>
                  <a:lnTo>
                    <a:pt x="2011" y="2613"/>
                  </a:lnTo>
                  <a:lnTo>
                    <a:pt x="2011" y="1468"/>
                  </a:lnTo>
                  <a:lnTo>
                    <a:pt x="2011" y="1343"/>
                  </a:lnTo>
                  <a:cubicBezTo>
                    <a:pt x="1963" y="597"/>
                    <a:pt x="1343" y="1"/>
                    <a:pt x="567" y="1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6"/>
            <p:cNvSpPr/>
            <p:nvPr/>
          </p:nvSpPr>
          <p:spPr>
            <a:xfrm>
              <a:off x="8047750" y="2565650"/>
              <a:ext cx="21650" cy="21200"/>
            </a:xfrm>
            <a:custGeom>
              <a:avLst/>
              <a:gdLst/>
              <a:ahLst/>
              <a:cxnLst/>
              <a:rect l="l" t="t" r="r" b="b"/>
              <a:pathLst>
                <a:path w="866" h="848" extrusionOk="0">
                  <a:moveTo>
                    <a:pt x="865" y="1"/>
                  </a:moveTo>
                  <a:cubicBezTo>
                    <a:pt x="865" y="251"/>
                    <a:pt x="669" y="448"/>
                    <a:pt x="418" y="448"/>
                  </a:cubicBezTo>
                  <a:lnTo>
                    <a:pt x="1" y="448"/>
                  </a:lnTo>
                  <a:lnTo>
                    <a:pt x="1" y="848"/>
                  </a:lnTo>
                  <a:lnTo>
                    <a:pt x="418" y="848"/>
                  </a:lnTo>
                  <a:cubicBezTo>
                    <a:pt x="669" y="848"/>
                    <a:pt x="865" y="645"/>
                    <a:pt x="865" y="400"/>
                  </a:cubicBezTo>
                  <a:lnTo>
                    <a:pt x="865" y="1"/>
                  </a:lnTo>
                  <a:close/>
                </a:path>
              </a:pathLst>
            </a:custGeom>
            <a:solidFill>
              <a:srgbClr val="ED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6"/>
            <p:cNvSpPr/>
            <p:nvPr/>
          </p:nvSpPr>
          <p:spPr>
            <a:xfrm>
              <a:off x="8047750" y="2498550"/>
              <a:ext cx="50275" cy="43575"/>
            </a:xfrm>
            <a:custGeom>
              <a:avLst/>
              <a:gdLst/>
              <a:ahLst/>
              <a:cxnLst/>
              <a:rect l="l" t="t" r="r" b="b"/>
              <a:pathLst>
                <a:path w="2011" h="1743" extrusionOk="0">
                  <a:moveTo>
                    <a:pt x="1" y="1"/>
                  </a:moveTo>
                  <a:lnTo>
                    <a:pt x="1" y="400"/>
                  </a:lnTo>
                  <a:lnTo>
                    <a:pt x="567" y="400"/>
                  </a:lnTo>
                  <a:cubicBezTo>
                    <a:pt x="1343" y="400"/>
                    <a:pt x="1963" y="997"/>
                    <a:pt x="2011" y="1742"/>
                  </a:cubicBezTo>
                  <a:lnTo>
                    <a:pt x="2011" y="1468"/>
                  </a:lnTo>
                  <a:lnTo>
                    <a:pt x="2011" y="1343"/>
                  </a:lnTo>
                  <a:cubicBezTo>
                    <a:pt x="1963" y="597"/>
                    <a:pt x="1343" y="1"/>
                    <a:pt x="567" y="1"/>
                  </a:cubicBezTo>
                  <a:close/>
                </a:path>
              </a:pathLst>
            </a:custGeom>
            <a:solidFill>
              <a:srgbClr val="ED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6"/>
            <p:cNvSpPr/>
            <p:nvPr/>
          </p:nvSpPr>
          <p:spPr>
            <a:xfrm>
              <a:off x="8069375" y="2532100"/>
              <a:ext cx="44750" cy="34775"/>
            </a:xfrm>
            <a:custGeom>
              <a:avLst/>
              <a:gdLst/>
              <a:ahLst/>
              <a:cxnLst/>
              <a:rect l="l" t="t" r="r" b="b"/>
              <a:pathLst>
                <a:path w="1790" h="1391" extrusionOk="0">
                  <a:moveTo>
                    <a:pt x="478" y="1"/>
                  </a:moveTo>
                  <a:cubicBezTo>
                    <a:pt x="227" y="1"/>
                    <a:pt x="0" y="227"/>
                    <a:pt x="0" y="496"/>
                  </a:cubicBezTo>
                  <a:lnTo>
                    <a:pt x="0" y="919"/>
                  </a:lnTo>
                  <a:cubicBezTo>
                    <a:pt x="0" y="1170"/>
                    <a:pt x="227" y="1391"/>
                    <a:pt x="478" y="1391"/>
                  </a:cubicBezTo>
                  <a:lnTo>
                    <a:pt x="1319" y="1391"/>
                  </a:lnTo>
                  <a:cubicBezTo>
                    <a:pt x="1593" y="1391"/>
                    <a:pt x="1790" y="1170"/>
                    <a:pt x="1790" y="919"/>
                  </a:cubicBezTo>
                  <a:lnTo>
                    <a:pt x="1790" y="496"/>
                  </a:lnTo>
                  <a:cubicBezTo>
                    <a:pt x="1790" y="227"/>
                    <a:pt x="1593" y="1"/>
                    <a:pt x="1319" y="1"/>
                  </a:cubicBezTo>
                  <a:close/>
                </a:path>
              </a:pathLst>
            </a:custGeom>
            <a:solidFill>
              <a:srgbClr val="C9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6"/>
            <p:cNvSpPr/>
            <p:nvPr/>
          </p:nvSpPr>
          <p:spPr>
            <a:xfrm>
              <a:off x="8069375" y="2532100"/>
              <a:ext cx="44750" cy="34775"/>
            </a:xfrm>
            <a:custGeom>
              <a:avLst/>
              <a:gdLst/>
              <a:ahLst/>
              <a:cxnLst/>
              <a:rect l="l" t="t" r="r" b="b"/>
              <a:pathLst>
                <a:path w="1790" h="1391" extrusionOk="0">
                  <a:moveTo>
                    <a:pt x="478" y="1"/>
                  </a:moveTo>
                  <a:cubicBezTo>
                    <a:pt x="227" y="1"/>
                    <a:pt x="0" y="227"/>
                    <a:pt x="0" y="496"/>
                  </a:cubicBezTo>
                  <a:lnTo>
                    <a:pt x="0" y="919"/>
                  </a:lnTo>
                  <a:cubicBezTo>
                    <a:pt x="0" y="1170"/>
                    <a:pt x="227" y="1391"/>
                    <a:pt x="478" y="1391"/>
                  </a:cubicBezTo>
                  <a:lnTo>
                    <a:pt x="1319" y="1391"/>
                  </a:lnTo>
                  <a:cubicBezTo>
                    <a:pt x="1593" y="1391"/>
                    <a:pt x="1790" y="1170"/>
                    <a:pt x="1790" y="919"/>
                  </a:cubicBezTo>
                  <a:lnTo>
                    <a:pt x="1790" y="496"/>
                  </a:lnTo>
                  <a:cubicBezTo>
                    <a:pt x="1790" y="227"/>
                    <a:pt x="1593" y="1"/>
                    <a:pt x="1319" y="1"/>
                  </a:cubicBezTo>
                  <a:close/>
                </a:path>
              </a:pathLst>
            </a:custGeom>
            <a:solidFill>
              <a:srgbClr val="FEC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6"/>
            <p:cNvSpPr/>
            <p:nvPr/>
          </p:nvSpPr>
          <p:spPr>
            <a:xfrm>
              <a:off x="8081300" y="2532100"/>
              <a:ext cx="32825" cy="34775"/>
            </a:xfrm>
            <a:custGeom>
              <a:avLst/>
              <a:gdLst/>
              <a:ahLst/>
              <a:cxnLst/>
              <a:rect l="l" t="t" r="r" b="b"/>
              <a:pathLst>
                <a:path w="1313" h="1391" extrusionOk="0">
                  <a:moveTo>
                    <a:pt x="472" y="1"/>
                  </a:moveTo>
                  <a:cubicBezTo>
                    <a:pt x="221" y="1"/>
                    <a:pt x="1" y="227"/>
                    <a:pt x="1" y="496"/>
                  </a:cubicBezTo>
                  <a:lnTo>
                    <a:pt x="1" y="919"/>
                  </a:lnTo>
                  <a:cubicBezTo>
                    <a:pt x="1" y="1170"/>
                    <a:pt x="221" y="1391"/>
                    <a:pt x="472" y="1391"/>
                  </a:cubicBezTo>
                  <a:lnTo>
                    <a:pt x="842" y="1391"/>
                  </a:lnTo>
                  <a:cubicBezTo>
                    <a:pt x="1116" y="1391"/>
                    <a:pt x="1313" y="1170"/>
                    <a:pt x="1313" y="919"/>
                  </a:cubicBezTo>
                  <a:lnTo>
                    <a:pt x="1313" y="496"/>
                  </a:lnTo>
                  <a:cubicBezTo>
                    <a:pt x="1313" y="227"/>
                    <a:pt x="1116" y="1"/>
                    <a:pt x="842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6"/>
            <p:cNvSpPr/>
            <p:nvPr/>
          </p:nvSpPr>
          <p:spPr>
            <a:xfrm>
              <a:off x="7879250" y="2512275"/>
              <a:ext cx="31175" cy="74575"/>
            </a:xfrm>
            <a:custGeom>
              <a:avLst/>
              <a:gdLst/>
              <a:ahLst/>
              <a:cxnLst/>
              <a:rect l="l" t="t" r="r" b="b"/>
              <a:pathLst>
                <a:path w="1247" h="2983" extrusionOk="0">
                  <a:moveTo>
                    <a:pt x="0" y="0"/>
                  </a:moveTo>
                  <a:lnTo>
                    <a:pt x="0" y="2983"/>
                  </a:lnTo>
                  <a:lnTo>
                    <a:pt x="1247" y="2983"/>
                  </a:lnTo>
                  <a:lnTo>
                    <a:pt x="1247" y="39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6"/>
            <p:cNvSpPr/>
            <p:nvPr/>
          </p:nvSpPr>
          <p:spPr>
            <a:xfrm>
              <a:off x="7899225" y="2543875"/>
              <a:ext cx="11200" cy="10025"/>
            </a:xfrm>
            <a:custGeom>
              <a:avLst/>
              <a:gdLst/>
              <a:ahLst/>
              <a:cxnLst/>
              <a:rect l="l" t="t" r="r" b="b"/>
              <a:pathLst>
                <a:path w="448" h="401" extrusionOk="0">
                  <a:moveTo>
                    <a:pt x="197" y="1"/>
                  </a:moveTo>
                  <a:cubicBezTo>
                    <a:pt x="72" y="1"/>
                    <a:pt x="1" y="102"/>
                    <a:pt x="1" y="204"/>
                  </a:cubicBezTo>
                  <a:cubicBezTo>
                    <a:pt x="1" y="299"/>
                    <a:pt x="72" y="401"/>
                    <a:pt x="197" y="401"/>
                  </a:cubicBezTo>
                  <a:lnTo>
                    <a:pt x="448" y="401"/>
                  </a:lnTo>
                  <a:lnTo>
                    <a:pt x="448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6"/>
            <p:cNvSpPr/>
            <p:nvPr/>
          </p:nvSpPr>
          <p:spPr>
            <a:xfrm>
              <a:off x="7859400" y="2498550"/>
              <a:ext cx="51025" cy="101875"/>
            </a:xfrm>
            <a:custGeom>
              <a:avLst/>
              <a:gdLst/>
              <a:ahLst/>
              <a:cxnLst/>
              <a:rect l="l" t="t" r="r" b="b"/>
              <a:pathLst>
                <a:path w="2041" h="4075" extrusionOk="0">
                  <a:moveTo>
                    <a:pt x="1468" y="1"/>
                  </a:moveTo>
                  <a:cubicBezTo>
                    <a:pt x="699" y="1"/>
                    <a:pt x="79" y="597"/>
                    <a:pt x="25" y="1343"/>
                  </a:cubicBezTo>
                  <a:cubicBezTo>
                    <a:pt x="25" y="1390"/>
                    <a:pt x="1" y="1420"/>
                    <a:pt x="1" y="1468"/>
                  </a:cubicBezTo>
                  <a:lnTo>
                    <a:pt x="1" y="2613"/>
                  </a:lnTo>
                  <a:cubicBezTo>
                    <a:pt x="1" y="2661"/>
                    <a:pt x="25" y="2685"/>
                    <a:pt x="25" y="2733"/>
                  </a:cubicBezTo>
                  <a:cubicBezTo>
                    <a:pt x="79" y="3478"/>
                    <a:pt x="699" y="4075"/>
                    <a:pt x="1468" y="4075"/>
                  </a:cubicBezTo>
                  <a:lnTo>
                    <a:pt x="2041" y="4075"/>
                  </a:lnTo>
                  <a:lnTo>
                    <a:pt x="2041" y="3132"/>
                  </a:lnTo>
                  <a:lnTo>
                    <a:pt x="1617" y="3132"/>
                  </a:lnTo>
                  <a:cubicBezTo>
                    <a:pt x="1367" y="3132"/>
                    <a:pt x="1170" y="2935"/>
                    <a:pt x="1170" y="2685"/>
                  </a:cubicBezTo>
                  <a:lnTo>
                    <a:pt x="1170" y="1390"/>
                  </a:lnTo>
                  <a:cubicBezTo>
                    <a:pt x="1170" y="1146"/>
                    <a:pt x="1367" y="943"/>
                    <a:pt x="1617" y="943"/>
                  </a:cubicBezTo>
                  <a:lnTo>
                    <a:pt x="2041" y="943"/>
                  </a:lnTo>
                  <a:lnTo>
                    <a:pt x="2041" y="1"/>
                  </a:ln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6"/>
            <p:cNvSpPr/>
            <p:nvPr/>
          </p:nvSpPr>
          <p:spPr>
            <a:xfrm>
              <a:off x="7859400" y="2498550"/>
              <a:ext cx="51025" cy="47900"/>
            </a:xfrm>
            <a:custGeom>
              <a:avLst/>
              <a:gdLst/>
              <a:ahLst/>
              <a:cxnLst/>
              <a:rect l="l" t="t" r="r" b="b"/>
              <a:pathLst>
                <a:path w="2041" h="1916" extrusionOk="0">
                  <a:moveTo>
                    <a:pt x="1468" y="1"/>
                  </a:moveTo>
                  <a:cubicBezTo>
                    <a:pt x="699" y="1"/>
                    <a:pt x="79" y="597"/>
                    <a:pt x="25" y="1343"/>
                  </a:cubicBezTo>
                  <a:cubicBezTo>
                    <a:pt x="25" y="1390"/>
                    <a:pt x="1" y="1420"/>
                    <a:pt x="1" y="1468"/>
                  </a:cubicBezTo>
                  <a:lnTo>
                    <a:pt x="1" y="1915"/>
                  </a:lnTo>
                  <a:cubicBezTo>
                    <a:pt x="1" y="1892"/>
                    <a:pt x="25" y="1838"/>
                    <a:pt x="25" y="1814"/>
                  </a:cubicBezTo>
                  <a:cubicBezTo>
                    <a:pt x="79" y="1045"/>
                    <a:pt x="699" y="448"/>
                    <a:pt x="1468" y="448"/>
                  </a:cubicBezTo>
                  <a:lnTo>
                    <a:pt x="2041" y="448"/>
                  </a:lnTo>
                  <a:lnTo>
                    <a:pt x="2041" y="1"/>
                  </a:lnTo>
                  <a:close/>
                </a:path>
              </a:pathLst>
            </a:custGeom>
            <a:solidFill>
              <a:srgbClr val="ED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6"/>
            <p:cNvSpPr/>
            <p:nvPr/>
          </p:nvSpPr>
          <p:spPr>
            <a:xfrm>
              <a:off x="7888650" y="2565650"/>
              <a:ext cx="21775" cy="22400"/>
            </a:xfrm>
            <a:custGeom>
              <a:avLst/>
              <a:gdLst/>
              <a:ahLst/>
              <a:cxnLst/>
              <a:rect l="l" t="t" r="r" b="b"/>
              <a:pathLst>
                <a:path w="871" h="896" extrusionOk="0">
                  <a:moveTo>
                    <a:pt x="0" y="1"/>
                  </a:moveTo>
                  <a:lnTo>
                    <a:pt x="0" y="448"/>
                  </a:lnTo>
                  <a:cubicBezTo>
                    <a:pt x="0" y="699"/>
                    <a:pt x="197" y="896"/>
                    <a:pt x="447" y="896"/>
                  </a:cubicBezTo>
                  <a:lnTo>
                    <a:pt x="871" y="896"/>
                  </a:lnTo>
                  <a:lnTo>
                    <a:pt x="871" y="448"/>
                  </a:lnTo>
                  <a:lnTo>
                    <a:pt x="447" y="448"/>
                  </a:lnTo>
                  <a:cubicBezTo>
                    <a:pt x="197" y="448"/>
                    <a:pt x="0" y="251"/>
                    <a:pt x="0" y="1"/>
                  </a:cubicBezTo>
                  <a:close/>
                </a:path>
              </a:pathLst>
            </a:custGeom>
            <a:solidFill>
              <a:srgbClr val="ED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6"/>
            <p:cNvSpPr/>
            <p:nvPr/>
          </p:nvSpPr>
          <p:spPr>
            <a:xfrm>
              <a:off x="7843900" y="2532100"/>
              <a:ext cx="44775" cy="34775"/>
            </a:xfrm>
            <a:custGeom>
              <a:avLst/>
              <a:gdLst/>
              <a:ahLst/>
              <a:cxnLst/>
              <a:rect l="l" t="t" r="r" b="b"/>
              <a:pathLst>
                <a:path w="1791" h="1391" extrusionOk="0">
                  <a:moveTo>
                    <a:pt x="472" y="1"/>
                  </a:moveTo>
                  <a:cubicBezTo>
                    <a:pt x="197" y="1"/>
                    <a:pt x="1" y="227"/>
                    <a:pt x="1" y="496"/>
                  </a:cubicBezTo>
                  <a:lnTo>
                    <a:pt x="1" y="919"/>
                  </a:lnTo>
                  <a:cubicBezTo>
                    <a:pt x="1" y="1170"/>
                    <a:pt x="197" y="1391"/>
                    <a:pt x="472" y="1391"/>
                  </a:cubicBezTo>
                  <a:lnTo>
                    <a:pt x="1319" y="1391"/>
                  </a:lnTo>
                  <a:cubicBezTo>
                    <a:pt x="1563" y="1391"/>
                    <a:pt x="1790" y="1170"/>
                    <a:pt x="1790" y="919"/>
                  </a:cubicBezTo>
                  <a:lnTo>
                    <a:pt x="1790" y="496"/>
                  </a:lnTo>
                  <a:cubicBezTo>
                    <a:pt x="1790" y="227"/>
                    <a:pt x="1563" y="1"/>
                    <a:pt x="1319" y="1"/>
                  </a:cubicBezTo>
                  <a:close/>
                </a:path>
              </a:pathLst>
            </a:custGeom>
            <a:solidFill>
              <a:srgbClr val="FEC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6"/>
            <p:cNvSpPr/>
            <p:nvPr/>
          </p:nvSpPr>
          <p:spPr>
            <a:xfrm>
              <a:off x="7843900" y="2532100"/>
              <a:ext cx="34175" cy="34775"/>
            </a:xfrm>
            <a:custGeom>
              <a:avLst/>
              <a:gdLst/>
              <a:ahLst/>
              <a:cxnLst/>
              <a:rect l="l" t="t" r="r" b="b"/>
              <a:pathLst>
                <a:path w="1367" h="1391" extrusionOk="0">
                  <a:moveTo>
                    <a:pt x="472" y="1"/>
                  </a:moveTo>
                  <a:cubicBezTo>
                    <a:pt x="197" y="1"/>
                    <a:pt x="1" y="227"/>
                    <a:pt x="1" y="496"/>
                  </a:cubicBezTo>
                  <a:lnTo>
                    <a:pt x="1" y="919"/>
                  </a:lnTo>
                  <a:cubicBezTo>
                    <a:pt x="1" y="1170"/>
                    <a:pt x="197" y="1391"/>
                    <a:pt x="472" y="1391"/>
                  </a:cubicBezTo>
                  <a:lnTo>
                    <a:pt x="895" y="1391"/>
                  </a:lnTo>
                  <a:cubicBezTo>
                    <a:pt x="1170" y="1391"/>
                    <a:pt x="1367" y="1170"/>
                    <a:pt x="1367" y="919"/>
                  </a:cubicBezTo>
                  <a:lnTo>
                    <a:pt x="1367" y="496"/>
                  </a:lnTo>
                  <a:cubicBezTo>
                    <a:pt x="1367" y="227"/>
                    <a:pt x="1170" y="1"/>
                    <a:pt x="895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6"/>
            <p:cNvSpPr/>
            <p:nvPr/>
          </p:nvSpPr>
          <p:spPr>
            <a:xfrm>
              <a:off x="7941425" y="2648275"/>
              <a:ext cx="74575" cy="38650"/>
            </a:xfrm>
            <a:custGeom>
              <a:avLst/>
              <a:gdLst/>
              <a:ahLst/>
              <a:cxnLst/>
              <a:rect l="l" t="t" r="r" b="b"/>
              <a:pathLst>
                <a:path w="2983" h="1546" extrusionOk="0">
                  <a:moveTo>
                    <a:pt x="2983" y="0"/>
                  </a:moveTo>
                  <a:cubicBezTo>
                    <a:pt x="2858" y="54"/>
                    <a:pt x="2732" y="102"/>
                    <a:pt x="2613" y="126"/>
                  </a:cubicBezTo>
                  <a:lnTo>
                    <a:pt x="2613" y="299"/>
                  </a:lnTo>
                  <a:lnTo>
                    <a:pt x="1" y="299"/>
                  </a:lnTo>
                  <a:lnTo>
                    <a:pt x="1" y="1545"/>
                  </a:lnTo>
                  <a:lnTo>
                    <a:pt x="2983" y="1545"/>
                  </a:lnTo>
                  <a:lnTo>
                    <a:pt x="2983" y="0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6"/>
            <p:cNvSpPr/>
            <p:nvPr/>
          </p:nvSpPr>
          <p:spPr>
            <a:xfrm>
              <a:off x="7928450" y="2614725"/>
              <a:ext cx="101275" cy="91425"/>
            </a:xfrm>
            <a:custGeom>
              <a:avLst/>
              <a:gdLst/>
              <a:ahLst/>
              <a:cxnLst/>
              <a:rect l="l" t="t" r="r" b="b"/>
              <a:pathLst>
                <a:path w="4051" h="3657" extrusionOk="0">
                  <a:moveTo>
                    <a:pt x="3580" y="0"/>
                  </a:moveTo>
                  <a:cubicBezTo>
                    <a:pt x="3329" y="0"/>
                    <a:pt x="3132" y="227"/>
                    <a:pt x="3132" y="471"/>
                  </a:cubicBezTo>
                  <a:lnTo>
                    <a:pt x="3132" y="2064"/>
                  </a:lnTo>
                  <a:cubicBezTo>
                    <a:pt x="3132" y="2315"/>
                    <a:pt x="2929" y="2511"/>
                    <a:pt x="2685" y="2511"/>
                  </a:cubicBezTo>
                  <a:lnTo>
                    <a:pt x="1367" y="2511"/>
                  </a:lnTo>
                  <a:cubicBezTo>
                    <a:pt x="1116" y="2511"/>
                    <a:pt x="919" y="2315"/>
                    <a:pt x="919" y="2064"/>
                  </a:cubicBezTo>
                  <a:lnTo>
                    <a:pt x="919" y="1641"/>
                  </a:lnTo>
                  <a:lnTo>
                    <a:pt x="1" y="1641"/>
                  </a:lnTo>
                  <a:lnTo>
                    <a:pt x="1" y="2213"/>
                  </a:lnTo>
                  <a:cubicBezTo>
                    <a:pt x="1" y="2959"/>
                    <a:pt x="567" y="3579"/>
                    <a:pt x="1313" y="3657"/>
                  </a:cubicBezTo>
                  <a:lnTo>
                    <a:pt x="2709" y="3657"/>
                  </a:lnTo>
                  <a:cubicBezTo>
                    <a:pt x="3454" y="3603"/>
                    <a:pt x="4051" y="2959"/>
                    <a:pt x="4051" y="2213"/>
                  </a:cubicBezTo>
                  <a:lnTo>
                    <a:pt x="4051" y="471"/>
                  </a:lnTo>
                  <a:cubicBezTo>
                    <a:pt x="4051" y="352"/>
                    <a:pt x="3997" y="227"/>
                    <a:pt x="3926" y="149"/>
                  </a:cubicBezTo>
                  <a:cubicBezTo>
                    <a:pt x="3824" y="78"/>
                    <a:pt x="3729" y="0"/>
                    <a:pt x="3580" y="0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6"/>
            <p:cNvSpPr/>
            <p:nvPr/>
          </p:nvSpPr>
          <p:spPr>
            <a:xfrm>
              <a:off x="7928450" y="2657675"/>
              <a:ext cx="101275" cy="48475"/>
            </a:xfrm>
            <a:custGeom>
              <a:avLst/>
              <a:gdLst/>
              <a:ahLst/>
              <a:cxnLst/>
              <a:rect l="l" t="t" r="r" b="b"/>
              <a:pathLst>
                <a:path w="4051" h="1939" extrusionOk="0">
                  <a:moveTo>
                    <a:pt x="1" y="0"/>
                  </a:moveTo>
                  <a:lnTo>
                    <a:pt x="1" y="495"/>
                  </a:lnTo>
                  <a:cubicBezTo>
                    <a:pt x="1" y="1241"/>
                    <a:pt x="567" y="1861"/>
                    <a:pt x="1313" y="1939"/>
                  </a:cubicBezTo>
                  <a:lnTo>
                    <a:pt x="2709" y="1939"/>
                  </a:lnTo>
                  <a:cubicBezTo>
                    <a:pt x="3454" y="1885"/>
                    <a:pt x="4051" y="1241"/>
                    <a:pt x="4051" y="495"/>
                  </a:cubicBezTo>
                  <a:lnTo>
                    <a:pt x="4051" y="0"/>
                  </a:lnTo>
                  <a:cubicBezTo>
                    <a:pt x="4051" y="770"/>
                    <a:pt x="3454" y="1390"/>
                    <a:pt x="2709" y="1438"/>
                  </a:cubicBezTo>
                  <a:lnTo>
                    <a:pt x="1313" y="1438"/>
                  </a:lnTo>
                  <a:cubicBezTo>
                    <a:pt x="567" y="1390"/>
                    <a:pt x="1" y="746"/>
                    <a:pt x="1" y="0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6"/>
            <p:cNvSpPr/>
            <p:nvPr/>
          </p:nvSpPr>
          <p:spPr>
            <a:xfrm>
              <a:off x="7974375" y="2655725"/>
              <a:ext cx="10025" cy="12550"/>
            </a:xfrm>
            <a:custGeom>
              <a:avLst/>
              <a:gdLst/>
              <a:ahLst/>
              <a:cxnLst/>
              <a:rect l="l" t="t" r="r" b="b"/>
              <a:pathLst>
                <a:path w="401" h="502" extrusionOk="0">
                  <a:moveTo>
                    <a:pt x="25" y="1"/>
                  </a:moveTo>
                  <a:cubicBezTo>
                    <a:pt x="1" y="24"/>
                    <a:pt x="1" y="54"/>
                    <a:pt x="1" y="78"/>
                  </a:cubicBezTo>
                  <a:lnTo>
                    <a:pt x="1" y="299"/>
                  </a:lnTo>
                  <a:cubicBezTo>
                    <a:pt x="1" y="424"/>
                    <a:pt x="102" y="502"/>
                    <a:pt x="198" y="502"/>
                  </a:cubicBezTo>
                  <a:cubicBezTo>
                    <a:pt x="323" y="502"/>
                    <a:pt x="400" y="424"/>
                    <a:pt x="400" y="299"/>
                  </a:cubicBezTo>
                  <a:lnTo>
                    <a:pt x="400" y="78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6"/>
            <p:cNvSpPr/>
            <p:nvPr/>
          </p:nvSpPr>
          <p:spPr>
            <a:xfrm>
              <a:off x="7961250" y="2678700"/>
              <a:ext cx="34925" cy="44750"/>
            </a:xfrm>
            <a:custGeom>
              <a:avLst/>
              <a:gdLst/>
              <a:ahLst/>
              <a:cxnLst/>
              <a:rect l="l" t="t" r="r" b="b"/>
              <a:pathLst>
                <a:path w="1397" h="1790" extrusionOk="0">
                  <a:moveTo>
                    <a:pt x="502" y="0"/>
                  </a:moveTo>
                  <a:cubicBezTo>
                    <a:pt x="228" y="0"/>
                    <a:pt x="1" y="227"/>
                    <a:pt x="1" y="501"/>
                  </a:cubicBezTo>
                  <a:lnTo>
                    <a:pt x="1" y="1318"/>
                  </a:lnTo>
                  <a:cubicBezTo>
                    <a:pt x="1" y="1593"/>
                    <a:pt x="228" y="1790"/>
                    <a:pt x="502" y="1790"/>
                  </a:cubicBezTo>
                  <a:lnTo>
                    <a:pt x="925" y="1790"/>
                  </a:lnTo>
                  <a:cubicBezTo>
                    <a:pt x="1170" y="1790"/>
                    <a:pt x="1397" y="1593"/>
                    <a:pt x="1397" y="1318"/>
                  </a:cubicBezTo>
                  <a:lnTo>
                    <a:pt x="1397" y="501"/>
                  </a:lnTo>
                  <a:cubicBezTo>
                    <a:pt x="1397" y="227"/>
                    <a:pt x="1170" y="0"/>
                    <a:pt x="925" y="0"/>
                  </a:cubicBezTo>
                  <a:close/>
                </a:path>
              </a:pathLst>
            </a:custGeom>
            <a:solidFill>
              <a:srgbClr val="FEC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6"/>
            <p:cNvSpPr/>
            <p:nvPr/>
          </p:nvSpPr>
          <p:spPr>
            <a:xfrm>
              <a:off x="7961250" y="2686900"/>
              <a:ext cx="34925" cy="36550"/>
            </a:xfrm>
            <a:custGeom>
              <a:avLst/>
              <a:gdLst/>
              <a:ahLst/>
              <a:cxnLst/>
              <a:rect l="l" t="t" r="r" b="b"/>
              <a:pathLst>
                <a:path w="1397" h="1462" extrusionOk="0">
                  <a:moveTo>
                    <a:pt x="502" y="0"/>
                  </a:moveTo>
                  <a:cubicBezTo>
                    <a:pt x="228" y="0"/>
                    <a:pt x="1" y="221"/>
                    <a:pt x="1" y="495"/>
                  </a:cubicBezTo>
                  <a:lnTo>
                    <a:pt x="1" y="990"/>
                  </a:lnTo>
                  <a:cubicBezTo>
                    <a:pt x="1" y="1265"/>
                    <a:pt x="228" y="1462"/>
                    <a:pt x="502" y="1462"/>
                  </a:cubicBezTo>
                  <a:lnTo>
                    <a:pt x="925" y="1462"/>
                  </a:lnTo>
                  <a:cubicBezTo>
                    <a:pt x="1170" y="1462"/>
                    <a:pt x="1397" y="1265"/>
                    <a:pt x="1397" y="990"/>
                  </a:cubicBezTo>
                  <a:lnTo>
                    <a:pt x="1397" y="495"/>
                  </a:lnTo>
                  <a:cubicBezTo>
                    <a:pt x="1397" y="221"/>
                    <a:pt x="1170" y="0"/>
                    <a:pt x="925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6"/>
            <p:cNvSpPr/>
            <p:nvPr/>
          </p:nvSpPr>
          <p:spPr>
            <a:xfrm>
              <a:off x="7960675" y="2523450"/>
              <a:ext cx="37900" cy="72650"/>
            </a:xfrm>
            <a:custGeom>
              <a:avLst/>
              <a:gdLst/>
              <a:ahLst/>
              <a:cxnLst/>
              <a:rect l="l" t="t" r="r" b="b"/>
              <a:pathLst>
                <a:path w="1516" h="2906" extrusionOk="0">
                  <a:moveTo>
                    <a:pt x="698" y="1"/>
                  </a:moveTo>
                  <a:cubicBezTo>
                    <a:pt x="501" y="1"/>
                    <a:pt x="322" y="49"/>
                    <a:pt x="173" y="150"/>
                  </a:cubicBezTo>
                  <a:cubicBezTo>
                    <a:pt x="54" y="245"/>
                    <a:pt x="0" y="371"/>
                    <a:pt x="0" y="472"/>
                  </a:cubicBezTo>
                  <a:cubicBezTo>
                    <a:pt x="0" y="520"/>
                    <a:pt x="0" y="573"/>
                    <a:pt x="54" y="621"/>
                  </a:cubicBezTo>
                  <a:cubicBezTo>
                    <a:pt x="101" y="645"/>
                    <a:pt x="125" y="669"/>
                    <a:pt x="173" y="669"/>
                  </a:cubicBezTo>
                  <a:cubicBezTo>
                    <a:pt x="227" y="669"/>
                    <a:pt x="251" y="645"/>
                    <a:pt x="298" y="621"/>
                  </a:cubicBezTo>
                  <a:cubicBezTo>
                    <a:pt x="322" y="597"/>
                    <a:pt x="352" y="573"/>
                    <a:pt x="376" y="544"/>
                  </a:cubicBezTo>
                  <a:cubicBezTo>
                    <a:pt x="376" y="496"/>
                    <a:pt x="424" y="472"/>
                    <a:pt x="471" y="448"/>
                  </a:cubicBezTo>
                  <a:cubicBezTo>
                    <a:pt x="549" y="424"/>
                    <a:pt x="597" y="394"/>
                    <a:pt x="698" y="394"/>
                  </a:cubicBezTo>
                  <a:cubicBezTo>
                    <a:pt x="823" y="394"/>
                    <a:pt x="919" y="448"/>
                    <a:pt x="996" y="496"/>
                  </a:cubicBezTo>
                  <a:cubicBezTo>
                    <a:pt x="1068" y="544"/>
                    <a:pt x="1098" y="645"/>
                    <a:pt x="1098" y="746"/>
                  </a:cubicBezTo>
                  <a:cubicBezTo>
                    <a:pt x="1098" y="794"/>
                    <a:pt x="1068" y="872"/>
                    <a:pt x="1044" y="919"/>
                  </a:cubicBezTo>
                  <a:cubicBezTo>
                    <a:pt x="1020" y="967"/>
                    <a:pt x="996" y="1021"/>
                    <a:pt x="972" y="1045"/>
                  </a:cubicBezTo>
                  <a:cubicBezTo>
                    <a:pt x="919" y="1092"/>
                    <a:pt x="895" y="1116"/>
                    <a:pt x="823" y="1170"/>
                  </a:cubicBezTo>
                  <a:lnTo>
                    <a:pt x="722" y="1265"/>
                  </a:lnTo>
                  <a:cubicBezTo>
                    <a:pt x="549" y="1414"/>
                    <a:pt x="471" y="1617"/>
                    <a:pt x="471" y="1886"/>
                  </a:cubicBezTo>
                  <a:cubicBezTo>
                    <a:pt x="471" y="1963"/>
                    <a:pt x="501" y="2011"/>
                    <a:pt x="525" y="2035"/>
                  </a:cubicBezTo>
                  <a:cubicBezTo>
                    <a:pt x="549" y="2088"/>
                    <a:pt x="597" y="2088"/>
                    <a:pt x="650" y="2088"/>
                  </a:cubicBezTo>
                  <a:cubicBezTo>
                    <a:pt x="799" y="2088"/>
                    <a:pt x="847" y="2035"/>
                    <a:pt x="847" y="1963"/>
                  </a:cubicBezTo>
                  <a:cubicBezTo>
                    <a:pt x="847" y="1814"/>
                    <a:pt x="871" y="1713"/>
                    <a:pt x="895" y="1641"/>
                  </a:cubicBezTo>
                  <a:cubicBezTo>
                    <a:pt x="895" y="1564"/>
                    <a:pt x="972" y="1516"/>
                    <a:pt x="1044" y="1438"/>
                  </a:cubicBezTo>
                  <a:lnTo>
                    <a:pt x="1121" y="1367"/>
                  </a:lnTo>
                  <a:lnTo>
                    <a:pt x="1217" y="1265"/>
                  </a:lnTo>
                  <a:cubicBezTo>
                    <a:pt x="1247" y="1265"/>
                    <a:pt x="1271" y="1218"/>
                    <a:pt x="1318" y="1170"/>
                  </a:cubicBezTo>
                  <a:cubicBezTo>
                    <a:pt x="1366" y="1116"/>
                    <a:pt x="1396" y="1069"/>
                    <a:pt x="1420" y="1021"/>
                  </a:cubicBezTo>
                  <a:cubicBezTo>
                    <a:pt x="1444" y="967"/>
                    <a:pt x="1467" y="919"/>
                    <a:pt x="1491" y="872"/>
                  </a:cubicBezTo>
                  <a:cubicBezTo>
                    <a:pt x="1491" y="794"/>
                    <a:pt x="1515" y="746"/>
                    <a:pt x="1515" y="669"/>
                  </a:cubicBezTo>
                  <a:cubicBezTo>
                    <a:pt x="1515" y="472"/>
                    <a:pt x="1444" y="323"/>
                    <a:pt x="1294" y="198"/>
                  </a:cubicBezTo>
                  <a:cubicBezTo>
                    <a:pt x="1145" y="72"/>
                    <a:pt x="948" y="1"/>
                    <a:pt x="698" y="1"/>
                  </a:cubicBezTo>
                  <a:close/>
                  <a:moveTo>
                    <a:pt x="674" y="2387"/>
                  </a:moveTo>
                  <a:cubicBezTo>
                    <a:pt x="597" y="2387"/>
                    <a:pt x="525" y="2411"/>
                    <a:pt x="501" y="2458"/>
                  </a:cubicBezTo>
                  <a:cubicBezTo>
                    <a:pt x="447" y="2512"/>
                    <a:pt x="424" y="2560"/>
                    <a:pt x="424" y="2631"/>
                  </a:cubicBezTo>
                  <a:cubicBezTo>
                    <a:pt x="424" y="2709"/>
                    <a:pt x="447" y="2780"/>
                    <a:pt x="501" y="2834"/>
                  </a:cubicBezTo>
                  <a:cubicBezTo>
                    <a:pt x="525" y="2882"/>
                    <a:pt x="597" y="2906"/>
                    <a:pt x="674" y="2906"/>
                  </a:cubicBezTo>
                  <a:cubicBezTo>
                    <a:pt x="746" y="2906"/>
                    <a:pt x="799" y="2882"/>
                    <a:pt x="847" y="2834"/>
                  </a:cubicBezTo>
                  <a:cubicBezTo>
                    <a:pt x="895" y="2780"/>
                    <a:pt x="919" y="2709"/>
                    <a:pt x="919" y="2631"/>
                  </a:cubicBezTo>
                  <a:cubicBezTo>
                    <a:pt x="919" y="2560"/>
                    <a:pt x="895" y="2512"/>
                    <a:pt x="847" y="2458"/>
                  </a:cubicBezTo>
                  <a:cubicBezTo>
                    <a:pt x="799" y="2411"/>
                    <a:pt x="746" y="2387"/>
                    <a:pt x="674" y="2387"/>
                  </a:cubicBezTo>
                  <a:close/>
                </a:path>
              </a:pathLst>
            </a:custGeom>
            <a:solidFill>
              <a:srgbClr val="F3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p37"/>
          <p:cNvSpPr txBox="1">
            <a:spLocks noGrp="1"/>
          </p:cNvSpPr>
          <p:nvPr>
            <p:ph type="title"/>
          </p:nvPr>
        </p:nvSpPr>
        <p:spPr>
          <a:xfrm>
            <a:off x="713200" y="1580761"/>
            <a:ext cx="3852000" cy="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</a:t>
            </a:r>
            <a:r>
              <a:rPr lang="en" dirty="0">
                <a:solidFill>
                  <a:schemeClr val="lt2"/>
                </a:solidFill>
              </a:rPr>
              <a:t>FBC</a:t>
            </a:r>
            <a:endParaRPr dirty="0"/>
          </a:p>
        </p:txBody>
      </p:sp>
      <p:sp>
        <p:nvSpPr>
          <p:cNvPr id="1817" name="Google Shape;1817;p37"/>
          <p:cNvSpPr txBox="1">
            <a:spLocks noGrp="1"/>
          </p:cNvSpPr>
          <p:nvPr>
            <p:ph type="subTitle" idx="1"/>
          </p:nvPr>
        </p:nvSpPr>
        <p:spPr>
          <a:xfrm>
            <a:off x="713100" y="2094611"/>
            <a:ext cx="3852000" cy="14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major office supply company working with government agencies. They provide infrastructure (e.g. servers and desktops) and meet mundane office needs (e.g. paper products).</a:t>
            </a:r>
            <a:endParaRPr dirty="0"/>
          </a:p>
        </p:txBody>
      </p:sp>
      <p:grpSp>
        <p:nvGrpSpPr>
          <p:cNvPr id="1818" name="Google Shape;1818;p37"/>
          <p:cNvGrpSpPr/>
          <p:nvPr/>
        </p:nvGrpSpPr>
        <p:grpSpPr>
          <a:xfrm>
            <a:off x="5377571" y="1823163"/>
            <a:ext cx="1602989" cy="3050341"/>
            <a:chOff x="2093142" y="3397930"/>
            <a:chExt cx="421795" cy="802616"/>
          </a:xfrm>
        </p:grpSpPr>
        <p:sp>
          <p:nvSpPr>
            <p:cNvPr id="1819" name="Google Shape;1819;p37"/>
            <p:cNvSpPr/>
            <p:nvPr/>
          </p:nvSpPr>
          <p:spPr>
            <a:xfrm>
              <a:off x="2093142" y="3723431"/>
              <a:ext cx="128146" cy="477114"/>
            </a:xfrm>
            <a:custGeom>
              <a:avLst/>
              <a:gdLst/>
              <a:ahLst/>
              <a:cxnLst/>
              <a:rect l="l" t="t" r="r" b="b"/>
              <a:pathLst>
                <a:path w="4003" h="14904" extrusionOk="0">
                  <a:moveTo>
                    <a:pt x="3802" y="1"/>
                  </a:moveTo>
                  <a:lnTo>
                    <a:pt x="1" y="14904"/>
                  </a:lnTo>
                  <a:lnTo>
                    <a:pt x="201" y="14904"/>
                  </a:lnTo>
                  <a:lnTo>
                    <a:pt x="4003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7"/>
            <p:cNvSpPr/>
            <p:nvPr/>
          </p:nvSpPr>
          <p:spPr>
            <a:xfrm>
              <a:off x="2126787" y="3405805"/>
              <a:ext cx="350857" cy="437067"/>
            </a:xfrm>
            <a:custGeom>
              <a:avLst/>
              <a:gdLst/>
              <a:ahLst/>
              <a:cxnLst/>
              <a:rect l="l" t="t" r="r" b="b"/>
              <a:pathLst>
                <a:path w="10960" h="13653" extrusionOk="0">
                  <a:moveTo>
                    <a:pt x="0" y="0"/>
                  </a:moveTo>
                  <a:lnTo>
                    <a:pt x="1310" y="13652"/>
                  </a:lnTo>
                  <a:lnTo>
                    <a:pt x="10960" y="13652"/>
                  </a:lnTo>
                  <a:lnTo>
                    <a:pt x="9636" y="0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7"/>
            <p:cNvSpPr/>
            <p:nvPr/>
          </p:nvSpPr>
          <p:spPr>
            <a:xfrm>
              <a:off x="2133734" y="3405805"/>
              <a:ext cx="350793" cy="437067"/>
            </a:xfrm>
            <a:custGeom>
              <a:avLst/>
              <a:gdLst/>
              <a:ahLst/>
              <a:cxnLst/>
              <a:rect l="l" t="t" r="r" b="b"/>
              <a:pathLst>
                <a:path w="10958" h="13653" extrusionOk="0">
                  <a:moveTo>
                    <a:pt x="1" y="0"/>
                  </a:moveTo>
                  <a:lnTo>
                    <a:pt x="1311" y="13652"/>
                  </a:lnTo>
                  <a:lnTo>
                    <a:pt x="10957" y="13652"/>
                  </a:lnTo>
                  <a:lnTo>
                    <a:pt x="9633" y="0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7"/>
            <p:cNvSpPr/>
            <p:nvPr/>
          </p:nvSpPr>
          <p:spPr>
            <a:xfrm>
              <a:off x="2113406" y="3397930"/>
              <a:ext cx="339365" cy="8355"/>
            </a:xfrm>
            <a:custGeom>
              <a:avLst/>
              <a:gdLst/>
              <a:ahLst/>
              <a:cxnLst/>
              <a:rect l="l" t="t" r="r" b="b"/>
              <a:pathLst>
                <a:path w="10601" h="261" extrusionOk="0">
                  <a:moveTo>
                    <a:pt x="0" y="1"/>
                  </a:moveTo>
                  <a:lnTo>
                    <a:pt x="31" y="260"/>
                  </a:lnTo>
                  <a:lnTo>
                    <a:pt x="10600" y="260"/>
                  </a:lnTo>
                  <a:lnTo>
                    <a:pt x="10586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7"/>
            <p:cNvSpPr/>
            <p:nvPr/>
          </p:nvSpPr>
          <p:spPr>
            <a:xfrm>
              <a:off x="2156302" y="3840501"/>
              <a:ext cx="339268" cy="7875"/>
            </a:xfrm>
            <a:custGeom>
              <a:avLst/>
              <a:gdLst/>
              <a:ahLst/>
              <a:cxnLst/>
              <a:rect l="l" t="t" r="r" b="b"/>
              <a:pathLst>
                <a:path w="10598" h="246" extrusionOk="0">
                  <a:moveTo>
                    <a:pt x="1" y="1"/>
                  </a:moveTo>
                  <a:lnTo>
                    <a:pt x="15" y="246"/>
                  </a:lnTo>
                  <a:lnTo>
                    <a:pt x="10598" y="246"/>
                  </a:lnTo>
                  <a:lnTo>
                    <a:pt x="10570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7"/>
            <p:cNvSpPr/>
            <p:nvPr/>
          </p:nvSpPr>
          <p:spPr>
            <a:xfrm>
              <a:off x="2206114" y="3842389"/>
              <a:ext cx="27243" cy="358156"/>
            </a:xfrm>
            <a:custGeom>
              <a:avLst/>
              <a:gdLst/>
              <a:ahLst/>
              <a:cxnLst/>
              <a:rect l="l" t="t" r="r" b="b"/>
              <a:pathLst>
                <a:path w="851" h="11188" extrusionOk="0">
                  <a:moveTo>
                    <a:pt x="647" y="0"/>
                  </a:moveTo>
                  <a:lnTo>
                    <a:pt x="0" y="11188"/>
                  </a:lnTo>
                  <a:lnTo>
                    <a:pt x="201" y="11188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7"/>
            <p:cNvSpPr/>
            <p:nvPr/>
          </p:nvSpPr>
          <p:spPr>
            <a:xfrm>
              <a:off x="2419092" y="3842389"/>
              <a:ext cx="95845" cy="358156"/>
            </a:xfrm>
            <a:custGeom>
              <a:avLst/>
              <a:gdLst/>
              <a:ahLst/>
              <a:cxnLst/>
              <a:rect l="l" t="t" r="r" b="b"/>
              <a:pathLst>
                <a:path w="2994" h="11188" extrusionOk="0">
                  <a:moveTo>
                    <a:pt x="0" y="0"/>
                  </a:moveTo>
                  <a:lnTo>
                    <a:pt x="2793" y="11188"/>
                  </a:lnTo>
                  <a:lnTo>
                    <a:pt x="2993" y="11188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7"/>
            <p:cNvSpPr/>
            <p:nvPr/>
          </p:nvSpPr>
          <p:spPr>
            <a:xfrm>
              <a:off x="2325936" y="3844694"/>
              <a:ext cx="40624" cy="355851"/>
            </a:xfrm>
            <a:custGeom>
              <a:avLst/>
              <a:gdLst/>
              <a:ahLst/>
              <a:cxnLst/>
              <a:rect l="l" t="t" r="r" b="b"/>
              <a:pathLst>
                <a:path w="1269" h="11116" extrusionOk="0">
                  <a:moveTo>
                    <a:pt x="0" y="1"/>
                  </a:moveTo>
                  <a:lnTo>
                    <a:pt x="1065" y="11116"/>
                  </a:lnTo>
                  <a:lnTo>
                    <a:pt x="1269" y="1111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7"/>
            <p:cNvSpPr/>
            <p:nvPr/>
          </p:nvSpPr>
          <p:spPr>
            <a:xfrm>
              <a:off x="2159984" y="3444092"/>
              <a:ext cx="280269" cy="119855"/>
            </a:xfrm>
            <a:custGeom>
              <a:avLst/>
              <a:gdLst/>
              <a:ahLst/>
              <a:cxnLst/>
              <a:rect l="l" t="t" r="r" b="b"/>
              <a:pathLst>
                <a:path w="8755" h="3744" extrusionOk="0">
                  <a:moveTo>
                    <a:pt x="7604" y="42"/>
                  </a:moveTo>
                  <a:cubicBezTo>
                    <a:pt x="8063" y="42"/>
                    <a:pt x="8482" y="418"/>
                    <a:pt x="8526" y="878"/>
                  </a:cubicBezTo>
                  <a:lnTo>
                    <a:pt x="8727" y="2865"/>
                  </a:lnTo>
                  <a:lnTo>
                    <a:pt x="8727" y="2952"/>
                  </a:lnTo>
                  <a:cubicBezTo>
                    <a:pt x="8727" y="3370"/>
                    <a:pt x="8395" y="3702"/>
                    <a:pt x="7963" y="3702"/>
                  </a:cubicBezTo>
                  <a:lnTo>
                    <a:pt x="1137" y="3702"/>
                  </a:lnTo>
                  <a:cubicBezTo>
                    <a:pt x="677" y="3702"/>
                    <a:pt x="273" y="3325"/>
                    <a:pt x="232" y="2865"/>
                  </a:cubicBezTo>
                  <a:lnTo>
                    <a:pt x="28" y="878"/>
                  </a:lnTo>
                  <a:lnTo>
                    <a:pt x="28" y="792"/>
                  </a:lnTo>
                  <a:cubicBezTo>
                    <a:pt x="28" y="373"/>
                    <a:pt x="346" y="42"/>
                    <a:pt x="792" y="42"/>
                  </a:cubicBezTo>
                  <a:close/>
                  <a:moveTo>
                    <a:pt x="792" y="0"/>
                  </a:moveTo>
                  <a:cubicBezTo>
                    <a:pt x="563" y="0"/>
                    <a:pt x="359" y="86"/>
                    <a:pt x="218" y="232"/>
                  </a:cubicBezTo>
                  <a:cubicBezTo>
                    <a:pt x="73" y="373"/>
                    <a:pt x="0" y="577"/>
                    <a:pt x="0" y="792"/>
                  </a:cubicBezTo>
                  <a:lnTo>
                    <a:pt x="0" y="878"/>
                  </a:lnTo>
                  <a:lnTo>
                    <a:pt x="187" y="2865"/>
                  </a:lnTo>
                  <a:cubicBezTo>
                    <a:pt x="232" y="3356"/>
                    <a:pt x="664" y="3743"/>
                    <a:pt x="1137" y="3743"/>
                  </a:cubicBezTo>
                  <a:lnTo>
                    <a:pt x="7963" y="3743"/>
                  </a:lnTo>
                  <a:cubicBezTo>
                    <a:pt x="8195" y="3743"/>
                    <a:pt x="8395" y="3657"/>
                    <a:pt x="8526" y="3515"/>
                  </a:cubicBezTo>
                  <a:cubicBezTo>
                    <a:pt x="8668" y="3370"/>
                    <a:pt x="8755" y="3169"/>
                    <a:pt x="8755" y="2952"/>
                  </a:cubicBezTo>
                  <a:lnTo>
                    <a:pt x="8755" y="2865"/>
                  </a:lnTo>
                  <a:lnTo>
                    <a:pt x="8568" y="878"/>
                  </a:lnTo>
                  <a:cubicBezTo>
                    <a:pt x="8513" y="387"/>
                    <a:pt x="8094" y="0"/>
                    <a:pt x="7604" y="0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7"/>
            <p:cNvSpPr/>
            <p:nvPr/>
          </p:nvSpPr>
          <p:spPr>
            <a:xfrm>
              <a:off x="2188059" y="3596663"/>
              <a:ext cx="138358" cy="49811"/>
            </a:xfrm>
            <a:custGeom>
              <a:avLst/>
              <a:gdLst/>
              <a:ahLst/>
              <a:cxnLst/>
              <a:rect l="l" t="t" r="r" b="b"/>
              <a:pathLst>
                <a:path w="4322" h="1556" extrusionOk="0">
                  <a:moveTo>
                    <a:pt x="737" y="0"/>
                  </a:moveTo>
                  <a:cubicBezTo>
                    <a:pt x="319" y="0"/>
                    <a:pt x="1" y="346"/>
                    <a:pt x="46" y="778"/>
                  </a:cubicBezTo>
                  <a:cubicBezTo>
                    <a:pt x="87" y="1210"/>
                    <a:pt x="464" y="1555"/>
                    <a:pt x="896" y="1555"/>
                  </a:cubicBezTo>
                  <a:lnTo>
                    <a:pt x="3575" y="1555"/>
                  </a:lnTo>
                  <a:cubicBezTo>
                    <a:pt x="4007" y="1555"/>
                    <a:pt x="4321" y="1210"/>
                    <a:pt x="4280" y="778"/>
                  </a:cubicBezTo>
                  <a:cubicBezTo>
                    <a:pt x="4235" y="346"/>
                    <a:pt x="3861" y="0"/>
                    <a:pt x="3429" y="0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7"/>
            <p:cNvSpPr/>
            <p:nvPr/>
          </p:nvSpPr>
          <p:spPr>
            <a:xfrm>
              <a:off x="2233324" y="3749682"/>
              <a:ext cx="138326" cy="49363"/>
            </a:xfrm>
            <a:custGeom>
              <a:avLst/>
              <a:gdLst/>
              <a:ahLst/>
              <a:cxnLst/>
              <a:rect l="l" t="t" r="r" b="b"/>
              <a:pathLst>
                <a:path w="4321" h="1542" extrusionOk="0">
                  <a:moveTo>
                    <a:pt x="747" y="0"/>
                  </a:moveTo>
                  <a:cubicBezTo>
                    <a:pt x="315" y="0"/>
                    <a:pt x="0" y="346"/>
                    <a:pt x="42" y="778"/>
                  </a:cubicBezTo>
                  <a:cubicBezTo>
                    <a:pt x="87" y="1196"/>
                    <a:pt x="474" y="1541"/>
                    <a:pt x="892" y="1541"/>
                  </a:cubicBezTo>
                  <a:lnTo>
                    <a:pt x="3585" y="1541"/>
                  </a:lnTo>
                  <a:cubicBezTo>
                    <a:pt x="4017" y="1541"/>
                    <a:pt x="4321" y="1196"/>
                    <a:pt x="4276" y="778"/>
                  </a:cubicBezTo>
                  <a:cubicBezTo>
                    <a:pt x="4248" y="346"/>
                    <a:pt x="3858" y="0"/>
                    <a:pt x="3426" y="0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7"/>
            <p:cNvSpPr/>
            <p:nvPr/>
          </p:nvSpPr>
          <p:spPr>
            <a:xfrm>
              <a:off x="2312106" y="3665809"/>
              <a:ext cx="137013" cy="50708"/>
            </a:xfrm>
            <a:custGeom>
              <a:avLst/>
              <a:gdLst/>
              <a:ahLst/>
              <a:cxnLst/>
              <a:rect l="l" t="t" r="r" b="b"/>
              <a:pathLst>
                <a:path w="4280" h="1584" extrusionOk="0">
                  <a:moveTo>
                    <a:pt x="3398" y="28"/>
                  </a:moveTo>
                  <a:cubicBezTo>
                    <a:pt x="3816" y="28"/>
                    <a:pt x="4193" y="374"/>
                    <a:pt x="4234" y="792"/>
                  </a:cubicBezTo>
                  <a:cubicBezTo>
                    <a:pt x="4234" y="823"/>
                    <a:pt x="4248" y="850"/>
                    <a:pt x="4248" y="864"/>
                  </a:cubicBezTo>
                  <a:cubicBezTo>
                    <a:pt x="4234" y="1255"/>
                    <a:pt x="3947" y="1556"/>
                    <a:pt x="3557" y="1556"/>
                  </a:cubicBezTo>
                  <a:lnTo>
                    <a:pt x="864" y="1556"/>
                  </a:lnTo>
                  <a:cubicBezTo>
                    <a:pt x="446" y="1556"/>
                    <a:pt x="73" y="1210"/>
                    <a:pt x="28" y="792"/>
                  </a:cubicBezTo>
                  <a:lnTo>
                    <a:pt x="28" y="719"/>
                  </a:lnTo>
                  <a:cubicBezTo>
                    <a:pt x="28" y="332"/>
                    <a:pt x="332" y="28"/>
                    <a:pt x="719" y="28"/>
                  </a:cubicBezTo>
                  <a:close/>
                  <a:moveTo>
                    <a:pt x="719" y="0"/>
                  </a:moveTo>
                  <a:cubicBezTo>
                    <a:pt x="519" y="0"/>
                    <a:pt x="332" y="73"/>
                    <a:pt x="201" y="201"/>
                  </a:cubicBezTo>
                  <a:cubicBezTo>
                    <a:pt x="73" y="332"/>
                    <a:pt x="0" y="519"/>
                    <a:pt x="0" y="719"/>
                  </a:cubicBezTo>
                  <a:lnTo>
                    <a:pt x="0" y="792"/>
                  </a:lnTo>
                  <a:cubicBezTo>
                    <a:pt x="45" y="1238"/>
                    <a:pt x="432" y="1583"/>
                    <a:pt x="864" y="1583"/>
                  </a:cubicBezTo>
                  <a:lnTo>
                    <a:pt x="3557" y="1583"/>
                  </a:lnTo>
                  <a:cubicBezTo>
                    <a:pt x="3761" y="1583"/>
                    <a:pt x="3947" y="1514"/>
                    <a:pt x="4075" y="1383"/>
                  </a:cubicBezTo>
                  <a:cubicBezTo>
                    <a:pt x="4206" y="1255"/>
                    <a:pt x="4279" y="1065"/>
                    <a:pt x="4279" y="864"/>
                  </a:cubicBezTo>
                  <a:lnTo>
                    <a:pt x="4279" y="792"/>
                  </a:lnTo>
                  <a:cubicBezTo>
                    <a:pt x="4234" y="360"/>
                    <a:pt x="3847" y="0"/>
                    <a:pt x="3398" y="0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7"/>
            <p:cNvSpPr/>
            <p:nvPr/>
          </p:nvSpPr>
          <p:spPr>
            <a:xfrm>
              <a:off x="2250803" y="3563018"/>
              <a:ext cx="6883" cy="58551"/>
            </a:xfrm>
            <a:custGeom>
              <a:avLst/>
              <a:gdLst/>
              <a:ahLst/>
              <a:cxnLst/>
              <a:rect l="l" t="t" r="r" b="b"/>
              <a:pathLst>
                <a:path w="215" h="1829" extrusionOk="0">
                  <a:moveTo>
                    <a:pt x="42" y="0"/>
                  </a:moveTo>
                  <a:lnTo>
                    <a:pt x="1" y="14"/>
                  </a:lnTo>
                  <a:lnTo>
                    <a:pt x="173" y="1829"/>
                  </a:lnTo>
                  <a:lnTo>
                    <a:pt x="215" y="1829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7"/>
            <p:cNvSpPr/>
            <p:nvPr/>
          </p:nvSpPr>
          <p:spPr>
            <a:xfrm>
              <a:off x="2330577" y="3563914"/>
              <a:ext cx="46066" cy="102376"/>
            </a:xfrm>
            <a:custGeom>
              <a:avLst/>
              <a:gdLst/>
              <a:ahLst/>
              <a:cxnLst/>
              <a:rect l="l" t="t" r="r" b="b"/>
              <a:pathLst>
                <a:path w="1439" h="3198" extrusionOk="0">
                  <a:moveTo>
                    <a:pt x="42" y="0"/>
                  </a:moveTo>
                  <a:lnTo>
                    <a:pt x="0" y="14"/>
                  </a:lnTo>
                  <a:lnTo>
                    <a:pt x="28" y="304"/>
                  </a:lnTo>
                  <a:cubicBezTo>
                    <a:pt x="56" y="619"/>
                    <a:pt x="346" y="864"/>
                    <a:pt x="647" y="864"/>
                  </a:cubicBezTo>
                  <a:cubicBezTo>
                    <a:pt x="951" y="864"/>
                    <a:pt x="1210" y="1110"/>
                    <a:pt x="1238" y="1414"/>
                  </a:cubicBezTo>
                  <a:lnTo>
                    <a:pt x="1411" y="3197"/>
                  </a:lnTo>
                  <a:lnTo>
                    <a:pt x="1438" y="3197"/>
                  </a:lnTo>
                  <a:lnTo>
                    <a:pt x="1265" y="1396"/>
                  </a:lnTo>
                  <a:cubicBezTo>
                    <a:pt x="1238" y="1096"/>
                    <a:pt x="965" y="837"/>
                    <a:pt x="647" y="837"/>
                  </a:cubicBezTo>
                  <a:cubicBezTo>
                    <a:pt x="360" y="837"/>
                    <a:pt x="87" y="591"/>
                    <a:pt x="73" y="304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7"/>
            <p:cNvSpPr/>
            <p:nvPr/>
          </p:nvSpPr>
          <p:spPr>
            <a:xfrm>
              <a:off x="2202336" y="3690683"/>
              <a:ext cx="110251" cy="87682"/>
            </a:xfrm>
            <a:custGeom>
              <a:avLst/>
              <a:gdLst/>
              <a:ahLst/>
              <a:cxnLst/>
              <a:rect l="l" t="t" r="r" b="b"/>
              <a:pathLst>
                <a:path w="3444" h="2739" extrusionOk="0">
                  <a:moveTo>
                    <a:pt x="765" y="1"/>
                  </a:moveTo>
                  <a:cubicBezTo>
                    <a:pt x="550" y="1"/>
                    <a:pt x="364" y="87"/>
                    <a:pt x="219" y="219"/>
                  </a:cubicBezTo>
                  <a:cubicBezTo>
                    <a:pt x="87" y="360"/>
                    <a:pt x="1" y="547"/>
                    <a:pt x="1" y="751"/>
                  </a:cubicBezTo>
                  <a:lnTo>
                    <a:pt x="1" y="837"/>
                  </a:lnTo>
                  <a:lnTo>
                    <a:pt x="104" y="1902"/>
                  </a:lnTo>
                  <a:cubicBezTo>
                    <a:pt x="146" y="2361"/>
                    <a:pt x="564" y="2738"/>
                    <a:pt x="1024" y="2738"/>
                  </a:cubicBezTo>
                  <a:lnTo>
                    <a:pt x="1024" y="2693"/>
                  </a:lnTo>
                  <a:cubicBezTo>
                    <a:pt x="578" y="2693"/>
                    <a:pt x="191" y="2334"/>
                    <a:pt x="146" y="1888"/>
                  </a:cubicBezTo>
                  <a:lnTo>
                    <a:pt x="46" y="837"/>
                  </a:lnTo>
                  <a:cubicBezTo>
                    <a:pt x="32" y="806"/>
                    <a:pt x="32" y="779"/>
                    <a:pt x="32" y="751"/>
                  </a:cubicBezTo>
                  <a:cubicBezTo>
                    <a:pt x="32" y="347"/>
                    <a:pt x="346" y="29"/>
                    <a:pt x="765" y="29"/>
                  </a:cubicBezTo>
                  <a:lnTo>
                    <a:pt x="3443" y="29"/>
                  </a:lnTo>
                  <a:lnTo>
                    <a:pt x="3443" y="1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7"/>
            <p:cNvSpPr/>
            <p:nvPr/>
          </p:nvSpPr>
          <p:spPr>
            <a:xfrm>
              <a:off x="2370177" y="3717029"/>
              <a:ext cx="43857" cy="58103"/>
            </a:xfrm>
            <a:custGeom>
              <a:avLst/>
              <a:gdLst/>
              <a:ahLst/>
              <a:cxnLst/>
              <a:rect l="l" t="t" r="r" b="b"/>
              <a:pathLst>
                <a:path w="1370" h="1815" extrusionOk="0">
                  <a:moveTo>
                    <a:pt x="1224" y="0"/>
                  </a:moveTo>
                  <a:lnTo>
                    <a:pt x="1325" y="1051"/>
                  </a:lnTo>
                  <a:cubicBezTo>
                    <a:pt x="1342" y="1065"/>
                    <a:pt x="1342" y="1093"/>
                    <a:pt x="1342" y="1124"/>
                  </a:cubicBezTo>
                  <a:cubicBezTo>
                    <a:pt x="1342" y="1483"/>
                    <a:pt x="1051" y="1770"/>
                    <a:pt x="678" y="1770"/>
                  </a:cubicBezTo>
                  <a:lnTo>
                    <a:pt x="1" y="1770"/>
                  </a:lnTo>
                  <a:lnTo>
                    <a:pt x="1" y="1815"/>
                  </a:lnTo>
                  <a:lnTo>
                    <a:pt x="678" y="1815"/>
                  </a:lnTo>
                  <a:cubicBezTo>
                    <a:pt x="865" y="1815"/>
                    <a:pt x="1051" y="1729"/>
                    <a:pt x="1169" y="1611"/>
                  </a:cubicBezTo>
                  <a:cubicBezTo>
                    <a:pt x="1297" y="1483"/>
                    <a:pt x="1369" y="1310"/>
                    <a:pt x="1369" y="1124"/>
                  </a:cubicBezTo>
                  <a:lnTo>
                    <a:pt x="1369" y="1037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7"/>
            <p:cNvSpPr/>
            <p:nvPr/>
          </p:nvSpPr>
          <p:spPr>
            <a:xfrm>
              <a:off x="2208867" y="3606394"/>
              <a:ext cx="95845" cy="3681"/>
            </a:xfrm>
            <a:custGeom>
              <a:avLst/>
              <a:gdLst/>
              <a:ahLst/>
              <a:cxnLst/>
              <a:rect l="l" t="t" r="r" b="b"/>
              <a:pathLst>
                <a:path w="2994" h="115" extrusionOk="0">
                  <a:moveTo>
                    <a:pt x="56" y="0"/>
                  </a:moveTo>
                  <a:cubicBezTo>
                    <a:pt x="28" y="0"/>
                    <a:pt x="1" y="28"/>
                    <a:pt x="15" y="56"/>
                  </a:cubicBezTo>
                  <a:cubicBezTo>
                    <a:pt x="15" y="87"/>
                    <a:pt x="42" y="114"/>
                    <a:pt x="73" y="114"/>
                  </a:cubicBezTo>
                  <a:lnTo>
                    <a:pt x="2938" y="114"/>
                  </a:lnTo>
                  <a:cubicBezTo>
                    <a:pt x="2966" y="114"/>
                    <a:pt x="2994" y="87"/>
                    <a:pt x="2980" y="56"/>
                  </a:cubicBezTo>
                  <a:cubicBezTo>
                    <a:pt x="2980" y="28"/>
                    <a:pt x="2952" y="0"/>
                    <a:pt x="2925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7"/>
            <p:cNvSpPr/>
            <p:nvPr/>
          </p:nvSpPr>
          <p:spPr>
            <a:xfrm>
              <a:off x="2209763" y="3615134"/>
              <a:ext cx="95525" cy="3681"/>
            </a:xfrm>
            <a:custGeom>
              <a:avLst/>
              <a:gdLst/>
              <a:ahLst/>
              <a:cxnLst/>
              <a:rect l="l" t="t" r="r" b="b"/>
              <a:pathLst>
                <a:path w="2984" h="115" extrusionOk="0">
                  <a:moveTo>
                    <a:pt x="59" y="0"/>
                  </a:moveTo>
                  <a:cubicBezTo>
                    <a:pt x="28" y="0"/>
                    <a:pt x="0" y="28"/>
                    <a:pt x="14" y="56"/>
                  </a:cubicBezTo>
                  <a:cubicBezTo>
                    <a:pt x="14" y="87"/>
                    <a:pt x="45" y="114"/>
                    <a:pt x="73" y="114"/>
                  </a:cubicBezTo>
                  <a:lnTo>
                    <a:pt x="2938" y="114"/>
                  </a:lnTo>
                  <a:cubicBezTo>
                    <a:pt x="2966" y="114"/>
                    <a:pt x="2983" y="87"/>
                    <a:pt x="2983" y="56"/>
                  </a:cubicBezTo>
                  <a:cubicBezTo>
                    <a:pt x="2983" y="28"/>
                    <a:pt x="2952" y="0"/>
                    <a:pt x="2924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7"/>
            <p:cNvSpPr/>
            <p:nvPr/>
          </p:nvSpPr>
          <p:spPr>
            <a:xfrm>
              <a:off x="2210627" y="3624321"/>
              <a:ext cx="95525" cy="3681"/>
            </a:xfrm>
            <a:custGeom>
              <a:avLst/>
              <a:gdLst/>
              <a:ahLst/>
              <a:cxnLst/>
              <a:rect l="l" t="t" r="r" b="b"/>
              <a:pathLst>
                <a:path w="2984" h="115" extrusionOk="0">
                  <a:moveTo>
                    <a:pt x="60" y="0"/>
                  </a:moveTo>
                  <a:cubicBezTo>
                    <a:pt x="32" y="0"/>
                    <a:pt x="1" y="14"/>
                    <a:pt x="1" y="59"/>
                  </a:cubicBezTo>
                  <a:cubicBezTo>
                    <a:pt x="18" y="87"/>
                    <a:pt x="46" y="114"/>
                    <a:pt x="74" y="114"/>
                  </a:cubicBezTo>
                  <a:lnTo>
                    <a:pt x="2925" y="114"/>
                  </a:lnTo>
                  <a:cubicBezTo>
                    <a:pt x="2970" y="114"/>
                    <a:pt x="2984" y="87"/>
                    <a:pt x="2984" y="59"/>
                  </a:cubicBezTo>
                  <a:cubicBezTo>
                    <a:pt x="2984" y="14"/>
                    <a:pt x="2956" y="0"/>
                    <a:pt x="2925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7"/>
            <p:cNvSpPr/>
            <p:nvPr/>
          </p:nvSpPr>
          <p:spPr>
            <a:xfrm>
              <a:off x="2211652" y="3633061"/>
              <a:ext cx="95397" cy="3777"/>
            </a:xfrm>
            <a:custGeom>
              <a:avLst/>
              <a:gdLst/>
              <a:ahLst/>
              <a:cxnLst/>
              <a:rect l="l" t="t" r="r" b="b"/>
              <a:pathLst>
                <a:path w="2980" h="118" extrusionOk="0">
                  <a:moveTo>
                    <a:pt x="55" y="0"/>
                  </a:moveTo>
                  <a:cubicBezTo>
                    <a:pt x="28" y="0"/>
                    <a:pt x="0" y="31"/>
                    <a:pt x="0" y="59"/>
                  </a:cubicBezTo>
                  <a:cubicBezTo>
                    <a:pt x="0" y="87"/>
                    <a:pt x="28" y="118"/>
                    <a:pt x="73" y="118"/>
                  </a:cubicBezTo>
                  <a:lnTo>
                    <a:pt x="2924" y="118"/>
                  </a:lnTo>
                  <a:cubicBezTo>
                    <a:pt x="2952" y="118"/>
                    <a:pt x="2979" y="87"/>
                    <a:pt x="2979" y="59"/>
                  </a:cubicBezTo>
                  <a:cubicBezTo>
                    <a:pt x="2979" y="31"/>
                    <a:pt x="2952" y="0"/>
                    <a:pt x="2907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7"/>
            <p:cNvSpPr/>
            <p:nvPr/>
          </p:nvSpPr>
          <p:spPr>
            <a:xfrm>
              <a:off x="2254452" y="3759413"/>
              <a:ext cx="95525" cy="3681"/>
            </a:xfrm>
            <a:custGeom>
              <a:avLst/>
              <a:gdLst/>
              <a:ahLst/>
              <a:cxnLst/>
              <a:rect l="l" t="t" r="r" b="b"/>
              <a:pathLst>
                <a:path w="2984" h="115" extrusionOk="0">
                  <a:moveTo>
                    <a:pt x="59" y="0"/>
                  </a:moveTo>
                  <a:cubicBezTo>
                    <a:pt x="14" y="0"/>
                    <a:pt x="1" y="28"/>
                    <a:pt x="1" y="59"/>
                  </a:cubicBezTo>
                  <a:cubicBezTo>
                    <a:pt x="1" y="87"/>
                    <a:pt x="32" y="114"/>
                    <a:pt x="59" y="114"/>
                  </a:cubicBezTo>
                  <a:lnTo>
                    <a:pt x="2925" y="114"/>
                  </a:lnTo>
                  <a:cubicBezTo>
                    <a:pt x="2952" y="114"/>
                    <a:pt x="2983" y="87"/>
                    <a:pt x="2983" y="59"/>
                  </a:cubicBezTo>
                  <a:cubicBezTo>
                    <a:pt x="2969" y="28"/>
                    <a:pt x="2938" y="0"/>
                    <a:pt x="2911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7"/>
            <p:cNvSpPr/>
            <p:nvPr/>
          </p:nvSpPr>
          <p:spPr>
            <a:xfrm>
              <a:off x="2255445" y="3768153"/>
              <a:ext cx="95397" cy="4226"/>
            </a:xfrm>
            <a:custGeom>
              <a:avLst/>
              <a:gdLst/>
              <a:ahLst/>
              <a:cxnLst/>
              <a:rect l="l" t="t" r="r" b="b"/>
              <a:pathLst>
                <a:path w="2980" h="132" extrusionOk="0">
                  <a:moveTo>
                    <a:pt x="42" y="0"/>
                  </a:moveTo>
                  <a:cubicBezTo>
                    <a:pt x="15" y="0"/>
                    <a:pt x="1" y="28"/>
                    <a:pt x="1" y="59"/>
                  </a:cubicBezTo>
                  <a:cubicBezTo>
                    <a:pt x="1" y="100"/>
                    <a:pt x="28" y="132"/>
                    <a:pt x="56" y="132"/>
                  </a:cubicBezTo>
                  <a:lnTo>
                    <a:pt x="2921" y="132"/>
                  </a:lnTo>
                  <a:cubicBezTo>
                    <a:pt x="2952" y="132"/>
                    <a:pt x="2980" y="100"/>
                    <a:pt x="2966" y="59"/>
                  </a:cubicBezTo>
                  <a:cubicBezTo>
                    <a:pt x="2966" y="28"/>
                    <a:pt x="2938" y="0"/>
                    <a:pt x="2907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7"/>
            <p:cNvSpPr/>
            <p:nvPr/>
          </p:nvSpPr>
          <p:spPr>
            <a:xfrm>
              <a:off x="2255893" y="3777340"/>
              <a:ext cx="95397" cy="3777"/>
            </a:xfrm>
            <a:custGeom>
              <a:avLst/>
              <a:gdLst/>
              <a:ahLst/>
              <a:cxnLst/>
              <a:rect l="l" t="t" r="r" b="b"/>
              <a:pathLst>
                <a:path w="2980" h="118" extrusionOk="0">
                  <a:moveTo>
                    <a:pt x="56" y="0"/>
                  </a:moveTo>
                  <a:cubicBezTo>
                    <a:pt x="28" y="0"/>
                    <a:pt x="1" y="31"/>
                    <a:pt x="14" y="59"/>
                  </a:cubicBezTo>
                  <a:cubicBezTo>
                    <a:pt x="14" y="86"/>
                    <a:pt x="42" y="118"/>
                    <a:pt x="73" y="118"/>
                  </a:cubicBezTo>
                  <a:lnTo>
                    <a:pt x="2938" y="118"/>
                  </a:lnTo>
                  <a:cubicBezTo>
                    <a:pt x="2966" y="118"/>
                    <a:pt x="2980" y="86"/>
                    <a:pt x="2980" y="59"/>
                  </a:cubicBezTo>
                  <a:cubicBezTo>
                    <a:pt x="2980" y="31"/>
                    <a:pt x="2952" y="0"/>
                    <a:pt x="2924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7"/>
            <p:cNvSpPr/>
            <p:nvPr/>
          </p:nvSpPr>
          <p:spPr>
            <a:xfrm>
              <a:off x="2256789" y="3786176"/>
              <a:ext cx="95493" cy="3681"/>
            </a:xfrm>
            <a:custGeom>
              <a:avLst/>
              <a:gdLst/>
              <a:ahLst/>
              <a:cxnLst/>
              <a:rect l="l" t="t" r="r" b="b"/>
              <a:pathLst>
                <a:path w="2983" h="115" extrusionOk="0">
                  <a:moveTo>
                    <a:pt x="59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14" y="87"/>
                    <a:pt x="45" y="115"/>
                    <a:pt x="73" y="115"/>
                  </a:cubicBezTo>
                  <a:lnTo>
                    <a:pt x="2924" y="115"/>
                  </a:lnTo>
                  <a:cubicBezTo>
                    <a:pt x="2966" y="115"/>
                    <a:pt x="2983" y="87"/>
                    <a:pt x="2983" y="56"/>
                  </a:cubicBezTo>
                  <a:cubicBezTo>
                    <a:pt x="2983" y="28"/>
                    <a:pt x="2952" y="1"/>
                    <a:pt x="2924" y="1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7"/>
            <p:cNvSpPr/>
            <p:nvPr/>
          </p:nvSpPr>
          <p:spPr>
            <a:xfrm>
              <a:off x="2331890" y="3676854"/>
              <a:ext cx="95525" cy="3681"/>
            </a:xfrm>
            <a:custGeom>
              <a:avLst/>
              <a:gdLst/>
              <a:ahLst/>
              <a:cxnLst/>
              <a:rect l="l" t="t" r="r" b="b"/>
              <a:pathLst>
                <a:path w="2984" h="115" extrusionOk="0">
                  <a:moveTo>
                    <a:pt x="60" y="1"/>
                  </a:moveTo>
                  <a:cubicBezTo>
                    <a:pt x="15" y="1"/>
                    <a:pt x="1" y="29"/>
                    <a:pt x="1" y="60"/>
                  </a:cubicBezTo>
                  <a:cubicBezTo>
                    <a:pt x="1" y="101"/>
                    <a:pt x="32" y="115"/>
                    <a:pt x="60" y="115"/>
                  </a:cubicBezTo>
                  <a:lnTo>
                    <a:pt x="2925" y="115"/>
                  </a:lnTo>
                  <a:cubicBezTo>
                    <a:pt x="2953" y="115"/>
                    <a:pt x="2984" y="101"/>
                    <a:pt x="2984" y="60"/>
                  </a:cubicBezTo>
                  <a:cubicBezTo>
                    <a:pt x="2970" y="29"/>
                    <a:pt x="2939" y="1"/>
                    <a:pt x="2911" y="1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7"/>
            <p:cNvSpPr/>
            <p:nvPr/>
          </p:nvSpPr>
          <p:spPr>
            <a:xfrm>
              <a:off x="2332914" y="3686041"/>
              <a:ext cx="95397" cy="3809"/>
            </a:xfrm>
            <a:custGeom>
              <a:avLst/>
              <a:gdLst/>
              <a:ahLst/>
              <a:cxnLst/>
              <a:rect l="l" t="t" r="r" b="b"/>
              <a:pathLst>
                <a:path w="2980" h="119" extrusionOk="0">
                  <a:moveTo>
                    <a:pt x="55" y="1"/>
                  </a:moveTo>
                  <a:cubicBezTo>
                    <a:pt x="14" y="1"/>
                    <a:pt x="0" y="32"/>
                    <a:pt x="0" y="59"/>
                  </a:cubicBezTo>
                  <a:cubicBezTo>
                    <a:pt x="0" y="87"/>
                    <a:pt x="28" y="118"/>
                    <a:pt x="55" y="118"/>
                  </a:cubicBezTo>
                  <a:lnTo>
                    <a:pt x="2921" y="118"/>
                  </a:lnTo>
                  <a:cubicBezTo>
                    <a:pt x="2952" y="118"/>
                    <a:pt x="2979" y="87"/>
                    <a:pt x="2965" y="59"/>
                  </a:cubicBezTo>
                  <a:cubicBezTo>
                    <a:pt x="2965" y="32"/>
                    <a:pt x="2938" y="1"/>
                    <a:pt x="2907" y="1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7"/>
            <p:cNvSpPr/>
            <p:nvPr/>
          </p:nvSpPr>
          <p:spPr>
            <a:xfrm>
              <a:off x="2333779" y="3694909"/>
              <a:ext cx="95397" cy="3681"/>
            </a:xfrm>
            <a:custGeom>
              <a:avLst/>
              <a:gdLst/>
              <a:ahLst/>
              <a:cxnLst/>
              <a:rect l="l" t="t" r="r" b="b"/>
              <a:pathLst>
                <a:path w="2980" h="115" extrusionOk="0">
                  <a:moveTo>
                    <a:pt x="42" y="0"/>
                  </a:moveTo>
                  <a:cubicBezTo>
                    <a:pt x="15" y="0"/>
                    <a:pt x="1" y="28"/>
                    <a:pt x="1" y="56"/>
                  </a:cubicBezTo>
                  <a:cubicBezTo>
                    <a:pt x="1" y="87"/>
                    <a:pt x="28" y="114"/>
                    <a:pt x="59" y="114"/>
                  </a:cubicBezTo>
                  <a:lnTo>
                    <a:pt x="2925" y="114"/>
                  </a:lnTo>
                  <a:cubicBezTo>
                    <a:pt x="2952" y="114"/>
                    <a:pt x="2980" y="87"/>
                    <a:pt x="2966" y="56"/>
                  </a:cubicBezTo>
                  <a:cubicBezTo>
                    <a:pt x="2966" y="28"/>
                    <a:pt x="2938" y="0"/>
                    <a:pt x="2911" y="0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7"/>
            <p:cNvSpPr/>
            <p:nvPr/>
          </p:nvSpPr>
          <p:spPr>
            <a:xfrm>
              <a:off x="2334227" y="3703648"/>
              <a:ext cx="95525" cy="4130"/>
            </a:xfrm>
            <a:custGeom>
              <a:avLst/>
              <a:gdLst/>
              <a:ahLst/>
              <a:cxnLst/>
              <a:rect l="l" t="t" r="r" b="b"/>
              <a:pathLst>
                <a:path w="2984" h="129" extrusionOk="0">
                  <a:moveTo>
                    <a:pt x="59" y="0"/>
                  </a:moveTo>
                  <a:cubicBezTo>
                    <a:pt x="28" y="0"/>
                    <a:pt x="1" y="28"/>
                    <a:pt x="14" y="73"/>
                  </a:cubicBezTo>
                  <a:cubicBezTo>
                    <a:pt x="14" y="100"/>
                    <a:pt x="45" y="128"/>
                    <a:pt x="73" y="128"/>
                  </a:cubicBezTo>
                  <a:lnTo>
                    <a:pt x="2938" y="128"/>
                  </a:lnTo>
                  <a:cubicBezTo>
                    <a:pt x="2966" y="128"/>
                    <a:pt x="2983" y="100"/>
                    <a:pt x="2983" y="73"/>
                  </a:cubicBezTo>
                  <a:cubicBezTo>
                    <a:pt x="2983" y="28"/>
                    <a:pt x="2952" y="0"/>
                    <a:pt x="2924" y="0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7" name="Google Shape;1847;p37"/>
          <p:cNvSpPr txBox="1"/>
          <p:nvPr/>
        </p:nvSpPr>
        <p:spPr>
          <a:xfrm>
            <a:off x="5737158" y="2017757"/>
            <a:ext cx="883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BUSINESS NEEDS</a:t>
            </a:r>
            <a:endParaRPr sz="1000" dirty="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848" name="Google Shape;1848;p37"/>
          <p:cNvGrpSpPr/>
          <p:nvPr/>
        </p:nvGrpSpPr>
        <p:grpSpPr>
          <a:xfrm>
            <a:off x="5179464" y="3146263"/>
            <a:ext cx="881428" cy="508429"/>
            <a:chOff x="491181" y="3743695"/>
            <a:chExt cx="231930" cy="133780"/>
          </a:xfrm>
        </p:grpSpPr>
        <p:sp>
          <p:nvSpPr>
            <p:cNvPr id="1849" name="Google Shape;1849;p37"/>
            <p:cNvSpPr/>
            <p:nvPr/>
          </p:nvSpPr>
          <p:spPr>
            <a:xfrm>
              <a:off x="527131" y="3743695"/>
              <a:ext cx="195981" cy="122160"/>
            </a:xfrm>
            <a:custGeom>
              <a:avLst/>
              <a:gdLst/>
              <a:ahLst/>
              <a:cxnLst/>
              <a:rect l="l" t="t" r="r" b="b"/>
              <a:pathLst>
                <a:path w="6122" h="3816" extrusionOk="0">
                  <a:moveTo>
                    <a:pt x="1051" y="0"/>
                  </a:moveTo>
                  <a:cubicBezTo>
                    <a:pt x="851" y="0"/>
                    <a:pt x="661" y="173"/>
                    <a:pt x="619" y="377"/>
                  </a:cubicBezTo>
                  <a:lnTo>
                    <a:pt x="1" y="3816"/>
                  </a:lnTo>
                  <a:lnTo>
                    <a:pt x="5458" y="3816"/>
                  </a:lnTo>
                  <a:lnTo>
                    <a:pt x="6077" y="377"/>
                  </a:lnTo>
                  <a:cubicBezTo>
                    <a:pt x="6122" y="173"/>
                    <a:pt x="5976" y="0"/>
                    <a:pt x="5776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7"/>
            <p:cNvSpPr/>
            <p:nvPr/>
          </p:nvSpPr>
          <p:spPr>
            <a:xfrm>
              <a:off x="540512" y="3754323"/>
              <a:ext cx="170114" cy="101480"/>
            </a:xfrm>
            <a:custGeom>
              <a:avLst/>
              <a:gdLst/>
              <a:ahLst/>
              <a:cxnLst/>
              <a:rect l="l" t="t" r="r" b="b"/>
              <a:pathLst>
                <a:path w="5314" h="3170" extrusionOk="0">
                  <a:moveTo>
                    <a:pt x="561" y="0"/>
                  </a:moveTo>
                  <a:lnTo>
                    <a:pt x="1" y="3169"/>
                  </a:lnTo>
                  <a:lnTo>
                    <a:pt x="4753" y="3169"/>
                  </a:lnTo>
                  <a:lnTo>
                    <a:pt x="5313" y="0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7"/>
            <p:cNvSpPr/>
            <p:nvPr/>
          </p:nvSpPr>
          <p:spPr>
            <a:xfrm>
              <a:off x="562089" y="3754323"/>
              <a:ext cx="90435" cy="101480"/>
            </a:xfrm>
            <a:custGeom>
              <a:avLst/>
              <a:gdLst/>
              <a:ahLst/>
              <a:cxnLst/>
              <a:rect l="l" t="t" r="r" b="b"/>
              <a:pathLst>
                <a:path w="2825" h="3170" extrusionOk="0">
                  <a:moveTo>
                    <a:pt x="1715" y="0"/>
                  </a:moveTo>
                  <a:lnTo>
                    <a:pt x="1" y="3169"/>
                  </a:lnTo>
                  <a:lnTo>
                    <a:pt x="1110" y="3169"/>
                  </a:lnTo>
                  <a:lnTo>
                    <a:pt x="2825" y="0"/>
                  </a:lnTo>
                  <a:close/>
                </a:path>
              </a:pathLst>
            </a:custGeom>
            <a:solidFill>
              <a:srgbClr val="F3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7"/>
            <p:cNvSpPr/>
            <p:nvPr/>
          </p:nvSpPr>
          <p:spPr>
            <a:xfrm>
              <a:off x="609691" y="3754323"/>
              <a:ext cx="71932" cy="101480"/>
            </a:xfrm>
            <a:custGeom>
              <a:avLst/>
              <a:gdLst/>
              <a:ahLst/>
              <a:cxnLst/>
              <a:rect l="l" t="t" r="r" b="b"/>
              <a:pathLst>
                <a:path w="2247" h="3170" extrusionOk="0">
                  <a:moveTo>
                    <a:pt x="1711" y="0"/>
                  </a:moveTo>
                  <a:lnTo>
                    <a:pt x="0" y="3169"/>
                  </a:lnTo>
                  <a:lnTo>
                    <a:pt x="518" y="3169"/>
                  </a:lnTo>
                  <a:lnTo>
                    <a:pt x="2247" y="0"/>
                  </a:lnTo>
                  <a:close/>
                </a:path>
              </a:pathLst>
            </a:custGeom>
            <a:solidFill>
              <a:srgbClr val="F3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7"/>
            <p:cNvSpPr/>
            <p:nvPr/>
          </p:nvSpPr>
          <p:spPr>
            <a:xfrm>
              <a:off x="491181" y="3865854"/>
              <a:ext cx="210706" cy="11621"/>
            </a:xfrm>
            <a:custGeom>
              <a:avLst/>
              <a:gdLst/>
              <a:ahLst/>
              <a:cxnLst/>
              <a:rect l="l" t="t" r="r" b="b"/>
              <a:pathLst>
                <a:path w="6582" h="363" extrusionOk="0">
                  <a:moveTo>
                    <a:pt x="0" y="0"/>
                  </a:moveTo>
                  <a:cubicBezTo>
                    <a:pt x="0" y="204"/>
                    <a:pt x="159" y="363"/>
                    <a:pt x="360" y="363"/>
                  </a:cubicBezTo>
                  <a:lnTo>
                    <a:pt x="6177" y="363"/>
                  </a:lnTo>
                  <a:cubicBezTo>
                    <a:pt x="6381" y="363"/>
                    <a:pt x="6553" y="204"/>
                    <a:pt x="6581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7"/>
            <p:cNvSpPr/>
            <p:nvPr/>
          </p:nvSpPr>
          <p:spPr>
            <a:xfrm>
              <a:off x="527131" y="3864958"/>
              <a:ext cx="174756" cy="1921"/>
            </a:xfrm>
            <a:custGeom>
              <a:avLst/>
              <a:gdLst/>
              <a:ahLst/>
              <a:cxnLst/>
              <a:rect l="l" t="t" r="r" b="b"/>
              <a:pathLst>
                <a:path w="5459" h="60" extrusionOk="0">
                  <a:moveTo>
                    <a:pt x="2735" y="0"/>
                  </a:moveTo>
                  <a:lnTo>
                    <a:pt x="1369" y="14"/>
                  </a:lnTo>
                  <a:lnTo>
                    <a:pt x="692" y="14"/>
                  </a:lnTo>
                  <a:lnTo>
                    <a:pt x="1" y="28"/>
                  </a:lnTo>
                  <a:lnTo>
                    <a:pt x="692" y="45"/>
                  </a:lnTo>
                  <a:lnTo>
                    <a:pt x="1369" y="59"/>
                  </a:lnTo>
                  <a:lnTo>
                    <a:pt x="4103" y="59"/>
                  </a:lnTo>
                  <a:cubicBezTo>
                    <a:pt x="4549" y="45"/>
                    <a:pt x="5012" y="45"/>
                    <a:pt x="5458" y="28"/>
                  </a:cubicBezTo>
                  <a:cubicBezTo>
                    <a:pt x="5012" y="14"/>
                    <a:pt x="4549" y="14"/>
                    <a:pt x="4103" y="14"/>
                  </a:cubicBezTo>
                  <a:lnTo>
                    <a:pt x="2735" y="0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5" name="Google Shape;1855;p37"/>
          <p:cNvGrpSpPr/>
          <p:nvPr/>
        </p:nvGrpSpPr>
        <p:grpSpPr>
          <a:xfrm>
            <a:off x="6330094" y="1823893"/>
            <a:ext cx="1470138" cy="3044613"/>
            <a:chOff x="827183" y="3398122"/>
            <a:chExt cx="386838" cy="801109"/>
          </a:xfrm>
        </p:grpSpPr>
        <p:sp>
          <p:nvSpPr>
            <p:cNvPr id="1856" name="Google Shape;1856;p37"/>
            <p:cNvSpPr/>
            <p:nvPr/>
          </p:nvSpPr>
          <p:spPr>
            <a:xfrm>
              <a:off x="827183" y="3508117"/>
              <a:ext cx="62777" cy="107498"/>
            </a:xfrm>
            <a:custGeom>
              <a:avLst/>
              <a:gdLst/>
              <a:ahLst/>
              <a:cxnLst/>
              <a:rect l="l" t="t" r="r" b="b"/>
              <a:pathLst>
                <a:path w="1961" h="3358" extrusionOk="0">
                  <a:moveTo>
                    <a:pt x="469" y="1"/>
                  </a:moveTo>
                  <a:cubicBezTo>
                    <a:pt x="467" y="1"/>
                    <a:pt x="466" y="1"/>
                    <a:pt x="464" y="1"/>
                  </a:cubicBezTo>
                  <a:cubicBezTo>
                    <a:pt x="305" y="15"/>
                    <a:pt x="851" y="1342"/>
                    <a:pt x="851" y="1342"/>
                  </a:cubicBezTo>
                  <a:cubicBezTo>
                    <a:pt x="851" y="1342"/>
                    <a:pt x="1" y="1629"/>
                    <a:pt x="32" y="2033"/>
                  </a:cubicBezTo>
                  <a:cubicBezTo>
                    <a:pt x="101" y="2752"/>
                    <a:pt x="896" y="2925"/>
                    <a:pt x="896" y="2925"/>
                  </a:cubicBezTo>
                  <a:lnTo>
                    <a:pt x="1197" y="3357"/>
                  </a:lnTo>
                  <a:lnTo>
                    <a:pt x="1961" y="2638"/>
                  </a:lnTo>
                  <a:cubicBezTo>
                    <a:pt x="1961" y="2638"/>
                    <a:pt x="1829" y="1947"/>
                    <a:pt x="1715" y="1843"/>
                  </a:cubicBezTo>
                  <a:cubicBezTo>
                    <a:pt x="1615" y="1743"/>
                    <a:pt x="1328" y="1570"/>
                    <a:pt x="1328" y="1570"/>
                  </a:cubicBezTo>
                  <a:cubicBezTo>
                    <a:pt x="1328" y="1570"/>
                    <a:pt x="649" y="1"/>
                    <a:pt x="469" y="1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7"/>
            <p:cNvSpPr/>
            <p:nvPr/>
          </p:nvSpPr>
          <p:spPr>
            <a:xfrm>
              <a:off x="852537" y="3549637"/>
              <a:ext cx="17191" cy="52565"/>
            </a:xfrm>
            <a:custGeom>
              <a:avLst/>
              <a:gdLst/>
              <a:ahLst/>
              <a:cxnLst/>
              <a:rect l="l" t="t" r="r" b="b"/>
              <a:pathLst>
                <a:path w="537" h="1642" extrusionOk="0">
                  <a:moveTo>
                    <a:pt x="45" y="0"/>
                  </a:moveTo>
                  <a:lnTo>
                    <a:pt x="31" y="28"/>
                  </a:lnTo>
                  <a:cubicBezTo>
                    <a:pt x="0" y="100"/>
                    <a:pt x="18" y="187"/>
                    <a:pt x="31" y="259"/>
                  </a:cubicBezTo>
                  <a:cubicBezTo>
                    <a:pt x="45" y="332"/>
                    <a:pt x="73" y="405"/>
                    <a:pt x="118" y="477"/>
                  </a:cubicBezTo>
                  <a:cubicBezTo>
                    <a:pt x="159" y="533"/>
                    <a:pt x="218" y="591"/>
                    <a:pt x="277" y="633"/>
                  </a:cubicBezTo>
                  <a:cubicBezTo>
                    <a:pt x="325" y="684"/>
                    <a:pt x="376" y="725"/>
                    <a:pt x="436" y="753"/>
                  </a:cubicBezTo>
                  <a:lnTo>
                    <a:pt x="436" y="753"/>
                  </a:lnTo>
                  <a:cubicBezTo>
                    <a:pt x="414" y="814"/>
                    <a:pt x="403" y="878"/>
                    <a:pt x="391" y="951"/>
                  </a:cubicBezTo>
                  <a:cubicBezTo>
                    <a:pt x="377" y="1023"/>
                    <a:pt x="377" y="1110"/>
                    <a:pt x="377" y="1182"/>
                  </a:cubicBezTo>
                  <a:cubicBezTo>
                    <a:pt x="377" y="1269"/>
                    <a:pt x="377" y="1341"/>
                    <a:pt x="405" y="1410"/>
                  </a:cubicBezTo>
                  <a:cubicBezTo>
                    <a:pt x="419" y="1497"/>
                    <a:pt x="432" y="1569"/>
                    <a:pt x="477" y="1642"/>
                  </a:cubicBezTo>
                  <a:cubicBezTo>
                    <a:pt x="450" y="1569"/>
                    <a:pt x="432" y="1483"/>
                    <a:pt x="432" y="1410"/>
                  </a:cubicBezTo>
                  <a:cubicBezTo>
                    <a:pt x="419" y="1341"/>
                    <a:pt x="419" y="1255"/>
                    <a:pt x="419" y="1182"/>
                  </a:cubicBezTo>
                  <a:cubicBezTo>
                    <a:pt x="419" y="1110"/>
                    <a:pt x="432" y="1037"/>
                    <a:pt x="450" y="951"/>
                  </a:cubicBezTo>
                  <a:cubicBezTo>
                    <a:pt x="464" y="878"/>
                    <a:pt x="477" y="806"/>
                    <a:pt x="505" y="736"/>
                  </a:cubicBezTo>
                  <a:lnTo>
                    <a:pt x="519" y="705"/>
                  </a:lnTo>
                  <a:lnTo>
                    <a:pt x="491" y="692"/>
                  </a:lnTo>
                  <a:cubicBezTo>
                    <a:pt x="432" y="678"/>
                    <a:pt x="363" y="633"/>
                    <a:pt x="318" y="591"/>
                  </a:cubicBezTo>
                  <a:cubicBezTo>
                    <a:pt x="260" y="533"/>
                    <a:pt x="218" y="491"/>
                    <a:pt x="173" y="432"/>
                  </a:cubicBezTo>
                  <a:cubicBezTo>
                    <a:pt x="146" y="374"/>
                    <a:pt x="118" y="318"/>
                    <a:pt x="87" y="246"/>
                  </a:cubicBezTo>
                  <a:cubicBezTo>
                    <a:pt x="75" y="186"/>
                    <a:pt x="73" y="126"/>
                    <a:pt x="81" y="76"/>
                  </a:cubicBezTo>
                  <a:lnTo>
                    <a:pt x="81" y="76"/>
                  </a:lnTo>
                  <a:cubicBezTo>
                    <a:pt x="152" y="109"/>
                    <a:pt x="216" y="137"/>
                    <a:pt x="291" y="173"/>
                  </a:cubicBezTo>
                  <a:cubicBezTo>
                    <a:pt x="377" y="201"/>
                    <a:pt x="450" y="246"/>
                    <a:pt x="536" y="273"/>
                  </a:cubicBezTo>
                  <a:cubicBezTo>
                    <a:pt x="464" y="232"/>
                    <a:pt x="377" y="187"/>
                    <a:pt x="305" y="145"/>
                  </a:cubicBezTo>
                  <a:cubicBezTo>
                    <a:pt x="232" y="100"/>
                    <a:pt x="146" y="59"/>
                    <a:pt x="73" y="14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7"/>
            <p:cNvSpPr/>
            <p:nvPr/>
          </p:nvSpPr>
          <p:spPr>
            <a:xfrm>
              <a:off x="855290" y="3593878"/>
              <a:ext cx="9764" cy="8323"/>
            </a:xfrm>
            <a:custGeom>
              <a:avLst/>
              <a:gdLst/>
              <a:ahLst/>
              <a:cxnLst/>
              <a:rect l="l" t="t" r="r" b="b"/>
              <a:pathLst>
                <a:path w="305" h="260" extrusionOk="0">
                  <a:moveTo>
                    <a:pt x="305" y="1"/>
                  </a:moveTo>
                  <a:lnTo>
                    <a:pt x="305" y="1"/>
                  </a:lnTo>
                  <a:cubicBezTo>
                    <a:pt x="277" y="15"/>
                    <a:pt x="260" y="46"/>
                    <a:pt x="232" y="73"/>
                  </a:cubicBezTo>
                  <a:cubicBezTo>
                    <a:pt x="219" y="101"/>
                    <a:pt x="191" y="132"/>
                    <a:pt x="174" y="146"/>
                  </a:cubicBezTo>
                  <a:cubicBezTo>
                    <a:pt x="146" y="174"/>
                    <a:pt x="118" y="187"/>
                    <a:pt x="104" y="201"/>
                  </a:cubicBezTo>
                  <a:cubicBezTo>
                    <a:pt x="73" y="218"/>
                    <a:pt x="46" y="232"/>
                    <a:pt x="1" y="246"/>
                  </a:cubicBezTo>
                  <a:cubicBezTo>
                    <a:pt x="32" y="260"/>
                    <a:pt x="73" y="260"/>
                    <a:pt x="118" y="260"/>
                  </a:cubicBezTo>
                  <a:cubicBezTo>
                    <a:pt x="160" y="246"/>
                    <a:pt x="191" y="232"/>
                    <a:pt x="219" y="201"/>
                  </a:cubicBezTo>
                  <a:cubicBezTo>
                    <a:pt x="246" y="174"/>
                    <a:pt x="277" y="132"/>
                    <a:pt x="277" y="101"/>
                  </a:cubicBezTo>
                  <a:cubicBezTo>
                    <a:pt x="291" y="73"/>
                    <a:pt x="305" y="28"/>
                    <a:pt x="305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7"/>
            <p:cNvSpPr/>
            <p:nvPr/>
          </p:nvSpPr>
          <p:spPr>
            <a:xfrm>
              <a:off x="846550" y="3555175"/>
              <a:ext cx="17063" cy="41520"/>
            </a:xfrm>
            <a:custGeom>
              <a:avLst/>
              <a:gdLst/>
              <a:ahLst/>
              <a:cxnLst/>
              <a:rect l="l" t="t" r="r" b="b"/>
              <a:pathLst>
                <a:path w="533" h="1297" extrusionOk="0">
                  <a:moveTo>
                    <a:pt x="1" y="0"/>
                  </a:moveTo>
                  <a:lnTo>
                    <a:pt x="1" y="0"/>
                  </a:lnTo>
                  <a:cubicBezTo>
                    <a:pt x="15" y="232"/>
                    <a:pt x="73" y="477"/>
                    <a:pt x="160" y="691"/>
                  </a:cubicBezTo>
                  <a:cubicBezTo>
                    <a:pt x="246" y="909"/>
                    <a:pt x="360" y="1123"/>
                    <a:pt x="533" y="1296"/>
                  </a:cubicBezTo>
                  <a:cubicBezTo>
                    <a:pt x="419" y="1082"/>
                    <a:pt x="319" y="878"/>
                    <a:pt x="232" y="664"/>
                  </a:cubicBezTo>
                  <a:cubicBezTo>
                    <a:pt x="146" y="446"/>
                    <a:pt x="73" y="232"/>
                    <a:pt x="1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7"/>
            <p:cNvSpPr/>
            <p:nvPr/>
          </p:nvSpPr>
          <p:spPr>
            <a:xfrm>
              <a:off x="833713" y="3562570"/>
              <a:ext cx="26250" cy="38319"/>
            </a:xfrm>
            <a:custGeom>
              <a:avLst/>
              <a:gdLst/>
              <a:ahLst/>
              <a:cxnLst/>
              <a:rect l="l" t="t" r="r" b="b"/>
              <a:pathLst>
                <a:path w="820" h="1197" extrusionOk="0">
                  <a:moveTo>
                    <a:pt x="1" y="1"/>
                  </a:moveTo>
                  <a:lnTo>
                    <a:pt x="1" y="1"/>
                  </a:lnTo>
                  <a:cubicBezTo>
                    <a:pt x="28" y="246"/>
                    <a:pt x="129" y="488"/>
                    <a:pt x="274" y="692"/>
                  </a:cubicBezTo>
                  <a:cubicBezTo>
                    <a:pt x="402" y="906"/>
                    <a:pt x="606" y="1079"/>
                    <a:pt x="820" y="1196"/>
                  </a:cubicBezTo>
                  <a:cubicBezTo>
                    <a:pt x="633" y="1037"/>
                    <a:pt x="461" y="851"/>
                    <a:pt x="329" y="647"/>
                  </a:cubicBezTo>
                  <a:cubicBezTo>
                    <a:pt x="187" y="460"/>
                    <a:pt x="87" y="229"/>
                    <a:pt x="1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7"/>
            <p:cNvSpPr/>
            <p:nvPr/>
          </p:nvSpPr>
          <p:spPr>
            <a:xfrm>
              <a:off x="878434" y="4151724"/>
              <a:ext cx="119855" cy="47507"/>
            </a:xfrm>
            <a:custGeom>
              <a:avLst/>
              <a:gdLst/>
              <a:ahLst/>
              <a:cxnLst/>
              <a:rect l="l" t="t" r="r" b="b"/>
              <a:pathLst>
                <a:path w="3744" h="1484" extrusionOk="0">
                  <a:moveTo>
                    <a:pt x="2146" y="1"/>
                  </a:moveTo>
                  <a:lnTo>
                    <a:pt x="287" y="865"/>
                  </a:lnTo>
                  <a:cubicBezTo>
                    <a:pt x="187" y="920"/>
                    <a:pt x="100" y="1006"/>
                    <a:pt x="73" y="1110"/>
                  </a:cubicBezTo>
                  <a:cubicBezTo>
                    <a:pt x="0" y="1297"/>
                    <a:pt x="142" y="1483"/>
                    <a:pt x="346" y="1483"/>
                  </a:cubicBezTo>
                  <a:lnTo>
                    <a:pt x="3743" y="1483"/>
                  </a:lnTo>
                  <a:lnTo>
                    <a:pt x="3743" y="215"/>
                  </a:lnTo>
                  <a:lnTo>
                    <a:pt x="2146" y="1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7"/>
            <p:cNvSpPr/>
            <p:nvPr/>
          </p:nvSpPr>
          <p:spPr>
            <a:xfrm>
              <a:off x="881188" y="4194109"/>
              <a:ext cx="117102" cy="32"/>
            </a:xfrm>
            <a:custGeom>
              <a:avLst/>
              <a:gdLst/>
              <a:ahLst/>
              <a:cxnLst/>
              <a:rect l="l" t="t" r="r" b="b"/>
              <a:pathLst>
                <a:path w="3658" h="1" extrusionOk="0">
                  <a:moveTo>
                    <a:pt x="1" y="0"/>
                  </a:moveTo>
                  <a:lnTo>
                    <a:pt x="3657" y="0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7"/>
            <p:cNvSpPr/>
            <p:nvPr/>
          </p:nvSpPr>
          <p:spPr>
            <a:xfrm>
              <a:off x="881188" y="4193212"/>
              <a:ext cx="117102" cy="1825"/>
            </a:xfrm>
            <a:custGeom>
              <a:avLst/>
              <a:gdLst/>
              <a:ahLst/>
              <a:cxnLst/>
              <a:rect l="l" t="t" r="r" b="b"/>
              <a:pathLst>
                <a:path w="3658" h="57" extrusionOk="0">
                  <a:moveTo>
                    <a:pt x="1" y="1"/>
                  </a:moveTo>
                  <a:lnTo>
                    <a:pt x="1" y="56"/>
                  </a:lnTo>
                  <a:lnTo>
                    <a:pt x="3657" y="56"/>
                  </a:lnTo>
                  <a:lnTo>
                    <a:pt x="3657" y="1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7"/>
            <p:cNvSpPr/>
            <p:nvPr/>
          </p:nvSpPr>
          <p:spPr>
            <a:xfrm>
              <a:off x="913392" y="4162801"/>
              <a:ext cx="18503" cy="8323"/>
            </a:xfrm>
            <a:custGeom>
              <a:avLst/>
              <a:gdLst/>
              <a:ahLst/>
              <a:cxnLst/>
              <a:rect l="l" t="t" r="r" b="b"/>
              <a:pathLst>
                <a:path w="578" h="260" extrusionOk="0">
                  <a:moveTo>
                    <a:pt x="0" y="0"/>
                  </a:moveTo>
                  <a:lnTo>
                    <a:pt x="577" y="260"/>
                  </a:lnTo>
                  <a:cubicBezTo>
                    <a:pt x="432" y="101"/>
                    <a:pt x="218" y="0"/>
                    <a:pt x="0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7"/>
            <p:cNvSpPr/>
            <p:nvPr/>
          </p:nvSpPr>
          <p:spPr>
            <a:xfrm>
              <a:off x="913392" y="4161808"/>
              <a:ext cx="18951" cy="9764"/>
            </a:xfrm>
            <a:custGeom>
              <a:avLst/>
              <a:gdLst/>
              <a:ahLst/>
              <a:cxnLst/>
              <a:rect l="l" t="t" r="r" b="b"/>
              <a:pathLst>
                <a:path w="592" h="305" extrusionOk="0">
                  <a:moveTo>
                    <a:pt x="0" y="0"/>
                  </a:moveTo>
                  <a:lnTo>
                    <a:pt x="0" y="59"/>
                  </a:lnTo>
                  <a:cubicBezTo>
                    <a:pt x="218" y="59"/>
                    <a:pt x="418" y="159"/>
                    <a:pt x="550" y="304"/>
                  </a:cubicBezTo>
                  <a:lnTo>
                    <a:pt x="591" y="277"/>
                  </a:lnTo>
                  <a:cubicBezTo>
                    <a:pt x="450" y="104"/>
                    <a:pt x="232" y="0"/>
                    <a:pt x="0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7"/>
            <p:cNvSpPr/>
            <p:nvPr/>
          </p:nvSpPr>
          <p:spPr>
            <a:xfrm>
              <a:off x="908398" y="4166002"/>
              <a:ext cx="16647" cy="8771"/>
            </a:xfrm>
            <a:custGeom>
              <a:avLst/>
              <a:gdLst/>
              <a:ahLst/>
              <a:cxnLst/>
              <a:rect l="l" t="t" r="r" b="b"/>
              <a:pathLst>
                <a:path w="520" h="274" extrusionOk="0">
                  <a:moveTo>
                    <a:pt x="1" y="1"/>
                  </a:moveTo>
                  <a:lnTo>
                    <a:pt x="519" y="274"/>
                  </a:lnTo>
                  <a:cubicBezTo>
                    <a:pt x="374" y="146"/>
                    <a:pt x="201" y="42"/>
                    <a:pt x="1" y="1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7"/>
            <p:cNvSpPr/>
            <p:nvPr/>
          </p:nvSpPr>
          <p:spPr>
            <a:xfrm>
              <a:off x="908398" y="4165106"/>
              <a:ext cx="17063" cy="10564"/>
            </a:xfrm>
            <a:custGeom>
              <a:avLst/>
              <a:gdLst/>
              <a:ahLst/>
              <a:cxnLst/>
              <a:rect l="l" t="t" r="r" b="b"/>
              <a:pathLst>
                <a:path w="533" h="330" extrusionOk="0">
                  <a:moveTo>
                    <a:pt x="15" y="1"/>
                  </a:moveTo>
                  <a:lnTo>
                    <a:pt x="1" y="56"/>
                  </a:lnTo>
                  <a:cubicBezTo>
                    <a:pt x="187" y="101"/>
                    <a:pt x="360" y="188"/>
                    <a:pt x="488" y="329"/>
                  </a:cubicBezTo>
                  <a:lnTo>
                    <a:pt x="533" y="288"/>
                  </a:lnTo>
                  <a:cubicBezTo>
                    <a:pt x="388" y="143"/>
                    <a:pt x="201" y="42"/>
                    <a:pt x="15" y="1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7"/>
            <p:cNvSpPr/>
            <p:nvPr/>
          </p:nvSpPr>
          <p:spPr>
            <a:xfrm>
              <a:off x="900107" y="4168755"/>
              <a:ext cx="16070" cy="7459"/>
            </a:xfrm>
            <a:custGeom>
              <a:avLst/>
              <a:gdLst/>
              <a:ahLst/>
              <a:cxnLst/>
              <a:rect l="l" t="t" r="r" b="b"/>
              <a:pathLst>
                <a:path w="502" h="233" extrusionOk="0">
                  <a:moveTo>
                    <a:pt x="1" y="1"/>
                  </a:moveTo>
                  <a:lnTo>
                    <a:pt x="502" y="233"/>
                  </a:lnTo>
                  <a:cubicBezTo>
                    <a:pt x="346" y="115"/>
                    <a:pt x="173" y="42"/>
                    <a:pt x="1" y="1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7"/>
            <p:cNvSpPr/>
            <p:nvPr/>
          </p:nvSpPr>
          <p:spPr>
            <a:xfrm>
              <a:off x="899563" y="4167891"/>
              <a:ext cx="17159" cy="9220"/>
            </a:xfrm>
            <a:custGeom>
              <a:avLst/>
              <a:gdLst/>
              <a:ahLst/>
              <a:cxnLst/>
              <a:rect l="l" t="t" r="r" b="b"/>
              <a:pathLst>
                <a:path w="536" h="288" extrusionOk="0">
                  <a:moveTo>
                    <a:pt x="18" y="0"/>
                  </a:moveTo>
                  <a:lnTo>
                    <a:pt x="0" y="56"/>
                  </a:lnTo>
                  <a:cubicBezTo>
                    <a:pt x="190" y="101"/>
                    <a:pt x="363" y="173"/>
                    <a:pt x="505" y="287"/>
                  </a:cubicBezTo>
                  <a:lnTo>
                    <a:pt x="536" y="242"/>
                  </a:lnTo>
                  <a:cubicBezTo>
                    <a:pt x="377" y="128"/>
                    <a:pt x="204" y="42"/>
                    <a:pt x="18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7"/>
            <p:cNvSpPr/>
            <p:nvPr/>
          </p:nvSpPr>
          <p:spPr>
            <a:xfrm>
              <a:off x="1094614" y="4151724"/>
              <a:ext cx="119407" cy="47507"/>
            </a:xfrm>
            <a:custGeom>
              <a:avLst/>
              <a:gdLst/>
              <a:ahLst/>
              <a:cxnLst/>
              <a:rect l="l" t="t" r="r" b="b"/>
              <a:pathLst>
                <a:path w="3730" h="1484" extrusionOk="0">
                  <a:moveTo>
                    <a:pt x="1583" y="1"/>
                  </a:moveTo>
                  <a:lnTo>
                    <a:pt x="0" y="215"/>
                  </a:lnTo>
                  <a:lnTo>
                    <a:pt x="0" y="1483"/>
                  </a:lnTo>
                  <a:lnTo>
                    <a:pt x="3398" y="1483"/>
                  </a:lnTo>
                  <a:cubicBezTo>
                    <a:pt x="3602" y="1483"/>
                    <a:pt x="3730" y="1297"/>
                    <a:pt x="3671" y="1110"/>
                  </a:cubicBezTo>
                  <a:cubicBezTo>
                    <a:pt x="3629" y="1006"/>
                    <a:pt x="3557" y="920"/>
                    <a:pt x="3457" y="865"/>
                  </a:cubicBezTo>
                  <a:lnTo>
                    <a:pt x="1583" y="1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7"/>
            <p:cNvSpPr/>
            <p:nvPr/>
          </p:nvSpPr>
          <p:spPr>
            <a:xfrm>
              <a:off x="1094614" y="4194109"/>
              <a:ext cx="117102" cy="32"/>
            </a:xfrm>
            <a:custGeom>
              <a:avLst/>
              <a:gdLst/>
              <a:ahLst/>
              <a:cxnLst/>
              <a:rect l="l" t="t" r="r" b="b"/>
              <a:pathLst>
                <a:path w="3658" h="1" extrusionOk="0">
                  <a:moveTo>
                    <a:pt x="3657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7"/>
            <p:cNvSpPr/>
            <p:nvPr/>
          </p:nvSpPr>
          <p:spPr>
            <a:xfrm>
              <a:off x="1094614" y="4193212"/>
              <a:ext cx="117102" cy="1825"/>
            </a:xfrm>
            <a:custGeom>
              <a:avLst/>
              <a:gdLst/>
              <a:ahLst/>
              <a:cxnLst/>
              <a:rect l="l" t="t" r="r" b="b"/>
              <a:pathLst>
                <a:path w="3658" h="57" extrusionOk="0">
                  <a:moveTo>
                    <a:pt x="0" y="1"/>
                  </a:moveTo>
                  <a:lnTo>
                    <a:pt x="0" y="56"/>
                  </a:lnTo>
                  <a:lnTo>
                    <a:pt x="3657" y="56"/>
                  </a:lnTo>
                  <a:lnTo>
                    <a:pt x="3657" y="1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7"/>
            <p:cNvSpPr/>
            <p:nvPr/>
          </p:nvSpPr>
          <p:spPr>
            <a:xfrm>
              <a:off x="1161007" y="4162801"/>
              <a:ext cx="18503" cy="8323"/>
            </a:xfrm>
            <a:custGeom>
              <a:avLst/>
              <a:gdLst/>
              <a:ahLst/>
              <a:cxnLst/>
              <a:rect l="l" t="t" r="r" b="b"/>
              <a:pathLst>
                <a:path w="578" h="260" extrusionOk="0">
                  <a:moveTo>
                    <a:pt x="577" y="0"/>
                  </a:moveTo>
                  <a:cubicBezTo>
                    <a:pt x="360" y="0"/>
                    <a:pt x="145" y="101"/>
                    <a:pt x="0" y="260"/>
                  </a:cubicBezTo>
                  <a:lnTo>
                    <a:pt x="577" y="0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7"/>
            <p:cNvSpPr/>
            <p:nvPr/>
          </p:nvSpPr>
          <p:spPr>
            <a:xfrm>
              <a:off x="1160111" y="4161808"/>
              <a:ext cx="19400" cy="9764"/>
            </a:xfrm>
            <a:custGeom>
              <a:avLst/>
              <a:gdLst/>
              <a:ahLst/>
              <a:cxnLst/>
              <a:rect l="l" t="t" r="r" b="b"/>
              <a:pathLst>
                <a:path w="606" h="305" extrusionOk="0">
                  <a:moveTo>
                    <a:pt x="588" y="0"/>
                  </a:moveTo>
                  <a:cubicBezTo>
                    <a:pt x="374" y="0"/>
                    <a:pt x="156" y="104"/>
                    <a:pt x="1" y="277"/>
                  </a:cubicBezTo>
                  <a:lnTo>
                    <a:pt x="42" y="304"/>
                  </a:lnTo>
                  <a:cubicBezTo>
                    <a:pt x="187" y="159"/>
                    <a:pt x="388" y="59"/>
                    <a:pt x="605" y="59"/>
                  </a:cubicBezTo>
                  <a:lnTo>
                    <a:pt x="588" y="0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7"/>
            <p:cNvSpPr/>
            <p:nvPr/>
          </p:nvSpPr>
          <p:spPr>
            <a:xfrm>
              <a:off x="1167858" y="4166002"/>
              <a:ext cx="16198" cy="8771"/>
            </a:xfrm>
            <a:custGeom>
              <a:avLst/>
              <a:gdLst/>
              <a:ahLst/>
              <a:cxnLst/>
              <a:rect l="l" t="t" r="r" b="b"/>
              <a:pathLst>
                <a:path w="506" h="274" extrusionOk="0">
                  <a:moveTo>
                    <a:pt x="505" y="1"/>
                  </a:moveTo>
                  <a:cubicBezTo>
                    <a:pt x="318" y="42"/>
                    <a:pt x="146" y="146"/>
                    <a:pt x="0" y="274"/>
                  </a:cubicBezTo>
                  <a:lnTo>
                    <a:pt x="505" y="1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7"/>
            <p:cNvSpPr/>
            <p:nvPr/>
          </p:nvSpPr>
          <p:spPr>
            <a:xfrm>
              <a:off x="1167410" y="4165106"/>
              <a:ext cx="17063" cy="10564"/>
            </a:xfrm>
            <a:custGeom>
              <a:avLst/>
              <a:gdLst/>
              <a:ahLst/>
              <a:cxnLst/>
              <a:rect l="l" t="t" r="r" b="b"/>
              <a:pathLst>
                <a:path w="533" h="330" extrusionOk="0">
                  <a:moveTo>
                    <a:pt x="519" y="1"/>
                  </a:moveTo>
                  <a:cubicBezTo>
                    <a:pt x="319" y="42"/>
                    <a:pt x="146" y="143"/>
                    <a:pt x="1" y="288"/>
                  </a:cubicBezTo>
                  <a:lnTo>
                    <a:pt x="32" y="329"/>
                  </a:lnTo>
                  <a:cubicBezTo>
                    <a:pt x="173" y="188"/>
                    <a:pt x="346" y="101"/>
                    <a:pt x="533" y="56"/>
                  </a:cubicBezTo>
                  <a:lnTo>
                    <a:pt x="519" y="1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7"/>
            <p:cNvSpPr/>
            <p:nvPr/>
          </p:nvSpPr>
          <p:spPr>
            <a:xfrm>
              <a:off x="1176693" y="4168755"/>
              <a:ext cx="16102" cy="7459"/>
            </a:xfrm>
            <a:custGeom>
              <a:avLst/>
              <a:gdLst/>
              <a:ahLst/>
              <a:cxnLst/>
              <a:rect l="l" t="t" r="r" b="b"/>
              <a:pathLst>
                <a:path w="503" h="233" extrusionOk="0">
                  <a:moveTo>
                    <a:pt x="502" y="1"/>
                  </a:moveTo>
                  <a:cubicBezTo>
                    <a:pt x="315" y="42"/>
                    <a:pt x="143" y="115"/>
                    <a:pt x="1" y="233"/>
                  </a:cubicBezTo>
                  <a:lnTo>
                    <a:pt x="502" y="1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7"/>
            <p:cNvSpPr/>
            <p:nvPr/>
          </p:nvSpPr>
          <p:spPr>
            <a:xfrm>
              <a:off x="1175701" y="4167891"/>
              <a:ext cx="17639" cy="9220"/>
            </a:xfrm>
            <a:custGeom>
              <a:avLst/>
              <a:gdLst/>
              <a:ahLst/>
              <a:cxnLst/>
              <a:rect l="l" t="t" r="r" b="b"/>
              <a:pathLst>
                <a:path w="551" h="288" extrusionOk="0">
                  <a:moveTo>
                    <a:pt x="533" y="0"/>
                  </a:moveTo>
                  <a:cubicBezTo>
                    <a:pt x="346" y="42"/>
                    <a:pt x="160" y="128"/>
                    <a:pt x="1" y="242"/>
                  </a:cubicBezTo>
                  <a:lnTo>
                    <a:pt x="46" y="287"/>
                  </a:lnTo>
                  <a:cubicBezTo>
                    <a:pt x="188" y="173"/>
                    <a:pt x="360" y="101"/>
                    <a:pt x="550" y="56"/>
                  </a:cubicBezTo>
                  <a:lnTo>
                    <a:pt x="533" y="0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7"/>
            <p:cNvSpPr/>
            <p:nvPr/>
          </p:nvSpPr>
          <p:spPr>
            <a:xfrm>
              <a:off x="932311" y="3715588"/>
              <a:ext cx="229594" cy="453841"/>
            </a:xfrm>
            <a:custGeom>
              <a:avLst/>
              <a:gdLst/>
              <a:ahLst/>
              <a:cxnLst/>
              <a:rect l="l" t="t" r="r" b="b"/>
              <a:pathLst>
                <a:path w="7172" h="14177" extrusionOk="0">
                  <a:moveTo>
                    <a:pt x="1846" y="1"/>
                  </a:moveTo>
                  <a:lnTo>
                    <a:pt x="0" y="13711"/>
                  </a:lnTo>
                  <a:cubicBezTo>
                    <a:pt x="0" y="13711"/>
                    <a:pt x="332" y="13998"/>
                    <a:pt x="1068" y="14057"/>
                  </a:cubicBezTo>
                  <a:cubicBezTo>
                    <a:pt x="1140" y="14064"/>
                    <a:pt x="1211" y="14067"/>
                    <a:pt x="1278" y="14067"/>
                  </a:cubicBezTo>
                  <a:cubicBezTo>
                    <a:pt x="1898" y="14067"/>
                    <a:pt x="2319" y="13798"/>
                    <a:pt x="2319" y="13798"/>
                  </a:cubicBezTo>
                  <a:lnTo>
                    <a:pt x="3470" y="4393"/>
                  </a:lnTo>
                  <a:lnTo>
                    <a:pt x="4811" y="13825"/>
                  </a:lnTo>
                  <a:cubicBezTo>
                    <a:pt x="4811" y="13825"/>
                    <a:pt x="5148" y="14177"/>
                    <a:pt x="5860" y="14177"/>
                  </a:cubicBezTo>
                  <a:cubicBezTo>
                    <a:pt x="5912" y="14177"/>
                    <a:pt x="5965" y="14175"/>
                    <a:pt x="6021" y="14171"/>
                  </a:cubicBezTo>
                  <a:cubicBezTo>
                    <a:pt x="6944" y="14098"/>
                    <a:pt x="7172" y="13711"/>
                    <a:pt x="7172" y="13711"/>
                  </a:cubicBezTo>
                  <a:lnTo>
                    <a:pt x="5302" y="59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7"/>
            <p:cNvSpPr/>
            <p:nvPr/>
          </p:nvSpPr>
          <p:spPr>
            <a:xfrm>
              <a:off x="994159" y="3430679"/>
              <a:ext cx="88995" cy="117038"/>
            </a:xfrm>
            <a:custGeom>
              <a:avLst/>
              <a:gdLst/>
              <a:ahLst/>
              <a:cxnLst/>
              <a:rect l="l" t="t" r="r" b="b"/>
              <a:pathLst>
                <a:path w="2780" h="3656" extrusionOk="0">
                  <a:moveTo>
                    <a:pt x="1251" y="1"/>
                  </a:moveTo>
                  <a:cubicBezTo>
                    <a:pt x="906" y="1"/>
                    <a:pt x="633" y="232"/>
                    <a:pt x="415" y="478"/>
                  </a:cubicBezTo>
                  <a:cubicBezTo>
                    <a:pt x="287" y="633"/>
                    <a:pt x="173" y="806"/>
                    <a:pt x="101" y="1010"/>
                  </a:cubicBezTo>
                  <a:cubicBezTo>
                    <a:pt x="42" y="1238"/>
                    <a:pt x="28" y="1470"/>
                    <a:pt x="28" y="1701"/>
                  </a:cubicBezTo>
                  <a:cubicBezTo>
                    <a:pt x="14" y="1916"/>
                    <a:pt x="0" y="2120"/>
                    <a:pt x="28" y="2334"/>
                  </a:cubicBezTo>
                  <a:cubicBezTo>
                    <a:pt x="56" y="2520"/>
                    <a:pt x="101" y="2693"/>
                    <a:pt x="156" y="2866"/>
                  </a:cubicBezTo>
                  <a:cubicBezTo>
                    <a:pt x="201" y="3011"/>
                    <a:pt x="260" y="3156"/>
                    <a:pt x="346" y="3270"/>
                  </a:cubicBezTo>
                  <a:cubicBezTo>
                    <a:pt x="488" y="3471"/>
                    <a:pt x="719" y="3616"/>
                    <a:pt x="965" y="3644"/>
                  </a:cubicBezTo>
                  <a:cubicBezTo>
                    <a:pt x="1012" y="3651"/>
                    <a:pt x="1060" y="3655"/>
                    <a:pt x="1108" y="3655"/>
                  </a:cubicBezTo>
                  <a:cubicBezTo>
                    <a:pt x="1418" y="3655"/>
                    <a:pt x="1718" y="3497"/>
                    <a:pt x="1943" y="3284"/>
                  </a:cubicBezTo>
                  <a:cubicBezTo>
                    <a:pt x="2202" y="3039"/>
                    <a:pt x="2361" y="2724"/>
                    <a:pt x="2506" y="2393"/>
                  </a:cubicBezTo>
                  <a:cubicBezTo>
                    <a:pt x="2606" y="2161"/>
                    <a:pt x="2706" y="1916"/>
                    <a:pt x="2734" y="1670"/>
                  </a:cubicBezTo>
                  <a:cubicBezTo>
                    <a:pt x="2779" y="1211"/>
                    <a:pt x="2606" y="737"/>
                    <a:pt x="2274" y="419"/>
                  </a:cubicBezTo>
                  <a:cubicBezTo>
                    <a:pt x="2001" y="160"/>
                    <a:pt x="1625" y="1"/>
                    <a:pt x="1251" y="1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7"/>
            <p:cNvSpPr/>
            <p:nvPr/>
          </p:nvSpPr>
          <p:spPr>
            <a:xfrm>
              <a:off x="975240" y="3398122"/>
              <a:ext cx="136437" cy="125489"/>
            </a:xfrm>
            <a:custGeom>
              <a:avLst/>
              <a:gdLst/>
              <a:ahLst/>
              <a:cxnLst/>
              <a:rect l="l" t="t" r="r" b="b"/>
              <a:pathLst>
                <a:path w="4262" h="3920" extrusionOk="0">
                  <a:moveTo>
                    <a:pt x="1834" y="0"/>
                  </a:moveTo>
                  <a:cubicBezTo>
                    <a:pt x="1799" y="0"/>
                    <a:pt x="1764" y="3"/>
                    <a:pt x="1728" y="9"/>
                  </a:cubicBezTo>
                  <a:cubicBezTo>
                    <a:pt x="1483" y="40"/>
                    <a:pt x="1283" y="240"/>
                    <a:pt x="1196" y="486"/>
                  </a:cubicBezTo>
                  <a:cubicBezTo>
                    <a:pt x="1132" y="458"/>
                    <a:pt x="1063" y="446"/>
                    <a:pt x="992" y="446"/>
                  </a:cubicBezTo>
                  <a:cubicBezTo>
                    <a:pt x="839" y="446"/>
                    <a:pt x="683" y="507"/>
                    <a:pt x="574" y="614"/>
                  </a:cubicBezTo>
                  <a:cubicBezTo>
                    <a:pt x="418" y="772"/>
                    <a:pt x="360" y="1004"/>
                    <a:pt x="418" y="1218"/>
                  </a:cubicBezTo>
                  <a:cubicBezTo>
                    <a:pt x="228" y="1277"/>
                    <a:pt x="87" y="1450"/>
                    <a:pt x="42" y="1637"/>
                  </a:cubicBezTo>
                  <a:cubicBezTo>
                    <a:pt x="0" y="1823"/>
                    <a:pt x="42" y="2041"/>
                    <a:pt x="159" y="2200"/>
                  </a:cubicBezTo>
                  <a:cubicBezTo>
                    <a:pt x="273" y="2359"/>
                    <a:pt x="446" y="2487"/>
                    <a:pt x="633" y="2532"/>
                  </a:cubicBezTo>
                  <a:cubicBezTo>
                    <a:pt x="619" y="2400"/>
                    <a:pt x="647" y="2272"/>
                    <a:pt x="692" y="2141"/>
                  </a:cubicBezTo>
                  <a:cubicBezTo>
                    <a:pt x="723" y="2146"/>
                    <a:pt x="754" y="2148"/>
                    <a:pt x="785" y="2148"/>
                  </a:cubicBezTo>
                  <a:cubicBezTo>
                    <a:pt x="940" y="2148"/>
                    <a:pt x="1089" y="2091"/>
                    <a:pt x="1210" y="1982"/>
                  </a:cubicBezTo>
                  <a:cubicBezTo>
                    <a:pt x="1352" y="1868"/>
                    <a:pt x="1469" y="1681"/>
                    <a:pt x="1469" y="1495"/>
                  </a:cubicBezTo>
                  <a:cubicBezTo>
                    <a:pt x="1511" y="1681"/>
                    <a:pt x="1715" y="1823"/>
                    <a:pt x="1915" y="1823"/>
                  </a:cubicBezTo>
                  <a:cubicBezTo>
                    <a:pt x="1928" y="1824"/>
                    <a:pt x="1941" y="1825"/>
                    <a:pt x="1955" y="1825"/>
                  </a:cubicBezTo>
                  <a:cubicBezTo>
                    <a:pt x="2144" y="1825"/>
                    <a:pt x="2342" y="1713"/>
                    <a:pt x="2461" y="1564"/>
                  </a:cubicBezTo>
                  <a:cubicBezTo>
                    <a:pt x="2461" y="1709"/>
                    <a:pt x="2506" y="1854"/>
                    <a:pt x="2606" y="1968"/>
                  </a:cubicBezTo>
                  <a:cubicBezTo>
                    <a:pt x="2693" y="2069"/>
                    <a:pt x="2838" y="2127"/>
                    <a:pt x="2980" y="2127"/>
                  </a:cubicBezTo>
                  <a:cubicBezTo>
                    <a:pt x="2938" y="2300"/>
                    <a:pt x="2938" y="2473"/>
                    <a:pt x="2980" y="2646"/>
                  </a:cubicBezTo>
                  <a:cubicBezTo>
                    <a:pt x="3024" y="2805"/>
                    <a:pt x="3097" y="3610"/>
                    <a:pt x="3024" y="3914"/>
                  </a:cubicBezTo>
                  <a:cubicBezTo>
                    <a:pt x="3051" y="3918"/>
                    <a:pt x="3078" y="3919"/>
                    <a:pt x="3105" y="3919"/>
                  </a:cubicBezTo>
                  <a:cubicBezTo>
                    <a:pt x="3298" y="3919"/>
                    <a:pt x="3502" y="3834"/>
                    <a:pt x="3629" y="3683"/>
                  </a:cubicBezTo>
                  <a:cubicBezTo>
                    <a:pt x="3771" y="3496"/>
                    <a:pt x="3830" y="3251"/>
                    <a:pt x="3757" y="3033"/>
                  </a:cubicBezTo>
                  <a:cubicBezTo>
                    <a:pt x="3902" y="2991"/>
                    <a:pt x="4030" y="2877"/>
                    <a:pt x="4117" y="2746"/>
                  </a:cubicBezTo>
                  <a:cubicBezTo>
                    <a:pt x="4189" y="2618"/>
                    <a:pt x="4248" y="2459"/>
                    <a:pt x="4248" y="2300"/>
                  </a:cubicBezTo>
                  <a:cubicBezTo>
                    <a:pt x="4234" y="2141"/>
                    <a:pt x="4162" y="1996"/>
                    <a:pt x="4030" y="1910"/>
                  </a:cubicBezTo>
                  <a:cubicBezTo>
                    <a:pt x="4148" y="1823"/>
                    <a:pt x="4220" y="1681"/>
                    <a:pt x="4234" y="1522"/>
                  </a:cubicBezTo>
                  <a:cubicBezTo>
                    <a:pt x="4262" y="1364"/>
                    <a:pt x="4220" y="1218"/>
                    <a:pt x="4162" y="1077"/>
                  </a:cubicBezTo>
                  <a:cubicBezTo>
                    <a:pt x="4089" y="959"/>
                    <a:pt x="4003" y="845"/>
                    <a:pt x="3888" y="772"/>
                  </a:cubicBezTo>
                  <a:cubicBezTo>
                    <a:pt x="3820" y="740"/>
                    <a:pt x="3743" y="716"/>
                    <a:pt x="3668" y="716"/>
                  </a:cubicBezTo>
                  <a:cubicBezTo>
                    <a:pt x="3614" y="716"/>
                    <a:pt x="3561" y="728"/>
                    <a:pt x="3512" y="759"/>
                  </a:cubicBezTo>
                  <a:cubicBezTo>
                    <a:pt x="3529" y="486"/>
                    <a:pt x="3356" y="226"/>
                    <a:pt x="3111" y="126"/>
                  </a:cubicBezTo>
                  <a:cubicBezTo>
                    <a:pt x="3036" y="96"/>
                    <a:pt x="2955" y="81"/>
                    <a:pt x="2875" y="81"/>
                  </a:cubicBezTo>
                  <a:cubicBezTo>
                    <a:pt x="2692" y="81"/>
                    <a:pt x="2509" y="157"/>
                    <a:pt x="2389" y="299"/>
                  </a:cubicBezTo>
                  <a:cubicBezTo>
                    <a:pt x="2266" y="111"/>
                    <a:pt x="2056" y="0"/>
                    <a:pt x="1834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7"/>
            <p:cNvSpPr/>
            <p:nvPr/>
          </p:nvSpPr>
          <p:spPr>
            <a:xfrm>
              <a:off x="1069708" y="3480074"/>
              <a:ext cx="22121" cy="28139"/>
            </a:xfrm>
            <a:custGeom>
              <a:avLst/>
              <a:gdLst/>
              <a:ahLst/>
              <a:cxnLst/>
              <a:rect l="l" t="t" r="r" b="b"/>
              <a:pathLst>
                <a:path w="691" h="879" extrusionOk="0">
                  <a:moveTo>
                    <a:pt x="380" y="1"/>
                  </a:moveTo>
                  <a:cubicBezTo>
                    <a:pt x="355" y="1"/>
                    <a:pt x="329" y="5"/>
                    <a:pt x="302" y="13"/>
                  </a:cubicBezTo>
                  <a:cubicBezTo>
                    <a:pt x="160" y="58"/>
                    <a:pt x="73" y="214"/>
                    <a:pt x="42" y="359"/>
                  </a:cubicBezTo>
                  <a:cubicBezTo>
                    <a:pt x="15" y="473"/>
                    <a:pt x="1" y="590"/>
                    <a:pt x="29" y="704"/>
                  </a:cubicBezTo>
                  <a:cubicBezTo>
                    <a:pt x="70" y="797"/>
                    <a:pt x="172" y="879"/>
                    <a:pt x="277" y="879"/>
                  </a:cubicBezTo>
                  <a:cubicBezTo>
                    <a:pt x="285" y="879"/>
                    <a:pt x="293" y="878"/>
                    <a:pt x="302" y="877"/>
                  </a:cubicBezTo>
                  <a:cubicBezTo>
                    <a:pt x="360" y="877"/>
                    <a:pt x="405" y="850"/>
                    <a:pt x="447" y="818"/>
                  </a:cubicBezTo>
                  <a:cubicBezTo>
                    <a:pt x="578" y="718"/>
                    <a:pt x="664" y="559"/>
                    <a:pt x="678" y="404"/>
                  </a:cubicBezTo>
                  <a:cubicBezTo>
                    <a:pt x="690" y="224"/>
                    <a:pt x="568" y="1"/>
                    <a:pt x="380" y="1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7"/>
            <p:cNvSpPr/>
            <p:nvPr/>
          </p:nvSpPr>
          <p:spPr>
            <a:xfrm>
              <a:off x="1074798" y="3483691"/>
              <a:ext cx="15206" cy="20840"/>
            </a:xfrm>
            <a:custGeom>
              <a:avLst/>
              <a:gdLst/>
              <a:ahLst/>
              <a:cxnLst/>
              <a:rect l="l" t="t" r="r" b="b"/>
              <a:pathLst>
                <a:path w="475" h="651" extrusionOk="0">
                  <a:moveTo>
                    <a:pt x="246" y="0"/>
                  </a:moveTo>
                  <a:cubicBezTo>
                    <a:pt x="201" y="0"/>
                    <a:pt x="174" y="14"/>
                    <a:pt x="160" y="31"/>
                  </a:cubicBezTo>
                  <a:cubicBezTo>
                    <a:pt x="56" y="101"/>
                    <a:pt x="28" y="218"/>
                    <a:pt x="1" y="332"/>
                  </a:cubicBezTo>
                  <a:lnTo>
                    <a:pt x="1" y="360"/>
                  </a:lnTo>
                  <a:cubicBezTo>
                    <a:pt x="1" y="377"/>
                    <a:pt x="15" y="377"/>
                    <a:pt x="15" y="377"/>
                  </a:cubicBezTo>
                  <a:cubicBezTo>
                    <a:pt x="42" y="405"/>
                    <a:pt x="87" y="432"/>
                    <a:pt x="115" y="464"/>
                  </a:cubicBezTo>
                  <a:cubicBezTo>
                    <a:pt x="129" y="477"/>
                    <a:pt x="143" y="491"/>
                    <a:pt x="143" y="519"/>
                  </a:cubicBezTo>
                  <a:cubicBezTo>
                    <a:pt x="143" y="519"/>
                    <a:pt x="129" y="533"/>
                    <a:pt x="129" y="550"/>
                  </a:cubicBezTo>
                  <a:cubicBezTo>
                    <a:pt x="101" y="591"/>
                    <a:pt x="42" y="619"/>
                    <a:pt x="1" y="636"/>
                  </a:cubicBezTo>
                  <a:cubicBezTo>
                    <a:pt x="1" y="636"/>
                    <a:pt x="42" y="650"/>
                    <a:pt x="101" y="650"/>
                  </a:cubicBezTo>
                  <a:cubicBezTo>
                    <a:pt x="160" y="650"/>
                    <a:pt x="229" y="636"/>
                    <a:pt x="315" y="550"/>
                  </a:cubicBezTo>
                  <a:cubicBezTo>
                    <a:pt x="474" y="405"/>
                    <a:pt x="433" y="173"/>
                    <a:pt x="433" y="173"/>
                  </a:cubicBezTo>
                  <a:cubicBezTo>
                    <a:pt x="419" y="132"/>
                    <a:pt x="388" y="87"/>
                    <a:pt x="360" y="45"/>
                  </a:cubicBezTo>
                  <a:cubicBezTo>
                    <a:pt x="333" y="14"/>
                    <a:pt x="288" y="0"/>
                    <a:pt x="246" y="0"/>
                  </a:cubicBezTo>
                  <a:close/>
                </a:path>
              </a:pathLst>
            </a:custGeom>
            <a:solidFill>
              <a:srgbClr val="FF3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7"/>
            <p:cNvSpPr/>
            <p:nvPr/>
          </p:nvSpPr>
          <p:spPr>
            <a:xfrm>
              <a:off x="1074382" y="3482795"/>
              <a:ext cx="14278" cy="21288"/>
            </a:xfrm>
            <a:custGeom>
              <a:avLst/>
              <a:gdLst/>
              <a:ahLst/>
              <a:cxnLst/>
              <a:rect l="l" t="t" r="r" b="b"/>
              <a:pathLst>
                <a:path w="446" h="665" extrusionOk="0">
                  <a:moveTo>
                    <a:pt x="242" y="1"/>
                  </a:moveTo>
                  <a:cubicBezTo>
                    <a:pt x="187" y="15"/>
                    <a:pt x="142" y="42"/>
                    <a:pt x="114" y="87"/>
                  </a:cubicBezTo>
                  <a:cubicBezTo>
                    <a:pt x="69" y="129"/>
                    <a:pt x="55" y="174"/>
                    <a:pt x="41" y="215"/>
                  </a:cubicBezTo>
                  <a:cubicBezTo>
                    <a:pt x="14" y="260"/>
                    <a:pt x="14" y="319"/>
                    <a:pt x="0" y="360"/>
                  </a:cubicBezTo>
                  <a:lnTo>
                    <a:pt x="0" y="374"/>
                  </a:lnTo>
                  <a:lnTo>
                    <a:pt x="0" y="405"/>
                  </a:lnTo>
                  <a:cubicBezTo>
                    <a:pt x="14" y="419"/>
                    <a:pt x="28" y="433"/>
                    <a:pt x="28" y="433"/>
                  </a:cubicBezTo>
                  <a:cubicBezTo>
                    <a:pt x="55" y="447"/>
                    <a:pt x="69" y="460"/>
                    <a:pt x="86" y="474"/>
                  </a:cubicBezTo>
                  <a:cubicBezTo>
                    <a:pt x="100" y="505"/>
                    <a:pt x="128" y="519"/>
                    <a:pt x="142" y="533"/>
                  </a:cubicBezTo>
                  <a:lnTo>
                    <a:pt x="142" y="547"/>
                  </a:lnTo>
                  <a:cubicBezTo>
                    <a:pt x="142" y="561"/>
                    <a:pt x="128" y="561"/>
                    <a:pt x="128" y="578"/>
                  </a:cubicBezTo>
                  <a:cubicBezTo>
                    <a:pt x="100" y="619"/>
                    <a:pt x="55" y="647"/>
                    <a:pt x="14" y="664"/>
                  </a:cubicBezTo>
                  <a:cubicBezTo>
                    <a:pt x="55" y="647"/>
                    <a:pt x="100" y="619"/>
                    <a:pt x="142" y="592"/>
                  </a:cubicBezTo>
                  <a:cubicBezTo>
                    <a:pt x="142" y="578"/>
                    <a:pt x="156" y="578"/>
                    <a:pt x="156" y="561"/>
                  </a:cubicBezTo>
                  <a:cubicBezTo>
                    <a:pt x="173" y="547"/>
                    <a:pt x="173" y="519"/>
                    <a:pt x="156" y="519"/>
                  </a:cubicBezTo>
                  <a:cubicBezTo>
                    <a:pt x="142" y="492"/>
                    <a:pt x="128" y="474"/>
                    <a:pt x="114" y="460"/>
                  </a:cubicBezTo>
                  <a:cubicBezTo>
                    <a:pt x="100" y="433"/>
                    <a:pt x="69" y="419"/>
                    <a:pt x="55" y="405"/>
                  </a:cubicBezTo>
                  <a:lnTo>
                    <a:pt x="41" y="388"/>
                  </a:lnTo>
                  <a:lnTo>
                    <a:pt x="41" y="360"/>
                  </a:lnTo>
                  <a:cubicBezTo>
                    <a:pt x="55" y="319"/>
                    <a:pt x="55" y="274"/>
                    <a:pt x="86" y="232"/>
                  </a:cubicBezTo>
                  <a:cubicBezTo>
                    <a:pt x="100" y="187"/>
                    <a:pt x="114" y="146"/>
                    <a:pt x="142" y="115"/>
                  </a:cubicBezTo>
                  <a:cubicBezTo>
                    <a:pt x="173" y="73"/>
                    <a:pt x="200" y="42"/>
                    <a:pt x="242" y="42"/>
                  </a:cubicBezTo>
                  <a:cubicBezTo>
                    <a:pt x="250" y="40"/>
                    <a:pt x="257" y="39"/>
                    <a:pt x="264" y="39"/>
                  </a:cubicBezTo>
                  <a:cubicBezTo>
                    <a:pt x="301" y="39"/>
                    <a:pt x="334" y="64"/>
                    <a:pt x="359" y="87"/>
                  </a:cubicBezTo>
                  <a:cubicBezTo>
                    <a:pt x="401" y="115"/>
                    <a:pt x="415" y="160"/>
                    <a:pt x="446" y="201"/>
                  </a:cubicBezTo>
                  <a:cubicBezTo>
                    <a:pt x="432" y="146"/>
                    <a:pt x="415" y="101"/>
                    <a:pt x="387" y="73"/>
                  </a:cubicBezTo>
                  <a:cubicBezTo>
                    <a:pt x="346" y="28"/>
                    <a:pt x="301" y="1"/>
                    <a:pt x="242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7"/>
            <p:cNvSpPr/>
            <p:nvPr/>
          </p:nvSpPr>
          <p:spPr>
            <a:xfrm>
              <a:off x="1027356" y="3504499"/>
              <a:ext cx="59447" cy="87362"/>
            </a:xfrm>
            <a:custGeom>
              <a:avLst/>
              <a:gdLst/>
              <a:ahLst/>
              <a:cxnLst/>
              <a:rect l="l" t="t" r="r" b="b"/>
              <a:pathLst>
                <a:path w="1857" h="2729" extrusionOk="0">
                  <a:moveTo>
                    <a:pt x="1469" y="0"/>
                  </a:moveTo>
                  <a:lnTo>
                    <a:pt x="156" y="1092"/>
                  </a:lnTo>
                  <a:cubicBezTo>
                    <a:pt x="173" y="1237"/>
                    <a:pt x="173" y="1369"/>
                    <a:pt x="187" y="1510"/>
                  </a:cubicBezTo>
                  <a:cubicBezTo>
                    <a:pt x="187" y="1611"/>
                    <a:pt x="187" y="1714"/>
                    <a:pt x="156" y="1815"/>
                  </a:cubicBezTo>
                  <a:cubicBezTo>
                    <a:pt x="128" y="1915"/>
                    <a:pt x="100" y="2001"/>
                    <a:pt x="0" y="2029"/>
                  </a:cubicBezTo>
                  <a:cubicBezTo>
                    <a:pt x="69" y="2202"/>
                    <a:pt x="156" y="2375"/>
                    <a:pt x="273" y="2520"/>
                  </a:cubicBezTo>
                  <a:cubicBezTo>
                    <a:pt x="328" y="2592"/>
                    <a:pt x="401" y="2679"/>
                    <a:pt x="487" y="2706"/>
                  </a:cubicBezTo>
                  <a:cubicBezTo>
                    <a:pt x="524" y="2723"/>
                    <a:pt x="565" y="2729"/>
                    <a:pt x="607" y="2729"/>
                  </a:cubicBezTo>
                  <a:cubicBezTo>
                    <a:pt x="679" y="2729"/>
                    <a:pt x="756" y="2710"/>
                    <a:pt x="819" y="2693"/>
                  </a:cubicBezTo>
                  <a:cubicBezTo>
                    <a:pt x="1251" y="2561"/>
                    <a:pt x="1597" y="2260"/>
                    <a:pt x="1856" y="1901"/>
                  </a:cubicBezTo>
                  <a:cubicBezTo>
                    <a:pt x="1711" y="1828"/>
                    <a:pt x="1611" y="1683"/>
                    <a:pt x="1569" y="1524"/>
                  </a:cubicBezTo>
                  <a:cubicBezTo>
                    <a:pt x="1510" y="1369"/>
                    <a:pt x="1510" y="1210"/>
                    <a:pt x="1497" y="1051"/>
                  </a:cubicBezTo>
                  <a:cubicBezTo>
                    <a:pt x="1483" y="705"/>
                    <a:pt x="1483" y="346"/>
                    <a:pt x="1469" y="0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7"/>
            <p:cNvSpPr/>
            <p:nvPr/>
          </p:nvSpPr>
          <p:spPr>
            <a:xfrm>
              <a:off x="1032862" y="3533022"/>
              <a:ext cx="24394" cy="20296"/>
            </a:xfrm>
            <a:custGeom>
              <a:avLst/>
              <a:gdLst/>
              <a:ahLst/>
              <a:cxnLst/>
              <a:rect l="l" t="t" r="r" b="b"/>
              <a:pathLst>
                <a:path w="762" h="634" extrusionOk="0">
                  <a:moveTo>
                    <a:pt x="761" y="1"/>
                  </a:moveTo>
                  <a:lnTo>
                    <a:pt x="761" y="1"/>
                  </a:lnTo>
                  <a:cubicBezTo>
                    <a:pt x="575" y="260"/>
                    <a:pt x="288" y="433"/>
                    <a:pt x="1" y="447"/>
                  </a:cubicBezTo>
                  <a:lnTo>
                    <a:pt x="15" y="633"/>
                  </a:lnTo>
                  <a:cubicBezTo>
                    <a:pt x="329" y="578"/>
                    <a:pt x="647" y="333"/>
                    <a:pt x="761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7"/>
            <p:cNvSpPr/>
            <p:nvPr/>
          </p:nvSpPr>
          <p:spPr>
            <a:xfrm>
              <a:off x="1016728" y="3480042"/>
              <a:ext cx="13413" cy="30188"/>
            </a:xfrm>
            <a:custGeom>
              <a:avLst/>
              <a:gdLst/>
              <a:ahLst/>
              <a:cxnLst/>
              <a:rect l="l" t="t" r="r" b="b"/>
              <a:pathLst>
                <a:path w="419" h="943" extrusionOk="0">
                  <a:moveTo>
                    <a:pt x="287" y="0"/>
                  </a:moveTo>
                  <a:lnTo>
                    <a:pt x="287" y="0"/>
                  </a:lnTo>
                  <a:cubicBezTo>
                    <a:pt x="87" y="246"/>
                    <a:pt x="0" y="591"/>
                    <a:pt x="42" y="906"/>
                  </a:cubicBezTo>
                  <a:lnTo>
                    <a:pt x="42" y="923"/>
                  </a:lnTo>
                  <a:lnTo>
                    <a:pt x="56" y="923"/>
                  </a:lnTo>
                  <a:cubicBezTo>
                    <a:pt x="97" y="933"/>
                    <a:pt x="139" y="943"/>
                    <a:pt x="185" y="943"/>
                  </a:cubicBezTo>
                  <a:cubicBezTo>
                    <a:pt x="204" y="943"/>
                    <a:pt x="224" y="941"/>
                    <a:pt x="246" y="937"/>
                  </a:cubicBezTo>
                  <a:cubicBezTo>
                    <a:pt x="301" y="937"/>
                    <a:pt x="360" y="923"/>
                    <a:pt x="419" y="906"/>
                  </a:cubicBezTo>
                  <a:cubicBezTo>
                    <a:pt x="379" y="906"/>
                    <a:pt x="340" y="914"/>
                    <a:pt x="302" y="914"/>
                  </a:cubicBezTo>
                  <a:cubicBezTo>
                    <a:pt x="283" y="914"/>
                    <a:pt x="264" y="912"/>
                    <a:pt x="246" y="906"/>
                  </a:cubicBezTo>
                  <a:cubicBezTo>
                    <a:pt x="192" y="906"/>
                    <a:pt x="137" y="894"/>
                    <a:pt x="86" y="881"/>
                  </a:cubicBezTo>
                  <a:lnTo>
                    <a:pt x="86" y="881"/>
                  </a:lnTo>
                  <a:cubicBezTo>
                    <a:pt x="77" y="575"/>
                    <a:pt x="146" y="266"/>
                    <a:pt x="287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7"/>
            <p:cNvSpPr/>
            <p:nvPr/>
          </p:nvSpPr>
          <p:spPr>
            <a:xfrm>
              <a:off x="997360" y="3468773"/>
              <a:ext cx="23049" cy="5762"/>
            </a:xfrm>
            <a:custGeom>
              <a:avLst/>
              <a:gdLst/>
              <a:ahLst/>
              <a:cxnLst/>
              <a:rect l="l" t="t" r="r" b="b"/>
              <a:pathLst>
                <a:path w="720" h="180" extrusionOk="0">
                  <a:moveTo>
                    <a:pt x="486" y="1"/>
                  </a:moveTo>
                  <a:cubicBezTo>
                    <a:pt x="440" y="1"/>
                    <a:pt x="397" y="11"/>
                    <a:pt x="346" y="21"/>
                  </a:cubicBezTo>
                  <a:cubicBezTo>
                    <a:pt x="287" y="34"/>
                    <a:pt x="229" y="48"/>
                    <a:pt x="173" y="79"/>
                  </a:cubicBezTo>
                  <a:cubicBezTo>
                    <a:pt x="115" y="107"/>
                    <a:pt x="56" y="135"/>
                    <a:pt x="1" y="180"/>
                  </a:cubicBezTo>
                  <a:lnTo>
                    <a:pt x="14" y="180"/>
                  </a:lnTo>
                  <a:cubicBezTo>
                    <a:pt x="73" y="166"/>
                    <a:pt x="128" y="152"/>
                    <a:pt x="187" y="135"/>
                  </a:cubicBezTo>
                  <a:cubicBezTo>
                    <a:pt x="246" y="121"/>
                    <a:pt x="301" y="121"/>
                    <a:pt x="360" y="121"/>
                  </a:cubicBezTo>
                  <a:cubicBezTo>
                    <a:pt x="380" y="116"/>
                    <a:pt x="399" y="115"/>
                    <a:pt x="418" y="115"/>
                  </a:cubicBezTo>
                  <a:cubicBezTo>
                    <a:pt x="456" y="115"/>
                    <a:pt x="494" y="121"/>
                    <a:pt x="533" y="121"/>
                  </a:cubicBezTo>
                  <a:cubicBezTo>
                    <a:pt x="592" y="121"/>
                    <a:pt x="647" y="121"/>
                    <a:pt x="719" y="107"/>
                  </a:cubicBezTo>
                  <a:lnTo>
                    <a:pt x="719" y="93"/>
                  </a:lnTo>
                  <a:cubicBezTo>
                    <a:pt x="678" y="48"/>
                    <a:pt x="605" y="21"/>
                    <a:pt x="547" y="7"/>
                  </a:cubicBezTo>
                  <a:cubicBezTo>
                    <a:pt x="525" y="3"/>
                    <a:pt x="506" y="1"/>
                    <a:pt x="486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7"/>
            <p:cNvSpPr/>
            <p:nvPr/>
          </p:nvSpPr>
          <p:spPr>
            <a:xfrm>
              <a:off x="1032318" y="3469414"/>
              <a:ext cx="24490" cy="7459"/>
            </a:xfrm>
            <a:custGeom>
              <a:avLst/>
              <a:gdLst/>
              <a:ahLst/>
              <a:cxnLst/>
              <a:rect l="l" t="t" r="r" b="b"/>
              <a:pathLst>
                <a:path w="765" h="233" extrusionOk="0">
                  <a:moveTo>
                    <a:pt x="205" y="1"/>
                  </a:moveTo>
                  <a:cubicBezTo>
                    <a:pt x="132" y="14"/>
                    <a:pt x="59" y="28"/>
                    <a:pt x="1" y="73"/>
                  </a:cubicBezTo>
                  <a:lnTo>
                    <a:pt x="1" y="87"/>
                  </a:lnTo>
                  <a:cubicBezTo>
                    <a:pt x="73" y="101"/>
                    <a:pt x="146" y="101"/>
                    <a:pt x="205" y="115"/>
                  </a:cubicBezTo>
                  <a:cubicBezTo>
                    <a:pt x="232" y="123"/>
                    <a:pt x="264" y="123"/>
                    <a:pt x="297" y="123"/>
                  </a:cubicBezTo>
                  <a:cubicBezTo>
                    <a:pt x="329" y="123"/>
                    <a:pt x="362" y="123"/>
                    <a:pt x="391" y="132"/>
                  </a:cubicBezTo>
                  <a:cubicBezTo>
                    <a:pt x="450" y="132"/>
                    <a:pt x="519" y="146"/>
                    <a:pt x="578" y="160"/>
                  </a:cubicBezTo>
                  <a:cubicBezTo>
                    <a:pt x="637" y="173"/>
                    <a:pt x="709" y="201"/>
                    <a:pt x="764" y="232"/>
                  </a:cubicBezTo>
                  <a:lnTo>
                    <a:pt x="764" y="218"/>
                  </a:lnTo>
                  <a:cubicBezTo>
                    <a:pt x="723" y="173"/>
                    <a:pt x="664" y="146"/>
                    <a:pt x="606" y="115"/>
                  </a:cubicBezTo>
                  <a:cubicBezTo>
                    <a:pt x="536" y="73"/>
                    <a:pt x="478" y="59"/>
                    <a:pt x="405" y="28"/>
                  </a:cubicBezTo>
                  <a:cubicBezTo>
                    <a:pt x="346" y="14"/>
                    <a:pt x="277" y="1"/>
                    <a:pt x="205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7"/>
            <p:cNvSpPr/>
            <p:nvPr/>
          </p:nvSpPr>
          <p:spPr>
            <a:xfrm>
              <a:off x="1007988" y="3480490"/>
              <a:ext cx="5986" cy="7875"/>
            </a:xfrm>
            <a:custGeom>
              <a:avLst/>
              <a:gdLst/>
              <a:ahLst/>
              <a:cxnLst/>
              <a:rect l="l" t="t" r="r" b="b"/>
              <a:pathLst>
                <a:path w="187" h="246" extrusionOk="0">
                  <a:moveTo>
                    <a:pt x="101" y="0"/>
                  </a:moveTo>
                  <a:cubicBezTo>
                    <a:pt x="42" y="0"/>
                    <a:pt x="0" y="59"/>
                    <a:pt x="0" y="114"/>
                  </a:cubicBezTo>
                  <a:cubicBezTo>
                    <a:pt x="0" y="187"/>
                    <a:pt x="42" y="246"/>
                    <a:pt x="101" y="246"/>
                  </a:cubicBezTo>
                  <a:cubicBezTo>
                    <a:pt x="142" y="246"/>
                    <a:pt x="187" y="187"/>
                    <a:pt x="187" y="114"/>
                  </a:cubicBezTo>
                  <a:cubicBezTo>
                    <a:pt x="187" y="59"/>
                    <a:pt x="142" y="0"/>
                    <a:pt x="101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7"/>
            <p:cNvSpPr/>
            <p:nvPr/>
          </p:nvSpPr>
          <p:spPr>
            <a:xfrm>
              <a:off x="1038400" y="3480490"/>
              <a:ext cx="6018" cy="7875"/>
            </a:xfrm>
            <a:custGeom>
              <a:avLst/>
              <a:gdLst/>
              <a:ahLst/>
              <a:cxnLst/>
              <a:rect l="l" t="t" r="r" b="b"/>
              <a:pathLst>
                <a:path w="188" h="246" extrusionOk="0">
                  <a:moveTo>
                    <a:pt x="87" y="0"/>
                  </a:moveTo>
                  <a:cubicBezTo>
                    <a:pt x="42" y="0"/>
                    <a:pt x="1" y="59"/>
                    <a:pt x="1" y="114"/>
                  </a:cubicBezTo>
                  <a:cubicBezTo>
                    <a:pt x="1" y="187"/>
                    <a:pt x="42" y="246"/>
                    <a:pt x="87" y="246"/>
                  </a:cubicBezTo>
                  <a:cubicBezTo>
                    <a:pt x="142" y="246"/>
                    <a:pt x="187" y="187"/>
                    <a:pt x="187" y="114"/>
                  </a:cubicBezTo>
                  <a:cubicBezTo>
                    <a:pt x="187" y="59"/>
                    <a:pt x="142" y="0"/>
                    <a:pt x="87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7"/>
            <p:cNvSpPr/>
            <p:nvPr/>
          </p:nvSpPr>
          <p:spPr>
            <a:xfrm>
              <a:off x="1012950" y="3516440"/>
              <a:ext cx="26378" cy="9764"/>
            </a:xfrm>
            <a:custGeom>
              <a:avLst/>
              <a:gdLst/>
              <a:ahLst/>
              <a:cxnLst/>
              <a:rect l="l" t="t" r="r" b="b"/>
              <a:pathLst>
                <a:path w="824" h="305" extrusionOk="0">
                  <a:moveTo>
                    <a:pt x="823" y="0"/>
                  </a:moveTo>
                  <a:cubicBezTo>
                    <a:pt x="823" y="0"/>
                    <a:pt x="578" y="101"/>
                    <a:pt x="391" y="101"/>
                  </a:cubicBezTo>
                  <a:cubicBezTo>
                    <a:pt x="205" y="101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18" y="273"/>
                    <a:pt x="378" y="305"/>
                  </a:cubicBezTo>
                  <a:cubicBezTo>
                    <a:pt x="419" y="246"/>
                    <a:pt x="464" y="187"/>
                    <a:pt x="519" y="146"/>
                  </a:cubicBezTo>
                  <a:cubicBezTo>
                    <a:pt x="606" y="101"/>
                    <a:pt x="692" y="73"/>
                    <a:pt x="796" y="73"/>
                  </a:cubicBezTo>
                  <a:cubicBezTo>
                    <a:pt x="810" y="28"/>
                    <a:pt x="823" y="0"/>
                    <a:pt x="823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7"/>
            <p:cNvSpPr/>
            <p:nvPr/>
          </p:nvSpPr>
          <p:spPr>
            <a:xfrm>
              <a:off x="1025019" y="3518745"/>
              <a:ext cx="13413" cy="7459"/>
            </a:xfrm>
            <a:custGeom>
              <a:avLst/>
              <a:gdLst/>
              <a:ahLst/>
              <a:cxnLst/>
              <a:rect l="l" t="t" r="r" b="b"/>
              <a:pathLst>
                <a:path w="419" h="233" extrusionOk="0">
                  <a:moveTo>
                    <a:pt x="419" y="1"/>
                  </a:moveTo>
                  <a:cubicBezTo>
                    <a:pt x="315" y="1"/>
                    <a:pt x="229" y="29"/>
                    <a:pt x="142" y="74"/>
                  </a:cubicBezTo>
                  <a:cubicBezTo>
                    <a:pt x="87" y="115"/>
                    <a:pt x="42" y="174"/>
                    <a:pt x="1" y="233"/>
                  </a:cubicBezTo>
                  <a:lnTo>
                    <a:pt x="42" y="233"/>
                  </a:lnTo>
                  <a:cubicBezTo>
                    <a:pt x="246" y="233"/>
                    <a:pt x="360" y="87"/>
                    <a:pt x="419" y="1"/>
                  </a:cubicBezTo>
                  <a:close/>
                </a:path>
              </a:pathLst>
            </a:custGeom>
            <a:solidFill>
              <a:srgbClr val="ED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7"/>
            <p:cNvSpPr/>
            <p:nvPr/>
          </p:nvSpPr>
          <p:spPr>
            <a:xfrm>
              <a:off x="1042049" y="3435225"/>
              <a:ext cx="32365" cy="14854"/>
            </a:xfrm>
            <a:custGeom>
              <a:avLst/>
              <a:gdLst/>
              <a:ahLst/>
              <a:cxnLst/>
              <a:rect l="l" t="t" r="r" b="b"/>
              <a:pathLst>
                <a:path w="1011" h="464" extrusionOk="0">
                  <a:moveTo>
                    <a:pt x="255" y="0"/>
                  </a:moveTo>
                  <a:cubicBezTo>
                    <a:pt x="158" y="0"/>
                    <a:pt x="64" y="41"/>
                    <a:pt x="1" y="104"/>
                  </a:cubicBezTo>
                  <a:cubicBezTo>
                    <a:pt x="73" y="59"/>
                    <a:pt x="146" y="36"/>
                    <a:pt x="219" y="36"/>
                  </a:cubicBezTo>
                  <a:cubicBezTo>
                    <a:pt x="261" y="36"/>
                    <a:pt x="304" y="44"/>
                    <a:pt x="346" y="59"/>
                  </a:cubicBezTo>
                  <a:cubicBezTo>
                    <a:pt x="447" y="104"/>
                    <a:pt x="533" y="191"/>
                    <a:pt x="578" y="305"/>
                  </a:cubicBezTo>
                  <a:lnTo>
                    <a:pt x="578" y="336"/>
                  </a:lnTo>
                  <a:lnTo>
                    <a:pt x="606" y="319"/>
                  </a:lnTo>
                  <a:cubicBezTo>
                    <a:pt x="647" y="291"/>
                    <a:pt x="678" y="291"/>
                    <a:pt x="720" y="291"/>
                  </a:cubicBezTo>
                  <a:cubicBezTo>
                    <a:pt x="733" y="287"/>
                    <a:pt x="745" y="285"/>
                    <a:pt x="756" y="285"/>
                  </a:cubicBezTo>
                  <a:cubicBezTo>
                    <a:pt x="782" y="285"/>
                    <a:pt x="805" y="295"/>
                    <a:pt x="837" y="305"/>
                  </a:cubicBezTo>
                  <a:cubicBezTo>
                    <a:pt x="906" y="336"/>
                    <a:pt x="979" y="391"/>
                    <a:pt x="1010" y="464"/>
                  </a:cubicBezTo>
                  <a:cubicBezTo>
                    <a:pt x="993" y="377"/>
                    <a:pt x="937" y="305"/>
                    <a:pt x="851" y="263"/>
                  </a:cubicBezTo>
                  <a:cubicBezTo>
                    <a:pt x="806" y="249"/>
                    <a:pt x="765" y="232"/>
                    <a:pt x="720" y="232"/>
                  </a:cubicBezTo>
                  <a:cubicBezTo>
                    <a:pt x="688" y="232"/>
                    <a:pt x="647" y="242"/>
                    <a:pt x="611" y="259"/>
                  </a:cubicBezTo>
                  <a:lnTo>
                    <a:pt x="611" y="259"/>
                  </a:lnTo>
                  <a:cubicBezTo>
                    <a:pt x="575" y="144"/>
                    <a:pt x="481" y="43"/>
                    <a:pt x="360" y="18"/>
                  </a:cubicBezTo>
                  <a:cubicBezTo>
                    <a:pt x="326" y="6"/>
                    <a:pt x="290" y="0"/>
                    <a:pt x="255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7"/>
            <p:cNvSpPr/>
            <p:nvPr/>
          </p:nvSpPr>
          <p:spPr>
            <a:xfrm>
              <a:off x="1022682" y="3413136"/>
              <a:ext cx="28587" cy="7971"/>
            </a:xfrm>
            <a:custGeom>
              <a:avLst/>
              <a:gdLst/>
              <a:ahLst/>
              <a:cxnLst/>
              <a:rect l="l" t="t" r="r" b="b"/>
              <a:pathLst>
                <a:path w="893" h="249" extrusionOk="0">
                  <a:moveTo>
                    <a:pt x="239" y="1"/>
                  </a:moveTo>
                  <a:cubicBezTo>
                    <a:pt x="140" y="1"/>
                    <a:pt x="54" y="53"/>
                    <a:pt x="1" y="131"/>
                  </a:cubicBezTo>
                  <a:cubicBezTo>
                    <a:pt x="65" y="82"/>
                    <a:pt x="149" y="42"/>
                    <a:pt x="237" y="42"/>
                  </a:cubicBezTo>
                  <a:cubicBezTo>
                    <a:pt x="249" y="42"/>
                    <a:pt x="262" y="43"/>
                    <a:pt x="274" y="44"/>
                  </a:cubicBezTo>
                  <a:cubicBezTo>
                    <a:pt x="360" y="58"/>
                    <a:pt x="447" y="117"/>
                    <a:pt x="492" y="203"/>
                  </a:cubicBezTo>
                  <a:lnTo>
                    <a:pt x="506" y="248"/>
                  </a:lnTo>
                  <a:lnTo>
                    <a:pt x="533" y="203"/>
                  </a:lnTo>
                  <a:cubicBezTo>
                    <a:pt x="547" y="189"/>
                    <a:pt x="578" y="162"/>
                    <a:pt x="606" y="162"/>
                  </a:cubicBezTo>
                  <a:cubicBezTo>
                    <a:pt x="633" y="145"/>
                    <a:pt x="678" y="131"/>
                    <a:pt x="706" y="131"/>
                  </a:cubicBezTo>
                  <a:cubicBezTo>
                    <a:pt x="779" y="131"/>
                    <a:pt x="837" y="145"/>
                    <a:pt x="893" y="189"/>
                  </a:cubicBezTo>
                  <a:cubicBezTo>
                    <a:pt x="851" y="131"/>
                    <a:pt x="779" y="103"/>
                    <a:pt x="706" y="89"/>
                  </a:cubicBezTo>
                  <a:cubicBezTo>
                    <a:pt x="665" y="89"/>
                    <a:pt x="633" y="89"/>
                    <a:pt x="592" y="103"/>
                  </a:cubicBezTo>
                  <a:cubicBezTo>
                    <a:pt x="562" y="112"/>
                    <a:pt x="539" y="128"/>
                    <a:pt x="519" y="147"/>
                  </a:cubicBezTo>
                  <a:lnTo>
                    <a:pt x="519" y="147"/>
                  </a:lnTo>
                  <a:cubicBezTo>
                    <a:pt x="471" y="62"/>
                    <a:pt x="377" y="3"/>
                    <a:pt x="274" y="3"/>
                  </a:cubicBezTo>
                  <a:cubicBezTo>
                    <a:pt x="262" y="1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7"/>
            <p:cNvSpPr/>
            <p:nvPr/>
          </p:nvSpPr>
          <p:spPr>
            <a:xfrm>
              <a:off x="997808" y="3433016"/>
              <a:ext cx="22601" cy="13861"/>
            </a:xfrm>
            <a:custGeom>
              <a:avLst/>
              <a:gdLst/>
              <a:ahLst/>
              <a:cxnLst/>
              <a:rect l="l" t="t" r="r" b="b"/>
              <a:pathLst>
                <a:path w="706" h="433" extrusionOk="0">
                  <a:moveTo>
                    <a:pt x="591" y="0"/>
                  </a:moveTo>
                  <a:cubicBezTo>
                    <a:pt x="546" y="0"/>
                    <a:pt x="491" y="0"/>
                    <a:pt x="460" y="28"/>
                  </a:cubicBezTo>
                  <a:cubicBezTo>
                    <a:pt x="385" y="55"/>
                    <a:pt x="334" y="123"/>
                    <a:pt x="301" y="197"/>
                  </a:cubicBezTo>
                  <a:lnTo>
                    <a:pt x="301" y="197"/>
                  </a:lnTo>
                  <a:cubicBezTo>
                    <a:pt x="293" y="196"/>
                    <a:pt x="285" y="196"/>
                    <a:pt x="277" y="196"/>
                  </a:cubicBezTo>
                  <a:cubicBezTo>
                    <a:pt x="219" y="196"/>
                    <a:pt x="159" y="212"/>
                    <a:pt x="114" y="246"/>
                  </a:cubicBezTo>
                  <a:cubicBezTo>
                    <a:pt x="42" y="287"/>
                    <a:pt x="14" y="360"/>
                    <a:pt x="0" y="432"/>
                  </a:cubicBezTo>
                  <a:cubicBezTo>
                    <a:pt x="28" y="360"/>
                    <a:pt x="73" y="318"/>
                    <a:pt x="128" y="274"/>
                  </a:cubicBezTo>
                  <a:cubicBezTo>
                    <a:pt x="163" y="257"/>
                    <a:pt x="202" y="251"/>
                    <a:pt x="240" y="251"/>
                  </a:cubicBezTo>
                  <a:cubicBezTo>
                    <a:pt x="267" y="251"/>
                    <a:pt x="294" y="254"/>
                    <a:pt x="318" y="260"/>
                  </a:cubicBezTo>
                  <a:lnTo>
                    <a:pt x="332" y="274"/>
                  </a:lnTo>
                  <a:lnTo>
                    <a:pt x="346" y="246"/>
                  </a:lnTo>
                  <a:cubicBezTo>
                    <a:pt x="360" y="173"/>
                    <a:pt x="419" y="101"/>
                    <a:pt x="474" y="73"/>
                  </a:cubicBezTo>
                  <a:cubicBezTo>
                    <a:pt x="505" y="42"/>
                    <a:pt x="546" y="28"/>
                    <a:pt x="591" y="28"/>
                  </a:cubicBezTo>
                  <a:cubicBezTo>
                    <a:pt x="605" y="21"/>
                    <a:pt x="623" y="18"/>
                    <a:pt x="643" y="18"/>
                  </a:cubicBezTo>
                  <a:cubicBezTo>
                    <a:pt x="663" y="18"/>
                    <a:pt x="685" y="21"/>
                    <a:pt x="705" y="28"/>
                  </a:cubicBezTo>
                  <a:cubicBezTo>
                    <a:pt x="678" y="0"/>
                    <a:pt x="633" y="0"/>
                    <a:pt x="591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7"/>
            <p:cNvSpPr/>
            <p:nvPr/>
          </p:nvSpPr>
          <p:spPr>
            <a:xfrm>
              <a:off x="1082673" y="3431575"/>
              <a:ext cx="14726" cy="15302"/>
            </a:xfrm>
            <a:custGeom>
              <a:avLst/>
              <a:gdLst/>
              <a:ahLst/>
              <a:cxnLst/>
              <a:rect l="l" t="t" r="r" b="b"/>
              <a:pathLst>
                <a:path w="460" h="478" extrusionOk="0">
                  <a:moveTo>
                    <a:pt x="0" y="1"/>
                  </a:moveTo>
                  <a:cubicBezTo>
                    <a:pt x="69" y="18"/>
                    <a:pt x="114" y="59"/>
                    <a:pt x="156" y="104"/>
                  </a:cubicBezTo>
                  <a:cubicBezTo>
                    <a:pt x="187" y="146"/>
                    <a:pt x="201" y="204"/>
                    <a:pt x="201" y="260"/>
                  </a:cubicBezTo>
                  <a:lnTo>
                    <a:pt x="201" y="291"/>
                  </a:lnTo>
                  <a:lnTo>
                    <a:pt x="228" y="291"/>
                  </a:lnTo>
                  <a:cubicBezTo>
                    <a:pt x="273" y="291"/>
                    <a:pt x="329" y="319"/>
                    <a:pt x="373" y="346"/>
                  </a:cubicBezTo>
                  <a:cubicBezTo>
                    <a:pt x="401" y="377"/>
                    <a:pt x="446" y="419"/>
                    <a:pt x="460" y="477"/>
                  </a:cubicBezTo>
                  <a:cubicBezTo>
                    <a:pt x="460" y="419"/>
                    <a:pt x="446" y="346"/>
                    <a:pt x="401" y="305"/>
                  </a:cubicBezTo>
                  <a:cubicBezTo>
                    <a:pt x="367" y="267"/>
                    <a:pt x="310" y="242"/>
                    <a:pt x="259" y="234"/>
                  </a:cubicBezTo>
                  <a:lnTo>
                    <a:pt x="259" y="234"/>
                  </a:lnTo>
                  <a:cubicBezTo>
                    <a:pt x="255" y="173"/>
                    <a:pt x="235" y="113"/>
                    <a:pt x="187" y="73"/>
                  </a:cubicBezTo>
                  <a:cubicBezTo>
                    <a:pt x="142" y="18"/>
                    <a:pt x="69" y="1"/>
                    <a:pt x="0" y="1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1084434" y="3467109"/>
              <a:ext cx="17639" cy="10180"/>
            </a:xfrm>
            <a:custGeom>
              <a:avLst/>
              <a:gdLst/>
              <a:ahLst/>
              <a:cxnLst/>
              <a:rect l="l" t="t" r="r" b="b"/>
              <a:pathLst>
                <a:path w="551" h="318" extrusionOk="0">
                  <a:moveTo>
                    <a:pt x="72" y="0"/>
                  </a:moveTo>
                  <a:cubicBezTo>
                    <a:pt x="48" y="0"/>
                    <a:pt x="24" y="5"/>
                    <a:pt x="1" y="14"/>
                  </a:cubicBezTo>
                  <a:cubicBezTo>
                    <a:pt x="73" y="14"/>
                    <a:pt x="132" y="45"/>
                    <a:pt x="173" y="86"/>
                  </a:cubicBezTo>
                  <a:cubicBezTo>
                    <a:pt x="218" y="131"/>
                    <a:pt x="232" y="187"/>
                    <a:pt x="232" y="245"/>
                  </a:cubicBezTo>
                  <a:lnTo>
                    <a:pt x="232" y="290"/>
                  </a:lnTo>
                  <a:lnTo>
                    <a:pt x="274" y="273"/>
                  </a:lnTo>
                  <a:cubicBezTo>
                    <a:pt x="318" y="245"/>
                    <a:pt x="360" y="245"/>
                    <a:pt x="419" y="245"/>
                  </a:cubicBezTo>
                  <a:cubicBezTo>
                    <a:pt x="464" y="259"/>
                    <a:pt x="505" y="273"/>
                    <a:pt x="550" y="318"/>
                  </a:cubicBezTo>
                  <a:cubicBezTo>
                    <a:pt x="519" y="259"/>
                    <a:pt x="477" y="232"/>
                    <a:pt x="419" y="204"/>
                  </a:cubicBezTo>
                  <a:cubicBezTo>
                    <a:pt x="394" y="196"/>
                    <a:pt x="369" y="192"/>
                    <a:pt x="345" y="192"/>
                  </a:cubicBezTo>
                  <a:cubicBezTo>
                    <a:pt x="326" y="192"/>
                    <a:pt x="306" y="195"/>
                    <a:pt x="287" y="201"/>
                  </a:cubicBezTo>
                  <a:lnTo>
                    <a:pt x="287" y="201"/>
                  </a:lnTo>
                  <a:cubicBezTo>
                    <a:pt x="277" y="144"/>
                    <a:pt x="248" y="92"/>
                    <a:pt x="204" y="59"/>
                  </a:cubicBezTo>
                  <a:cubicBezTo>
                    <a:pt x="165" y="19"/>
                    <a:pt x="119" y="0"/>
                    <a:pt x="72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854425" y="3559816"/>
              <a:ext cx="352202" cy="213876"/>
            </a:xfrm>
            <a:custGeom>
              <a:avLst/>
              <a:gdLst/>
              <a:ahLst/>
              <a:cxnLst/>
              <a:rect l="l" t="t" r="r" b="b"/>
              <a:pathLst>
                <a:path w="11002" h="6681" extrusionOk="0">
                  <a:moveTo>
                    <a:pt x="7013" y="0"/>
                  </a:moveTo>
                  <a:lnTo>
                    <a:pt x="5889" y="978"/>
                  </a:lnTo>
                  <a:lnTo>
                    <a:pt x="5402" y="301"/>
                  </a:lnTo>
                  <a:cubicBezTo>
                    <a:pt x="5402" y="301"/>
                    <a:pt x="4106" y="733"/>
                    <a:pt x="3830" y="892"/>
                  </a:cubicBezTo>
                  <a:cubicBezTo>
                    <a:pt x="3570" y="1037"/>
                    <a:pt x="2406" y="3038"/>
                    <a:pt x="2406" y="3038"/>
                  </a:cubicBezTo>
                  <a:lnTo>
                    <a:pt x="1110" y="1023"/>
                  </a:lnTo>
                  <a:cubicBezTo>
                    <a:pt x="1110" y="1023"/>
                    <a:pt x="878" y="1092"/>
                    <a:pt x="532" y="1282"/>
                  </a:cubicBezTo>
                  <a:cubicBezTo>
                    <a:pt x="187" y="1469"/>
                    <a:pt x="0" y="1714"/>
                    <a:pt x="0" y="1714"/>
                  </a:cubicBezTo>
                  <a:cubicBezTo>
                    <a:pt x="0" y="1714"/>
                    <a:pt x="1542" y="4853"/>
                    <a:pt x="2001" y="5053"/>
                  </a:cubicBezTo>
                  <a:cubicBezTo>
                    <a:pt x="2024" y="5064"/>
                    <a:pt x="2050" y="5069"/>
                    <a:pt x="2079" y="5069"/>
                  </a:cubicBezTo>
                  <a:cubicBezTo>
                    <a:pt x="2611" y="5069"/>
                    <a:pt x="4075" y="3384"/>
                    <a:pt x="4075" y="3384"/>
                  </a:cubicBezTo>
                  <a:lnTo>
                    <a:pt x="4279" y="4867"/>
                  </a:lnTo>
                  <a:cubicBezTo>
                    <a:pt x="4279" y="4867"/>
                    <a:pt x="4884" y="5430"/>
                    <a:pt x="5889" y="5471"/>
                  </a:cubicBezTo>
                  <a:cubicBezTo>
                    <a:pt x="5913" y="5472"/>
                    <a:pt x="5937" y="5472"/>
                    <a:pt x="5960" y="5472"/>
                  </a:cubicBezTo>
                  <a:cubicBezTo>
                    <a:pt x="6938" y="5472"/>
                    <a:pt x="7735" y="4925"/>
                    <a:pt x="7735" y="4925"/>
                  </a:cubicBezTo>
                  <a:lnTo>
                    <a:pt x="8195" y="2648"/>
                  </a:lnTo>
                  <a:lnTo>
                    <a:pt x="9232" y="4867"/>
                  </a:lnTo>
                  <a:lnTo>
                    <a:pt x="7821" y="5558"/>
                  </a:lnTo>
                  <a:lnTo>
                    <a:pt x="8309" y="6681"/>
                  </a:lnTo>
                  <a:cubicBezTo>
                    <a:pt x="8309" y="6681"/>
                    <a:pt x="10787" y="5530"/>
                    <a:pt x="10887" y="5212"/>
                  </a:cubicBezTo>
                  <a:cubicBezTo>
                    <a:pt x="11001" y="4894"/>
                    <a:pt x="9605" y="1497"/>
                    <a:pt x="8972" y="1006"/>
                  </a:cubicBezTo>
                  <a:cubicBezTo>
                    <a:pt x="8354" y="532"/>
                    <a:pt x="7013" y="0"/>
                    <a:pt x="7013" y="0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1022266" y="3562570"/>
              <a:ext cx="65402" cy="41968"/>
            </a:xfrm>
            <a:custGeom>
              <a:avLst/>
              <a:gdLst/>
              <a:ahLst/>
              <a:cxnLst/>
              <a:rect l="l" t="t" r="r" b="b"/>
              <a:pathLst>
                <a:path w="2043" h="1311" extrusionOk="0">
                  <a:moveTo>
                    <a:pt x="2043" y="1"/>
                  </a:moveTo>
                  <a:cubicBezTo>
                    <a:pt x="1915" y="215"/>
                    <a:pt x="1784" y="419"/>
                    <a:pt x="1656" y="633"/>
                  </a:cubicBezTo>
                  <a:cubicBezTo>
                    <a:pt x="1529" y="827"/>
                    <a:pt x="1405" y="1036"/>
                    <a:pt x="1294" y="1243"/>
                  </a:cubicBezTo>
                  <a:lnTo>
                    <a:pt x="1294" y="1243"/>
                  </a:lnTo>
                  <a:lnTo>
                    <a:pt x="978" y="1065"/>
                  </a:lnTo>
                  <a:cubicBezTo>
                    <a:pt x="878" y="993"/>
                    <a:pt x="764" y="937"/>
                    <a:pt x="660" y="865"/>
                  </a:cubicBezTo>
                  <a:lnTo>
                    <a:pt x="633" y="865"/>
                  </a:lnTo>
                  <a:cubicBezTo>
                    <a:pt x="441" y="947"/>
                    <a:pt x="234" y="1030"/>
                    <a:pt x="42" y="1112"/>
                  </a:cubicBezTo>
                  <a:lnTo>
                    <a:pt x="42" y="1112"/>
                  </a:lnTo>
                  <a:lnTo>
                    <a:pt x="42" y="706"/>
                  </a:lnTo>
                  <a:lnTo>
                    <a:pt x="28" y="274"/>
                  </a:lnTo>
                  <a:lnTo>
                    <a:pt x="14" y="706"/>
                  </a:lnTo>
                  <a:lnTo>
                    <a:pt x="0" y="1152"/>
                  </a:lnTo>
                  <a:lnTo>
                    <a:pt x="0" y="1179"/>
                  </a:lnTo>
                  <a:lnTo>
                    <a:pt x="28" y="1165"/>
                  </a:lnTo>
                  <a:cubicBezTo>
                    <a:pt x="243" y="1080"/>
                    <a:pt x="441" y="1008"/>
                    <a:pt x="638" y="923"/>
                  </a:cubicBezTo>
                  <a:lnTo>
                    <a:pt x="638" y="923"/>
                  </a:lnTo>
                  <a:cubicBezTo>
                    <a:pt x="737" y="982"/>
                    <a:pt x="852" y="1052"/>
                    <a:pt x="951" y="1110"/>
                  </a:cubicBezTo>
                  <a:lnTo>
                    <a:pt x="1282" y="1297"/>
                  </a:lnTo>
                  <a:lnTo>
                    <a:pt x="1310" y="1311"/>
                  </a:lnTo>
                  <a:lnTo>
                    <a:pt x="1324" y="1297"/>
                  </a:lnTo>
                  <a:cubicBezTo>
                    <a:pt x="1438" y="1079"/>
                    <a:pt x="1569" y="865"/>
                    <a:pt x="1683" y="647"/>
                  </a:cubicBezTo>
                  <a:cubicBezTo>
                    <a:pt x="1815" y="433"/>
                    <a:pt x="1929" y="215"/>
                    <a:pt x="2043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1042049" y="3591125"/>
              <a:ext cx="1921" cy="143864"/>
            </a:xfrm>
            <a:custGeom>
              <a:avLst/>
              <a:gdLst/>
              <a:ahLst/>
              <a:cxnLst/>
              <a:rect l="l" t="t" r="r" b="b"/>
              <a:pathLst>
                <a:path w="60" h="4494" extrusionOk="0">
                  <a:moveTo>
                    <a:pt x="1" y="0"/>
                  </a:moveTo>
                  <a:lnTo>
                    <a:pt x="1" y="4493"/>
                  </a:lnTo>
                  <a:lnTo>
                    <a:pt x="60" y="4493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1052678" y="3639015"/>
              <a:ext cx="4578" cy="4258"/>
            </a:xfrm>
            <a:custGeom>
              <a:avLst/>
              <a:gdLst/>
              <a:ahLst/>
              <a:cxnLst/>
              <a:rect l="l" t="t" r="r" b="b"/>
              <a:pathLst>
                <a:path w="143" h="133" extrusionOk="0">
                  <a:moveTo>
                    <a:pt x="73" y="1"/>
                  </a:moveTo>
                  <a:cubicBezTo>
                    <a:pt x="28" y="1"/>
                    <a:pt x="1" y="32"/>
                    <a:pt x="1" y="60"/>
                  </a:cubicBezTo>
                  <a:cubicBezTo>
                    <a:pt x="1" y="105"/>
                    <a:pt x="28" y="132"/>
                    <a:pt x="73" y="132"/>
                  </a:cubicBezTo>
                  <a:cubicBezTo>
                    <a:pt x="115" y="132"/>
                    <a:pt x="142" y="105"/>
                    <a:pt x="142" y="60"/>
                  </a:cubicBezTo>
                  <a:cubicBezTo>
                    <a:pt x="142" y="32"/>
                    <a:pt x="115" y="1"/>
                    <a:pt x="73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1053574" y="3678742"/>
              <a:ext cx="4226" cy="4578"/>
            </a:xfrm>
            <a:custGeom>
              <a:avLst/>
              <a:gdLst/>
              <a:ahLst/>
              <a:cxnLst/>
              <a:rect l="l" t="t" r="r" b="b"/>
              <a:pathLst>
                <a:path w="132" h="143" extrusionOk="0">
                  <a:moveTo>
                    <a:pt x="59" y="1"/>
                  </a:moveTo>
                  <a:cubicBezTo>
                    <a:pt x="28" y="1"/>
                    <a:pt x="0" y="28"/>
                    <a:pt x="0" y="73"/>
                  </a:cubicBezTo>
                  <a:cubicBezTo>
                    <a:pt x="0" y="101"/>
                    <a:pt x="28" y="142"/>
                    <a:pt x="59" y="142"/>
                  </a:cubicBezTo>
                  <a:cubicBezTo>
                    <a:pt x="100" y="142"/>
                    <a:pt x="132" y="101"/>
                    <a:pt x="132" y="73"/>
                  </a:cubicBezTo>
                  <a:cubicBezTo>
                    <a:pt x="132" y="28"/>
                    <a:pt x="100" y="1"/>
                    <a:pt x="59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1114429" y="3610908"/>
              <a:ext cx="11973" cy="44753"/>
            </a:xfrm>
            <a:custGeom>
              <a:avLst/>
              <a:gdLst/>
              <a:ahLst/>
              <a:cxnLst/>
              <a:rect l="l" t="t" r="r" b="b"/>
              <a:pathLst>
                <a:path w="374" h="1398" extrusionOk="0">
                  <a:moveTo>
                    <a:pt x="373" y="1"/>
                  </a:moveTo>
                  <a:lnTo>
                    <a:pt x="373" y="1"/>
                  </a:lnTo>
                  <a:cubicBezTo>
                    <a:pt x="346" y="46"/>
                    <a:pt x="318" y="101"/>
                    <a:pt x="304" y="160"/>
                  </a:cubicBezTo>
                  <a:lnTo>
                    <a:pt x="246" y="333"/>
                  </a:lnTo>
                  <a:cubicBezTo>
                    <a:pt x="201" y="447"/>
                    <a:pt x="173" y="564"/>
                    <a:pt x="145" y="678"/>
                  </a:cubicBezTo>
                  <a:cubicBezTo>
                    <a:pt x="114" y="810"/>
                    <a:pt x="87" y="924"/>
                    <a:pt x="59" y="1038"/>
                  </a:cubicBezTo>
                  <a:cubicBezTo>
                    <a:pt x="28" y="1155"/>
                    <a:pt x="14" y="1283"/>
                    <a:pt x="0" y="1397"/>
                  </a:cubicBezTo>
                  <a:cubicBezTo>
                    <a:pt x="28" y="1283"/>
                    <a:pt x="73" y="1169"/>
                    <a:pt x="100" y="1052"/>
                  </a:cubicBezTo>
                  <a:cubicBezTo>
                    <a:pt x="131" y="938"/>
                    <a:pt x="159" y="824"/>
                    <a:pt x="201" y="692"/>
                  </a:cubicBezTo>
                  <a:cubicBezTo>
                    <a:pt x="232" y="578"/>
                    <a:pt x="259" y="464"/>
                    <a:pt x="287" y="347"/>
                  </a:cubicBezTo>
                  <a:lnTo>
                    <a:pt x="332" y="174"/>
                  </a:lnTo>
                  <a:cubicBezTo>
                    <a:pt x="346" y="118"/>
                    <a:pt x="360" y="60"/>
                    <a:pt x="373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978441" y="3613245"/>
              <a:ext cx="8771" cy="71964"/>
            </a:xfrm>
            <a:custGeom>
              <a:avLst/>
              <a:gdLst/>
              <a:ahLst/>
              <a:cxnLst/>
              <a:rect l="l" t="t" r="r" b="b"/>
              <a:pathLst>
                <a:path w="274" h="2248" extrusionOk="0">
                  <a:moveTo>
                    <a:pt x="1" y="1"/>
                  </a:moveTo>
                  <a:cubicBezTo>
                    <a:pt x="1" y="187"/>
                    <a:pt x="1" y="374"/>
                    <a:pt x="14" y="564"/>
                  </a:cubicBezTo>
                  <a:cubicBezTo>
                    <a:pt x="28" y="751"/>
                    <a:pt x="59" y="937"/>
                    <a:pt x="73" y="1124"/>
                  </a:cubicBezTo>
                  <a:cubicBezTo>
                    <a:pt x="101" y="1310"/>
                    <a:pt x="128" y="1497"/>
                    <a:pt x="159" y="1687"/>
                  </a:cubicBezTo>
                  <a:lnTo>
                    <a:pt x="215" y="1960"/>
                  </a:lnTo>
                  <a:cubicBezTo>
                    <a:pt x="232" y="2060"/>
                    <a:pt x="260" y="2147"/>
                    <a:pt x="274" y="2247"/>
                  </a:cubicBezTo>
                  <a:lnTo>
                    <a:pt x="128" y="11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928662" y="3652844"/>
              <a:ext cx="17511" cy="26378"/>
            </a:xfrm>
            <a:custGeom>
              <a:avLst/>
              <a:gdLst/>
              <a:ahLst/>
              <a:cxnLst/>
              <a:rect l="l" t="t" r="r" b="b"/>
              <a:pathLst>
                <a:path w="547" h="824" extrusionOk="0">
                  <a:moveTo>
                    <a:pt x="0" y="1"/>
                  </a:moveTo>
                  <a:cubicBezTo>
                    <a:pt x="87" y="146"/>
                    <a:pt x="173" y="291"/>
                    <a:pt x="259" y="419"/>
                  </a:cubicBezTo>
                  <a:cubicBezTo>
                    <a:pt x="346" y="564"/>
                    <a:pt x="446" y="692"/>
                    <a:pt x="546" y="823"/>
                  </a:cubicBezTo>
                  <a:cubicBezTo>
                    <a:pt x="474" y="678"/>
                    <a:pt x="387" y="537"/>
                    <a:pt x="301" y="391"/>
                  </a:cubicBezTo>
                  <a:cubicBezTo>
                    <a:pt x="215" y="260"/>
                    <a:pt x="114" y="118"/>
                    <a:pt x="0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860828" y="3606843"/>
              <a:ext cx="38767" cy="23017"/>
            </a:xfrm>
            <a:custGeom>
              <a:avLst/>
              <a:gdLst/>
              <a:ahLst/>
              <a:cxnLst/>
              <a:rect l="l" t="t" r="r" b="b"/>
              <a:pathLst>
                <a:path w="1211" h="719" extrusionOk="0">
                  <a:moveTo>
                    <a:pt x="1196" y="0"/>
                  </a:moveTo>
                  <a:cubicBezTo>
                    <a:pt x="751" y="128"/>
                    <a:pt x="332" y="346"/>
                    <a:pt x="1" y="678"/>
                  </a:cubicBezTo>
                  <a:lnTo>
                    <a:pt x="46" y="719"/>
                  </a:lnTo>
                  <a:cubicBezTo>
                    <a:pt x="377" y="401"/>
                    <a:pt x="778" y="173"/>
                    <a:pt x="1210" y="55"/>
                  </a:cubicBezTo>
                  <a:lnTo>
                    <a:pt x="1196" y="0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1117182" y="3730858"/>
              <a:ext cx="16198" cy="37327"/>
            </a:xfrm>
            <a:custGeom>
              <a:avLst/>
              <a:gdLst/>
              <a:ahLst/>
              <a:cxnLst/>
              <a:rect l="l" t="t" r="r" b="b"/>
              <a:pathLst>
                <a:path w="506" h="1166" extrusionOk="0">
                  <a:moveTo>
                    <a:pt x="28" y="0"/>
                  </a:moveTo>
                  <a:lnTo>
                    <a:pt x="1" y="42"/>
                  </a:lnTo>
                  <a:cubicBezTo>
                    <a:pt x="160" y="173"/>
                    <a:pt x="287" y="346"/>
                    <a:pt x="360" y="547"/>
                  </a:cubicBezTo>
                  <a:cubicBezTo>
                    <a:pt x="419" y="706"/>
                    <a:pt x="446" y="892"/>
                    <a:pt x="446" y="1079"/>
                  </a:cubicBezTo>
                  <a:lnTo>
                    <a:pt x="446" y="1165"/>
                  </a:lnTo>
                  <a:lnTo>
                    <a:pt x="505" y="1165"/>
                  </a:lnTo>
                  <a:lnTo>
                    <a:pt x="505" y="1079"/>
                  </a:lnTo>
                  <a:cubicBezTo>
                    <a:pt x="505" y="892"/>
                    <a:pt x="478" y="706"/>
                    <a:pt x="405" y="519"/>
                  </a:cubicBezTo>
                  <a:cubicBezTo>
                    <a:pt x="332" y="315"/>
                    <a:pt x="201" y="128"/>
                    <a:pt x="28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1017176" y="3817932"/>
              <a:ext cx="30892" cy="83905"/>
            </a:xfrm>
            <a:custGeom>
              <a:avLst/>
              <a:gdLst/>
              <a:ahLst/>
              <a:cxnLst/>
              <a:rect l="l" t="t" r="r" b="b"/>
              <a:pathLst>
                <a:path w="965" h="2621" extrusionOk="0">
                  <a:moveTo>
                    <a:pt x="0" y="0"/>
                  </a:moveTo>
                  <a:lnTo>
                    <a:pt x="0" y="0"/>
                  </a:lnTo>
                  <a:cubicBezTo>
                    <a:pt x="59" y="101"/>
                    <a:pt x="128" y="201"/>
                    <a:pt x="201" y="305"/>
                  </a:cubicBezTo>
                  <a:lnTo>
                    <a:pt x="387" y="605"/>
                  </a:lnTo>
                  <a:cubicBezTo>
                    <a:pt x="460" y="706"/>
                    <a:pt x="532" y="806"/>
                    <a:pt x="605" y="909"/>
                  </a:cubicBezTo>
                  <a:lnTo>
                    <a:pt x="805" y="1210"/>
                  </a:lnTo>
                  <a:lnTo>
                    <a:pt x="792" y="1196"/>
                  </a:lnTo>
                  <a:lnTo>
                    <a:pt x="837" y="1556"/>
                  </a:lnTo>
                  <a:cubicBezTo>
                    <a:pt x="850" y="1670"/>
                    <a:pt x="864" y="1787"/>
                    <a:pt x="878" y="1915"/>
                  </a:cubicBezTo>
                  <a:cubicBezTo>
                    <a:pt x="906" y="2147"/>
                    <a:pt x="937" y="2378"/>
                    <a:pt x="964" y="2620"/>
                  </a:cubicBezTo>
                  <a:cubicBezTo>
                    <a:pt x="951" y="2378"/>
                    <a:pt x="937" y="2147"/>
                    <a:pt x="923" y="1901"/>
                  </a:cubicBezTo>
                  <a:cubicBezTo>
                    <a:pt x="906" y="1787"/>
                    <a:pt x="892" y="1670"/>
                    <a:pt x="892" y="1556"/>
                  </a:cubicBezTo>
                  <a:lnTo>
                    <a:pt x="850" y="1196"/>
                  </a:lnTo>
                  <a:lnTo>
                    <a:pt x="850" y="1182"/>
                  </a:lnTo>
                  <a:lnTo>
                    <a:pt x="646" y="878"/>
                  </a:lnTo>
                  <a:cubicBezTo>
                    <a:pt x="577" y="778"/>
                    <a:pt x="505" y="678"/>
                    <a:pt x="432" y="591"/>
                  </a:cubicBezTo>
                  <a:lnTo>
                    <a:pt x="214" y="287"/>
                  </a:lnTo>
                  <a:cubicBezTo>
                    <a:pt x="145" y="187"/>
                    <a:pt x="73" y="87"/>
                    <a:pt x="0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988621" y="3727081"/>
              <a:ext cx="114765" cy="22633"/>
            </a:xfrm>
            <a:custGeom>
              <a:avLst/>
              <a:gdLst/>
              <a:ahLst/>
              <a:cxnLst/>
              <a:rect l="l" t="t" r="r" b="b"/>
              <a:pathLst>
                <a:path w="3585" h="707" extrusionOk="0">
                  <a:moveTo>
                    <a:pt x="0" y="1"/>
                  </a:moveTo>
                  <a:lnTo>
                    <a:pt x="0" y="1"/>
                  </a:lnTo>
                  <a:cubicBezTo>
                    <a:pt x="115" y="118"/>
                    <a:pt x="242" y="219"/>
                    <a:pt x="374" y="305"/>
                  </a:cubicBezTo>
                  <a:cubicBezTo>
                    <a:pt x="519" y="392"/>
                    <a:pt x="661" y="464"/>
                    <a:pt x="820" y="533"/>
                  </a:cubicBezTo>
                  <a:cubicBezTo>
                    <a:pt x="1124" y="651"/>
                    <a:pt x="1438" y="706"/>
                    <a:pt x="1770" y="706"/>
                  </a:cubicBezTo>
                  <a:cubicBezTo>
                    <a:pt x="2102" y="706"/>
                    <a:pt x="2420" y="665"/>
                    <a:pt x="2734" y="550"/>
                  </a:cubicBezTo>
                  <a:cubicBezTo>
                    <a:pt x="2879" y="506"/>
                    <a:pt x="3038" y="433"/>
                    <a:pt x="3180" y="360"/>
                  </a:cubicBezTo>
                  <a:cubicBezTo>
                    <a:pt x="3311" y="274"/>
                    <a:pt x="3457" y="188"/>
                    <a:pt x="3584" y="101"/>
                  </a:cubicBezTo>
                  <a:lnTo>
                    <a:pt x="3584" y="101"/>
                  </a:lnTo>
                  <a:cubicBezTo>
                    <a:pt x="3457" y="188"/>
                    <a:pt x="3311" y="260"/>
                    <a:pt x="3166" y="333"/>
                  </a:cubicBezTo>
                  <a:cubicBezTo>
                    <a:pt x="3025" y="405"/>
                    <a:pt x="2866" y="464"/>
                    <a:pt x="2720" y="506"/>
                  </a:cubicBezTo>
                  <a:cubicBezTo>
                    <a:pt x="2433" y="596"/>
                    <a:pt x="2149" y="653"/>
                    <a:pt x="1863" y="653"/>
                  </a:cubicBezTo>
                  <a:cubicBezTo>
                    <a:pt x="1832" y="653"/>
                    <a:pt x="1801" y="652"/>
                    <a:pt x="1770" y="651"/>
                  </a:cubicBezTo>
                  <a:cubicBezTo>
                    <a:pt x="1452" y="651"/>
                    <a:pt x="1138" y="592"/>
                    <a:pt x="833" y="492"/>
                  </a:cubicBezTo>
                  <a:cubicBezTo>
                    <a:pt x="533" y="378"/>
                    <a:pt x="242" y="219"/>
                    <a:pt x="0" y="1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1026780" y="3747441"/>
              <a:ext cx="15302" cy="55350"/>
            </a:xfrm>
            <a:custGeom>
              <a:avLst/>
              <a:gdLst/>
              <a:ahLst/>
              <a:cxnLst/>
              <a:rect l="l" t="t" r="r" b="b"/>
              <a:pathLst>
                <a:path w="478" h="1729" extrusionOk="0">
                  <a:moveTo>
                    <a:pt x="87" y="1"/>
                  </a:moveTo>
                  <a:cubicBezTo>
                    <a:pt x="46" y="388"/>
                    <a:pt x="18" y="779"/>
                    <a:pt x="18" y="1166"/>
                  </a:cubicBezTo>
                  <a:cubicBezTo>
                    <a:pt x="18" y="1280"/>
                    <a:pt x="1" y="1397"/>
                    <a:pt x="46" y="1497"/>
                  </a:cubicBezTo>
                  <a:cubicBezTo>
                    <a:pt x="87" y="1598"/>
                    <a:pt x="160" y="1698"/>
                    <a:pt x="277" y="1729"/>
                  </a:cubicBezTo>
                  <a:cubicBezTo>
                    <a:pt x="346" y="1166"/>
                    <a:pt x="405" y="633"/>
                    <a:pt x="478" y="7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1026363" y="3747441"/>
              <a:ext cx="16614" cy="56246"/>
            </a:xfrm>
            <a:custGeom>
              <a:avLst/>
              <a:gdLst/>
              <a:ahLst/>
              <a:cxnLst/>
              <a:rect l="l" t="t" r="r" b="b"/>
              <a:pathLst>
                <a:path w="519" h="1757" extrusionOk="0">
                  <a:moveTo>
                    <a:pt x="73" y="1"/>
                  </a:moveTo>
                  <a:cubicBezTo>
                    <a:pt x="31" y="388"/>
                    <a:pt x="0" y="779"/>
                    <a:pt x="0" y="1166"/>
                  </a:cubicBezTo>
                  <a:lnTo>
                    <a:pt x="0" y="1238"/>
                  </a:lnTo>
                  <a:cubicBezTo>
                    <a:pt x="0" y="1325"/>
                    <a:pt x="0" y="1425"/>
                    <a:pt x="31" y="1511"/>
                  </a:cubicBezTo>
                  <a:cubicBezTo>
                    <a:pt x="59" y="1570"/>
                    <a:pt x="86" y="1611"/>
                    <a:pt x="131" y="1656"/>
                  </a:cubicBezTo>
                  <a:cubicBezTo>
                    <a:pt x="173" y="1698"/>
                    <a:pt x="218" y="1743"/>
                    <a:pt x="273" y="1757"/>
                  </a:cubicBezTo>
                  <a:lnTo>
                    <a:pt x="318" y="1757"/>
                  </a:lnTo>
                  <a:lnTo>
                    <a:pt x="318" y="1729"/>
                  </a:lnTo>
                  <a:cubicBezTo>
                    <a:pt x="391" y="1179"/>
                    <a:pt x="446" y="633"/>
                    <a:pt x="518" y="70"/>
                  </a:cubicBezTo>
                  <a:lnTo>
                    <a:pt x="463" y="70"/>
                  </a:lnTo>
                  <a:cubicBezTo>
                    <a:pt x="392" y="606"/>
                    <a:pt x="335" y="1139"/>
                    <a:pt x="264" y="1688"/>
                  </a:cubicBezTo>
                  <a:lnTo>
                    <a:pt x="264" y="1688"/>
                  </a:lnTo>
                  <a:cubicBezTo>
                    <a:pt x="230" y="1673"/>
                    <a:pt x="198" y="1650"/>
                    <a:pt x="173" y="1625"/>
                  </a:cubicBezTo>
                  <a:cubicBezTo>
                    <a:pt x="131" y="1584"/>
                    <a:pt x="100" y="1539"/>
                    <a:pt x="86" y="1484"/>
                  </a:cubicBezTo>
                  <a:cubicBezTo>
                    <a:pt x="59" y="1411"/>
                    <a:pt x="59" y="1325"/>
                    <a:pt x="59" y="1238"/>
                  </a:cubicBezTo>
                  <a:lnTo>
                    <a:pt x="59" y="1166"/>
                  </a:lnTo>
                  <a:cubicBezTo>
                    <a:pt x="59" y="779"/>
                    <a:pt x="86" y="388"/>
                    <a:pt x="131" y="15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933752" y="4145194"/>
              <a:ext cx="73725" cy="12101"/>
            </a:xfrm>
            <a:custGeom>
              <a:avLst/>
              <a:gdLst/>
              <a:ahLst/>
              <a:cxnLst/>
              <a:rect l="l" t="t" r="r" b="b"/>
              <a:pathLst>
                <a:path w="2303" h="378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5"/>
                    <a:pt x="18" y="10"/>
                    <a:pt x="27" y="14"/>
                  </a:cubicBezTo>
                  <a:lnTo>
                    <a:pt x="27" y="14"/>
                  </a:lnTo>
                  <a:cubicBezTo>
                    <a:pt x="19" y="9"/>
                    <a:pt x="10" y="5"/>
                    <a:pt x="0" y="1"/>
                  </a:cubicBezTo>
                  <a:close/>
                  <a:moveTo>
                    <a:pt x="27" y="14"/>
                  </a:moveTo>
                  <a:cubicBezTo>
                    <a:pt x="57" y="31"/>
                    <a:pt x="82" y="52"/>
                    <a:pt x="114" y="73"/>
                  </a:cubicBezTo>
                  <a:lnTo>
                    <a:pt x="259" y="146"/>
                  </a:lnTo>
                  <a:lnTo>
                    <a:pt x="387" y="205"/>
                  </a:lnTo>
                  <a:lnTo>
                    <a:pt x="532" y="260"/>
                  </a:lnTo>
                  <a:cubicBezTo>
                    <a:pt x="733" y="319"/>
                    <a:pt x="937" y="364"/>
                    <a:pt x="1137" y="378"/>
                  </a:cubicBezTo>
                  <a:cubicBezTo>
                    <a:pt x="1338" y="378"/>
                    <a:pt x="1542" y="364"/>
                    <a:pt x="1742" y="319"/>
                  </a:cubicBezTo>
                  <a:lnTo>
                    <a:pt x="1887" y="277"/>
                  </a:lnTo>
                  <a:lnTo>
                    <a:pt x="2029" y="232"/>
                  </a:lnTo>
                  <a:lnTo>
                    <a:pt x="2174" y="174"/>
                  </a:lnTo>
                  <a:cubicBezTo>
                    <a:pt x="2216" y="146"/>
                    <a:pt x="2261" y="118"/>
                    <a:pt x="2302" y="105"/>
                  </a:cubicBezTo>
                  <a:lnTo>
                    <a:pt x="2302" y="105"/>
                  </a:lnTo>
                  <a:cubicBezTo>
                    <a:pt x="2261" y="118"/>
                    <a:pt x="2216" y="132"/>
                    <a:pt x="2174" y="160"/>
                  </a:cubicBezTo>
                  <a:lnTo>
                    <a:pt x="2029" y="205"/>
                  </a:lnTo>
                  <a:lnTo>
                    <a:pt x="1887" y="246"/>
                  </a:lnTo>
                  <a:lnTo>
                    <a:pt x="1742" y="277"/>
                  </a:lnTo>
                  <a:cubicBezTo>
                    <a:pt x="1542" y="305"/>
                    <a:pt x="1338" y="319"/>
                    <a:pt x="1137" y="319"/>
                  </a:cubicBezTo>
                  <a:cubicBezTo>
                    <a:pt x="937" y="305"/>
                    <a:pt x="747" y="277"/>
                    <a:pt x="546" y="219"/>
                  </a:cubicBezTo>
                  <a:cubicBezTo>
                    <a:pt x="369" y="163"/>
                    <a:pt x="193" y="95"/>
                    <a:pt x="27" y="14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1085426" y="4143881"/>
              <a:ext cx="75165" cy="17959"/>
            </a:xfrm>
            <a:custGeom>
              <a:avLst/>
              <a:gdLst/>
              <a:ahLst/>
              <a:cxnLst/>
              <a:rect l="l" t="t" r="r" b="b"/>
              <a:pathLst>
                <a:path w="2348" h="561" extrusionOk="0">
                  <a:moveTo>
                    <a:pt x="2347" y="0"/>
                  </a:moveTo>
                  <a:lnTo>
                    <a:pt x="2347" y="0"/>
                  </a:lnTo>
                  <a:cubicBezTo>
                    <a:pt x="2216" y="159"/>
                    <a:pt x="2029" y="287"/>
                    <a:pt x="1843" y="374"/>
                  </a:cubicBezTo>
                  <a:cubicBezTo>
                    <a:pt x="1642" y="460"/>
                    <a:pt x="1438" y="505"/>
                    <a:pt x="1224" y="505"/>
                  </a:cubicBezTo>
                  <a:cubicBezTo>
                    <a:pt x="1006" y="505"/>
                    <a:pt x="792" y="491"/>
                    <a:pt x="574" y="432"/>
                  </a:cubicBezTo>
                  <a:cubicBezTo>
                    <a:pt x="374" y="387"/>
                    <a:pt x="173" y="318"/>
                    <a:pt x="1" y="187"/>
                  </a:cubicBezTo>
                  <a:lnTo>
                    <a:pt x="1" y="187"/>
                  </a:lnTo>
                  <a:cubicBezTo>
                    <a:pt x="70" y="260"/>
                    <a:pt x="173" y="318"/>
                    <a:pt x="260" y="374"/>
                  </a:cubicBezTo>
                  <a:cubicBezTo>
                    <a:pt x="360" y="419"/>
                    <a:pt x="460" y="446"/>
                    <a:pt x="574" y="474"/>
                  </a:cubicBezTo>
                  <a:cubicBezTo>
                    <a:pt x="778" y="533"/>
                    <a:pt x="1006" y="560"/>
                    <a:pt x="1224" y="560"/>
                  </a:cubicBezTo>
                  <a:cubicBezTo>
                    <a:pt x="1438" y="546"/>
                    <a:pt x="1656" y="505"/>
                    <a:pt x="1857" y="419"/>
                  </a:cubicBezTo>
                  <a:cubicBezTo>
                    <a:pt x="1957" y="360"/>
                    <a:pt x="2057" y="301"/>
                    <a:pt x="2130" y="246"/>
                  </a:cubicBezTo>
                  <a:cubicBezTo>
                    <a:pt x="2216" y="173"/>
                    <a:pt x="2289" y="87"/>
                    <a:pt x="2347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1062761" y="3724328"/>
              <a:ext cx="56342" cy="57238"/>
            </a:xfrm>
            <a:custGeom>
              <a:avLst/>
              <a:gdLst/>
              <a:ahLst/>
              <a:cxnLst/>
              <a:rect l="l" t="t" r="r" b="b"/>
              <a:pathLst>
                <a:path w="1760" h="1788" extrusionOk="0">
                  <a:moveTo>
                    <a:pt x="795" y="1"/>
                  </a:moveTo>
                  <a:cubicBezTo>
                    <a:pt x="563" y="1"/>
                    <a:pt x="377" y="160"/>
                    <a:pt x="232" y="332"/>
                  </a:cubicBezTo>
                  <a:cubicBezTo>
                    <a:pt x="73" y="505"/>
                    <a:pt x="0" y="723"/>
                    <a:pt x="17" y="937"/>
                  </a:cubicBezTo>
                  <a:cubicBezTo>
                    <a:pt x="17" y="965"/>
                    <a:pt x="31" y="982"/>
                    <a:pt x="45" y="982"/>
                  </a:cubicBezTo>
                  <a:cubicBezTo>
                    <a:pt x="87" y="965"/>
                    <a:pt x="118" y="923"/>
                    <a:pt x="131" y="896"/>
                  </a:cubicBezTo>
                  <a:cubicBezTo>
                    <a:pt x="290" y="592"/>
                    <a:pt x="563" y="346"/>
                    <a:pt x="895" y="246"/>
                  </a:cubicBezTo>
                  <a:lnTo>
                    <a:pt x="895" y="246"/>
                  </a:lnTo>
                  <a:cubicBezTo>
                    <a:pt x="577" y="419"/>
                    <a:pt x="346" y="751"/>
                    <a:pt x="259" y="1096"/>
                  </a:cubicBezTo>
                  <a:cubicBezTo>
                    <a:pt x="232" y="1169"/>
                    <a:pt x="232" y="1255"/>
                    <a:pt x="277" y="1328"/>
                  </a:cubicBezTo>
                  <a:cubicBezTo>
                    <a:pt x="284" y="1342"/>
                    <a:pt x="297" y="1348"/>
                    <a:pt x="313" y="1348"/>
                  </a:cubicBezTo>
                  <a:cubicBezTo>
                    <a:pt x="329" y="1348"/>
                    <a:pt x="347" y="1342"/>
                    <a:pt x="363" y="1328"/>
                  </a:cubicBezTo>
                  <a:cubicBezTo>
                    <a:pt x="377" y="1310"/>
                    <a:pt x="391" y="1283"/>
                    <a:pt x="404" y="1255"/>
                  </a:cubicBezTo>
                  <a:cubicBezTo>
                    <a:pt x="505" y="982"/>
                    <a:pt x="709" y="751"/>
                    <a:pt x="968" y="619"/>
                  </a:cubicBezTo>
                  <a:lnTo>
                    <a:pt x="968" y="619"/>
                  </a:lnTo>
                  <a:cubicBezTo>
                    <a:pt x="764" y="837"/>
                    <a:pt x="636" y="1096"/>
                    <a:pt x="591" y="1369"/>
                  </a:cubicBezTo>
                  <a:cubicBezTo>
                    <a:pt x="577" y="1428"/>
                    <a:pt x="577" y="1483"/>
                    <a:pt x="622" y="1528"/>
                  </a:cubicBezTo>
                  <a:cubicBezTo>
                    <a:pt x="622" y="1542"/>
                    <a:pt x="636" y="1542"/>
                    <a:pt x="650" y="1542"/>
                  </a:cubicBezTo>
                  <a:lnTo>
                    <a:pt x="664" y="1528"/>
                  </a:lnTo>
                  <a:cubicBezTo>
                    <a:pt x="736" y="1456"/>
                    <a:pt x="750" y="1355"/>
                    <a:pt x="795" y="1255"/>
                  </a:cubicBezTo>
                  <a:cubicBezTo>
                    <a:pt x="850" y="1138"/>
                    <a:pt x="951" y="1024"/>
                    <a:pt x="1054" y="923"/>
                  </a:cubicBezTo>
                  <a:lnTo>
                    <a:pt x="1054" y="923"/>
                  </a:lnTo>
                  <a:cubicBezTo>
                    <a:pt x="850" y="1138"/>
                    <a:pt x="795" y="1469"/>
                    <a:pt x="909" y="1729"/>
                  </a:cubicBezTo>
                  <a:cubicBezTo>
                    <a:pt x="923" y="1760"/>
                    <a:pt x="937" y="1787"/>
                    <a:pt x="968" y="1787"/>
                  </a:cubicBezTo>
                  <a:cubicBezTo>
                    <a:pt x="982" y="1774"/>
                    <a:pt x="995" y="1760"/>
                    <a:pt x="995" y="1742"/>
                  </a:cubicBezTo>
                  <a:cubicBezTo>
                    <a:pt x="1068" y="1615"/>
                    <a:pt x="1068" y="1456"/>
                    <a:pt x="1168" y="1355"/>
                  </a:cubicBezTo>
                  <a:cubicBezTo>
                    <a:pt x="1269" y="1456"/>
                    <a:pt x="1428" y="1483"/>
                    <a:pt x="1573" y="1483"/>
                  </a:cubicBezTo>
                  <a:cubicBezTo>
                    <a:pt x="1701" y="1483"/>
                    <a:pt x="1759" y="1442"/>
                    <a:pt x="1759" y="1442"/>
                  </a:cubicBezTo>
                  <a:lnTo>
                    <a:pt x="1642" y="923"/>
                  </a:lnTo>
                  <a:cubicBezTo>
                    <a:pt x="1600" y="764"/>
                    <a:pt x="1514" y="605"/>
                    <a:pt x="1383" y="478"/>
                  </a:cubicBezTo>
                  <a:cubicBezTo>
                    <a:pt x="1313" y="405"/>
                    <a:pt x="1227" y="319"/>
                    <a:pt x="1154" y="260"/>
                  </a:cubicBezTo>
                  <a:cubicBezTo>
                    <a:pt x="968" y="101"/>
                    <a:pt x="795" y="1"/>
                    <a:pt x="795" y="1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6" name="Google Shape;1916;p37"/>
          <p:cNvSpPr/>
          <p:nvPr/>
        </p:nvSpPr>
        <p:spPr>
          <a:xfrm>
            <a:off x="5146265" y="3645161"/>
            <a:ext cx="3326983" cy="71659"/>
          </a:xfrm>
          <a:custGeom>
            <a:avLst/>
            <a:gdLst/>
            <a:ahLst/>
            <a:cxnLst/>
            <a:rect l="l" t="t" r="r" b="b"/>
            <a:pathLst>
              <a:path w="27346" h="589" extrusionOk="0">
                <a:moveTo>
                  <a:pt x="1" y="1"/>
                </a:moveTo>
                <a:lnTo>
                  <a:pt x="1" y="588"/>
                </a:lnTo>
                <a:lnTo>
                  <a:pt x="27346" y="588"/>
                </a:lnTo>
                <a:lnTo>
                  <a:pt x="27346" y="1"/>
                </a:lnTo>
                <a:close/>
              </a:path>
            </a:pathLst>
          </a:custGeom>
          <a:solidFill>
            <a:srgbClr val="905D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7" name="Google Shape;1917;p37"/>
          <p:cNvGrpSpPr/>
          <p:nvPr/>
        </p:nvGrpSpPr>
        <p:grpSpPr>
          <a:xfrm>
            <a:off x="4448152" y="2609226"/>
            <a:ext cx="1240444" cy="2274244"/>
            <a:chOff x="32925" y="3604762"/>
            <a:chExt cx="326398" cy="598407"/>
          </a:xfrm>
        </p:grpSpPr>
        <p:sp>
          <p:nvSpPr>
            <p:cNvPr id="1918" name="Google Shape;1918;p37"/>
            <p:cNvSpPr/>
            <p:nvPr/>
          </p:nvSpPr>
          <p:spPr>
            <a:xfrm>
              <a:off x="244014" y="3861469"/>
              <a:ext cx="65081" cy="19656"/>
            </a:xfrm>
            <a:custGeom>
              <a:avLst/>
              <a:gdLst/>
              <a:ahLst/>
              <a:cxnLst/>
              <a:rect l="l" t="t" r="r" b="b"/>
              <a:pathLst>
                <a:path w="2033" h="614" extrusionOk="0">
                  <a:moveTo>
                    <a:pt x="1010" y="1"/>
                  </a:moveTo>
                  <a:cubicBezTo>
                    <a:pt x="515" y="1"/>
                    <a:pt x="0" y="268"/>
                    <a:pt x="0" y="268"/>
                  </a:cubicBezTo>
                  <a:lnTo>
                    <a:pt x="1196" y="614"/>
                  </a:lnTo>
                  <a:lnTo>
                    <a:pt x="2033" y="614"/>
                  </a:lnTo>
                  <a:cubicBezTo>
                    <a:pt x="2033" y="614"/>
                    <a:pt x="1773" y="137"/>
                    <a:pt x="1241" y="23"/>
                  </a:cubicBezTo>
                  <a:cubicBezTo>
                    <a:pt x="1166" y="7"/>
                    <a:pt x="1088" y="1"/>
                    <a:pt x="1010" y="1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209505" y="4155822"/>
              <a:ext cx="93605" cy="29644"/>
            </a:xfrm>
            <a:custGeom>
              <a:avLst/>
              <a:gdLst/>
              <a:ahLst/>
              <a:cxnLst/>
              <a:rect l="l" t="t" r="r" b="b"/>
              <a:pathLst>
                <a:path w="2924" h="926" extrusionOk="0">
                  <a:moveTo>
                    <a:pt x="0" y="1"/>
                  </a:moveTo>
                  <a:lnTo>
                    <a:pt x="0" y="491"/>
                  </a:lnTo>
                  <a:cubicBezTo>
                    <a:pt x="686" y="774"/>
                    <a:pt x="1439" y="926"/>
                    <a:pt x="2197" y="926"/>
                  </a:cubicBezTo>
                  <a:cubicBezTo>
                    <a:pt x="2439" y="926"/>
                    <a:pt x="2682" y="910"/>
                    <a:pt x="2924" y="878"/>
                  </a:cubicBezTo>
                  <a:cubicBezTo>
                    <a:pt x="2133" y="478"/>
                    <a:pt x="906" y="1"/>
                    <a:pt x="906" y="1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209505" y="4171540"/>
              <a:ext cx="115469" cy="31628"/>
            </a:xfrm>
            <a:custGeom>
              <a:avLst/>
              <a:gdLst/>
              <a:ahLst/>
              <a:cxnLst/>
              <a:rect l="l" t="t" r="r" b="b"/>
              <a:pathLst>
                <a:path w="3607" h="988" extrusionOk="0">
                  <a:moveTo>
                    <a:pt x="0" y="0"/>
                  </a:moveTo>
                  <a:lnTo>
                    <a:pt x="0" y="864"/>
                  </a:lnTo>
                  <a:cubicBezTo>
                    <a:pt x="0" y="864"/>
                    <a:pt x="1556" y="988"/>
                    <a:pt x="2623" y="988"/>
                  </a:cubicBezTo>
                  <a:cubicBezTo>
                    <a:pt x="3182" y="988"/>
                    <a:pt x="3606" y="954"/>
                    <a:pt x="3601" y="851"/>
                  </a:cubicBezTo>
                  <a:cubicBezTo>
                    <a:pt x="3601" y="750"/>
                    <a:pt x="3311" y="578"/>
                    <a:pt x="2924" y="387"/>
                  </a:cubicBezTo>
                  <a:cubicBezTo>
                    <a:pt x="2682" y="419"/>
                    <a:pt x="2439" y="435"/>
                    <a:pt x="2197" y="435"/>
                  </a:cubicBezTo>
                  <a:cubicBezTo>
                    <a:pt x="1439" y="435"/>
                    <a:pt x="686" y="283"/>
                    <a:pt x="0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243566" y="4155822"/>
              <a:ext cx="93637" cy="29644"/>
            </a:xfrm>
            <a:custGeom>
              <a:avLst/>
              <a:gdLst/>
              <a:ahLst/>
              <a:cxnLst/>
              <a:rect l="l" t="t" r="r" b="b"/>
              <a:pathLst>
                <a:path w="2925" h="926" extrusionOk="0">
                  <a:moveTo>
                    <a:pt x="1" y="1"/>
                  </a:moveTo>
                  <a:lnTo>
                    <a:pt x="1" y="491"/>
                  </a:lnTo>
                  <a:cubicBezTo>
                    <a:pt x="699" y="774"/>
                    <a:pt x="1456" y="926"/>
                    <a:pt x="2207" y="926"/>
                  </a:cubicBezTo>
                  <a:cubicBezTo>
                    <a:pt x="2447" y="926"/>
                    <a:pt x="2687" y="910"/>
                    <a:pt x="2924" y="878"/>
                  </a:cubicBezTo>
                  <a:cubicBezTo>
                    <a:pt x="2133" y="478"/>
                    <a:pt x="923" y="1"/>
                    <a:pt x="923" y="1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243566" y="4171540"/>
              <a:ext cx="115757" cy="31628"/>
            </a:xfrm>
            <a:custGeom>
              <a:avLst/>
              <a:gdLst/>
              <a:ahLst/>
              <a:cxnLst/>
              <a:rect l="l" t="t" r="r" b="b"/>
              <a:pathLst>
                <a:path w="3616" h="988" extrusionOk="0">
                  <a:moveTo>
                    <a:pt x="1" y="0"/>
                  </a:moveTo>
                  <a:lnTo>
                    <a:pt x="1" y="864"/>
                  </a:lnTo>
                  <a:cubicBezTo>
                    <a:pt x="1" y="864"/>
                    <a:pt x="1557" y="988"/>
                    <a:pt x="2627" y="988"/>
                  </a:cubicBezTo>
                  <a:cubicBezTo>
                    <a:pt x="3188" y="988"/>
                    <a:pt x="3616" y="954"/>
                    <a:pt x="3616" y="851"/>
                  </a:cubicBezTo>
                  <a:cubicBezTo>
                    <a:pt x="3602" y="750"/>
                    <a:pt x="3315" y="578"/>
                    <a:pt x="2924" y="387"/>
                  </a:cubicBezTo>
                  <a:cubicBezTo>
                    <a:pt x="2687" y="419"/>
                    <a:pt x="2447" y="435"/>
                    <a:pt x="2207" y="435"/>
                  </a:cubicBezTo>
                  <a:cubicBezTo>
                    <a:pt x="1456" y="435"/>
                    <a:pt x="699" y="283"/>
                    <a:pt x="1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241805" y="4146634"/>
              <a:ext cx="4130" cy="54485"/>
            </a:xfrm>
            <a:custGeom>
              <a:avLst/>
              <a:gdLst/>
              <a:ahLst/>
              <a:cxnLst/>
              <a:rect l="l" t="t" r="r" b="b"/>
              <a:pathLst>
                <a:path w="129" h="1702" extrusionOk="0">
                  <a:moveTo>
                    <a:pt x="0" y="1"/>
                  </a:moveTo>
                  <a:lnTo>
                    <a:pt x="69" y="1701"/>
                  </a:lnTo>
                  <a:lnTo>
                    <a:pt x="128" y="1701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45858" y="3912432"/>
              <a:ext cx="263239" cy="248961"/>
            </a:xfrm>
            <a:custGeom>
              <a:avLst/>
              <a:gdLst/>
              <a:ahLst/>
              <a:cxnLst/>
              <a:rect l="l" t="t" r="r" b="b"/>
              <a:pathLst>
                <a:path w="8223" h="7777" extrusionOk="0">
                  <a:moveTo>
                    <a:pt x="0" y="0"/>
                  </a:moveTo>
                  <a:lnTo>
                    <a:pt x="0" y="823"/>
                  </a:lnTo>
                  <a:cubicBezTo>
                    <a:pt x="0" y="1614"/>
                    <a:pt x="647" y="2260"/>
                    <a:pt x="1455" y="2260"/>
                  </a:cubicBezTo>
                  <a:lnTo>
                    <a:pt x="4407" y="2260"/>
                  </a:lnTo>
                  <a:lnTo>
                    <a:pt x="4925" y="7721"/>
                  </a:lnTo>
                  <a:lnTo>
                    <a:pt x="6380" y="7776"/>
                  </a:lnTo>
                  <a:lnTo>
                    <a:pt x="7590" y="7776"/>
                  </a:lnTo>
                  <a:cubicBezTo>
                    <a:pt x="7590" y="7776"/>
                    <a:pt x="8223" y="2205"/>
                    <a:pt x="7877" y="1310"/>
                  </a:cubicBezTo>
                  <a:cubicBezTo>
                    <a:pt x="7518" y="418"/>
                    <a:pt x="5803" y="290"/>
                    <a:pt x="5745" y="29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106713" y="3725608"/>
              <a:ext cx="42385" cy="30828"/>
            </a:xfrm>
            <a:custGeom>
              <a:avLst/>
              <a:gdLst/>
              <a:ahLst/>
              <a:cxnLst/>
              <a:rect l="l" t="t" r="r" b="b"/>
              <a:pathLst>
                <a:path w="1324" h="963" extrusionOk="0">
                  <a:moveTo>
                    <a:pt x="917" y="1"/>
                  </a:moveTo>
                  <a:cubicBezTo>
                    <a:pt x="881" y="1"/>
                    <a:pt x="844" y="2"/>
                    <a:pt x="806" y="5"/>
                  </a:cubicBezTo>
                  <a:cubicBezTo>
                    <a:pt x="560" y="5"/>
                    <a:pt x="332" y="19"/>
                    <a:pt x="87" y="78"/>
                  </a:cubicBezTo>
                  <a:cubicBezTo>
                    <a:pt x="56" y="337"/>
                    <a:pt x="28" y="610"/>
                    <a:pt x="0" y="883"/>
                  </a:cubicBezTo>
                  <a:cubicBezTo>
                    <a:pt x="180" y="937"/>
                    <a:pt x="368" y="963"/>
                    <a:pt x="555" y="963"/>
                  </a:cubicBezTo>
                  <a:cubicBezTo>
                    <a:pt x="817" y="963"/>
                    <a:pt x="1080" y="912"/>
                    <a:pt x="1324" y="811"/>
                  </a:cubicBezTo>
                  <a:cubicBezTo>
                    <a:pt x="1310" y="565"/>
                    <a:pt x="1310" y="320"/>
                    <a:pt x="1283" y="78"/>
                  </a:cubicBezTo>
                  <a:cubicBezTo>
                    <a:pt x="1159" y="22"/>
                    <a:pt x="1044" y="1"/>
                    <a:pt x="917" y="1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75822" y="3609948"/>
              <a:ext cx="103272" cy="122064"/>
            </a:xfrm>
            <a:custGeom>
              <a:avLst/>
              <a:gdLst/>
              <a:ahLst/>
              <a:cxnLst/>
              <a:rect l="l" t="t" r="r" b="b"/>
              <a:pathLst>
                <a:path w="3226" h="3813" extrusionOk="0">
                  <a:moveTo>
                    <a:pt x="1633" y="1"/>
                  </a:moveTo>
                  <a:cubicBezTo>
                    <a:pt x="1597" y="1"/>
                    <a:pt x="1561" y="2"/>
                    <a:pt x="1525" y="3"/>
                  </a:cubicBezTo>
                  <a:cubicBezTo>
                    <a:pt x="1339" y="3"/>
                    <a:pt x="1138" y="31"/>
                    <a:pt x="951" y="104"/>
                  </a:cubicBezTo>
                  <a:cubicBezTo>
                    <a:pt x="474" y="290"/>
                    <a:pt x="143" y="781"/>
                    <a:pt x="70" y="1286"/>
                  </a:cubicBezTo>
                  <a:cubicBezTo>
                    <a:pt x="1" y="1790"/>
                    <a:pt x="143" y="2322"/>
                    <a:pt x="388" y="2768"/>
                  </a:cubicBezTo>
                  <a:cubicBezTo>
                    <a:pt x="561" y="3100"/>
                    <a:pt x="806" y="3401"/>
                    <a:pt x="1107" y="3618"/>
                  </a:cubicBezTo>
                  <a:cubicBezTo>
                    <a:pt x="1328" y="3767"/>
                    <a:pt x="1569" y="3813"/>
                    <a:pt x="1826" y="3813"/>
                  </a:cubicBezTo>
                  <a:cubicBezTo>
                    <a:pt x="1939" y="3813"/>
                    <a:pt x="2056" y="3804"/>
                    <a:pt x="2175" y="3791"/>
                  </a:cubicBezTo>
                  <a:cubicBezTo>
                    <a:pt x="2548" y="3746"/>
                    <a:pt x="2921" y="3719"/>
                    <a:pt x="3094" y="3373"/>
                  </a:cubicBezTo>
                  <a:cubicBezTo>
                    <a:pt x="3226" y="3100"/>
                    <a:pt x="3167" y="2710"/>
                    <a:pt x="3139" y="2409"/>
                  </a:cubicBezTo>
                  <a:cubicBezTo>
                    <a:pt x="3112" y="1918"/>
                    <a:pt x="3008" y="1413"/>
                    <a:pt x="2880" y="954"/>
                  </a:cubicBezTo>
                  <a:cubicBezTo>
                    <a:pt x="2780" y="636"/>
                    <a:pt x="2680" y="435"/>
                    <a:pt x="2420" y="235"/>
                  </a:cubicBezTo>
                  <a:cubicBezTo>
                    <a:pt x="2190" y="54"/>
                    <a:pt x="1914" y="1"/>
                    <a:pt x="1633" y="1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172659" y="3667250"/>
              <a:ext cx="14726" cy="30444"/>
            </a:xfrm>
            <a:custGeom>
              <a:avLst/>
              <a:gdLst/>
              <a:ahLst/>
              <a:cxnLst/>
              <a:rect l="l" t="t" r="r" b="b"/>
              <a:pathLst>
                <a:path w="460" h="951" extrusionOk="0">
                  <a:moveTo>
                    <a:pt x="0" y="0"/>
                  </a:moveTo>
                  <a:lnTo>
                    <a:pt x="14" y="287"/>
                  </a:lnTo>
                  <a:cubicBezTo>
                    <a:pt x="42" y="501"/>
                    <a:pt x="69" y="733"/>
                    <a:pt x="128" y="951"/>
                  </a:cubicBezTo>
                  <a:cubicBezTo>
                    <a:pt x="228" y="833"/>
                    <a:pt x="360" y="719"/>
                    <a:pt x="460" y="605"/>
                  </a:cubicBezTo>
                  <a:cubicBezTo>
                    <a:pt x="242" y="460"/>
                    <a:pt x="55" y="259"/>
                    <a:pt x="0" y="0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162479" y="3693468"/>
              <a:ext cx="15174" cy="15750"/>
            </a:xfrm>
            <a:custGeom>
              <a:avLst/>
              <a:gdLst/>
              <a:ahLst/>
              <a:cxnLst/>
              <a:rect l="l" t="t" r="r" b="b"/>
              <a:pathLst>
                <a:path w="474" h="492" extrusionOk="0">
                  <a:moveTo>
                    <a:pt x="0" y="0"/>
                  </a:moveTo>
                  <a:cubicBezTo>
                    <a:pt x="42" y="101"/>
                    <a:pt x="100" y="201"/>
                    <a:pt x="173" y="273"/>
                  </a:cubicBezTo>
                  <a:cubicBezTo>
                    <a:pt x="214" y="318"/>
                    <a:pt x="259" y="360"/>
                    <a:pt x="301" y="391"/>
                  </a:cubicBezTo>
                  <a:cubicBezTo>
                    <a:pt x="346" y="418"/>
                    <a:pt x="387" y="460"/>
                    <a:pt x="446" y="491"/>
                  </a:cubicBezTo>
                  <a:lnTo>
                    <a:pt x="474" y="418"/>
                  </a:lnTo>
                  <a:cubicBezTo>
                    <a:pt x="432" y="405"/>
                    <a:pt x="387" y="374"/>
                    <a:pt x="332" y="346"/>
                  </a:cubicBezTo>
                  <a:cubicBezTo>
                    <a:pt x="287" y="318"/>
                    <a:pt x="246" y="287"/>
                    <a:pt x="201" y="260"/>
                  </a:cubicBezTo>
                  <a:cubicBezTo>
                    <a:pt x="114" y="187"/>
                    <a:pt x="59" y="101"/>
                    <a:pt x="0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160590" y="3666610"/>
              <a:ext cx="7011" cy="8964"/>
            </a:xfrm>
            <a:custGeom>
              <a:avLst/>
              <a:gdLst/>
              <a:ahLst/>
              <a:cxnLst/>
              <a:rect l="l" t="t" r="r" b="b"/>
              <a:pathLst>
                <a:path w="219" h="280" extrusionOk="0">
                  <a:moveTo>
                    <a:pt x="118" y="1"/>
                  </a:moveTo>
                  <a:cubicBezTo>
                    <a:pt x="112" y="1"/>
                    <a:pt x="106" y="2"/>
                    <a:pt x="101" y="3"/>
                  </a:cubicBezTo>
                  <a:cubicBezTo>
                    <a:pt x="45" y="3"/>
                    <a:pt x="0" y="75"/>
                    <a:pt x="14" y="148"/>
                  </a:cubicBezTo>
                  <a:cubicBezTo>
                    <a:pt x="14" y="221"/>
                    <a:pt x="73" y="279"/>
                    <a:pt x="132" y="279"/>
                  </a:cubicBezTo>
                  <a:cubicBezTo>
                    <a:pt x="173" y="262"/>
                    <a:pt x="218" y="207"/>
                    <a:pt x="218" y="134"/>
                  </a:cubicBezTo>
                  <a:cubicBezTo>
                    <a:pt x="206" y="56"/>
                    <a:pt x="168" y="1"/>
                    <a:pt x="118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131171" y="3730858"/>
              <a:ext cx="17063" cy="6018"/>
            </a:xfrm>
            <a:custGeom>
              <a:avLst/>
              <a:gdLst/>
              <a:ahLst/>
              <a:cxnLst/>
              <a:rect l="l" t="t" r="r" b="b"/>
              <a:pathLst>
                <a:path w="533" h="188" extrusionOk="0">
                  <a:moveTo>
                    <a:pt x="519" y="0"/>
                  </a:moveTo>
                  <a:lnTo>
                    <a:pt x="0" y="28"/>
                  </a:lnTo>
                  <a:lnTo>
                    <a:pt x="532" y="187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151403" y="3655373"/>
              <a:ext cx="18503" cy="13669"/>
            </a:xfrm>
            <a:custGeom>
              <a:avLst/>
              <a:gdLst/>
              <a:ahLst/>
              <a:cxnLst/>
              <a:rect l="l" t="t" r="r" b="b"/>
              <a:pathLst>
                <a:path w="578" h="427" extrusionOk="0">
                  <a:moveTo>
                    <a:pt x="455" y="0"/>
                  </a:moveTo>
                  <a:cubicBezTo>
                    <a:pt x="431" y="0"/>
                    <a:pt x="409" y="3"/>
                    <a:pt x="388" y="8"/>
                  </a:cubicBezTo>
                  <a:cubicBezTo>
                    <a:pt x="319" y="26"/>
                    <a:pt x="260" y="67"/>
                    <a:pt x="215" y="112"/>
                  </a:cubicBezTo>
                  <a:cubicBezTo>
                    <a:pt x="160" y="153"/>
                    <a:pt x="115" y="198"/>
                    <a:pt x="87" y="254"/>
                  </a:cubicBezTo>
                  <a:cubicBezTo>
                    <a:pt x="42" y="312"/>
                    <a:pt x="14" y="371"/>
                    <a:pt x="1" y="426"/>
                  </a:cubicBezTo>
                  <a:lnTo>
                    <a:pt x="14" y="426"/>
                  </a:lnTo>
                  <a:cubicBezTo>
                    <a:pt x="42" y="385"/>
                    <a:pt x="87" y="326"/>
                    <a:pt x="128" y="299"/>
                  </a:cubicBezTo>
                  <a:cubicBezTo>
                    <a:pt x="173" y="254"/>
                    <a:pt x="215" y="226"/>
                    <a:pt x="274" y="198"/>
                  </a:cubicBezTo>
                  <a:cubicBezTo>
                    <a:pt x="319" y="167"/>
                    <a:pt x="374" y="153"/>
                    <a:pt x="419" y="126"/>
                  </a:cubicBezTo>
                  <a:cubicBezTo>
                    <a:pt x="474" y="112"/>
                    <a:pt x="519" y="81"/>
                    <a:pt x="578" y="53"/>
                  </a:cubicBezTo>
                  <a:lnTo>
                    <a:pt x="578" y="39"/>
                  </a:lnTo>
                  <a:cubicBezTo>
                    <a:pt x="540" y="10"/>
                    <a:pt x="496" y="0"/>
                    <a:pt x="455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52709" y="3604762"/>
              <a:ext cx="124945" cy="141111"/>
            </a:xfrm>
            <a:custGeom>
              <a:avLst/>
              <a:gdLst/>
              <a:ahLst/>
              <a:cxnLst/>
              <a:rect l="l" t="t" r="r" b="b"/>
              <a:pathLst>
                <a:path w="3903" h="4408" extrusionOk="0">
                  <a:moveTo>
                    <a:pt x="2375" y="1"/>
                  </a:moveTo>
                  <a:cubicBezTo>
                    <a:pt x="2307" y="1"/>
                    <a:pt x="2240" y="3"/>
                    <a:pt x="2175" y="6"/>
                  </a:cubicBezTo>
                  <a:cubicBezTo>
                    <a:pt x="1860" y="6"/>
                    <a:pt x="1570" y="20"/>
                    <a:pt x="1283" y="120"/>
                  </a:cubicBezTo>
                  <a:cubicBezTo>
                    <a:pt x="996" y="238"/>
                    <a:pt x="737" y="438"/>
                    <a:pt x="578" y="698"/>
                  </a:cubicBezTo>
                  <a:cubicBezTo>
                    <a:pt x="505" y="843"/>
                    <a:pt x="464" y="984"/>
                    <a:pt x="433" y="1143"/>
                  </a:cubicBezTo>
                  <a:cubicBezTo>
                    <a:pt x="332" y="1634"/>
                    <a:pt x="377" y="2125"/>
                    <a:pt x="377" y="2626"/>
                  </a:cubicBezTo>
                  <a:cubicBezTo>
                    <a:pt x="360" y="3117"/>
                    <a:pt x="305" y="3635"/>
                    <a:pt x="1" y="4026"/>
                  </a:cubicBezTo>
                  <a:cubicBezTo>
                    <a:pt x="173" y="4154"/>
                    <a:pt x="391" y="4254"/>
                    <a:pt x="637" y="4313"/>
                  </a:cubicBezTo>
                  <a:cubicBezTo>
                    <a:pt x="751" y="4112"/>
                    <a:pt x="837" y="3895"/>
                    <a:pt x="896" y="3663"/>
                  </a:cubicBezTo>
                  <a:lnTo>
                    <a:pt x="896" y="3663"/>
                  </a:lnTo>
                  <a:cubicBezTo>
                    <a:pt x="896" y="3895"/>
                    <a:pt x="865" y="4126"/>
                    <a:pt x="792" y="4354"/>
                  </a:cubicBezTo>
                  <a:cubicBezTo>
                    <a:pt x="837" y="4354"/>
                    <a:pt x="879" y="4371"/>
                    <a:pt x="923" y="4371"/>
                  </a:cubicBezTo>
                  <a:cubicBezTo>
                    <a:pt x="996" y="4226"/>
                    <a:pt x="1051" y="4081"/>
                    <a:pt x="1082" y="3922"/>
                  </a:cubicBezTo>
                  <a:cubicBezTo>
                    <a:pt x="1110" y="4081"/>
                    <a:pt x="1110" y="4240"/>
                    <a:pt x="1110" y="4399"/>
                  </a:cubicBezTo>
                  <a:cubicBezTo>
                    <a:pt x="1179" y="4405"/>
                    <a:pt x="1248" y="4407"/>
                    <a:pt x="1316" y="4407"/>
                  </a:cubicBezTo>
                  <a:cubicBezTo>
                    <a:pt x="1595" y="4407"/>
                    <a:pt x="1869" y="4362"/>
                    <a:pt x="2088" y="4268"/>
                  </a:cubicBezTo>
                  <a:cubicBezTo>
                    <a:pt x="2047" y="3822"/>
                    <a:pt x="1988" y="3390"/>
                    <a:pt x="1933" y="2944"/>
                  </a:cubicBezTo>
                  <a:cubicBezTo>
                    <a:pt x="2161" y="2585"/>
                    <a:pt x="2233" y="2108"/>
                    <a:pt x="2119" y="1693"/>
                  </a:cubicBezTo>
                  <a:lnTo>
                    <a:pt x="2119" y="1693"/>
                  </a:lnTo>
                  <a:cubicBezTo>
                    <a:pt x="2157" y="1703"/>
                    <a:pt x="2194" y="1708"/>
                    <a:pt x="2232" y="1708"/>
                  </a:cubicBezTo>
                  <a:cubicBezTo>
                    <a:pt x="2295" y="1708"/>
                    <a:pt x="2357" y="1695"/>
                    <a:pt x="2420" y="1676"/>
                  </a:cubicBezTo>
                  <a:cubicBezTo>
                    <a:pt x="2779" y="1607"/>
                    <a:pt x="3097" y="1361"/>
                    <a:pt x="3270" y="1029"/>
                  </a:cubicBezTo>
                  <a:lnTo>
                    <a:pt x="3270" y="1029"/>
                  </a:lnTo>
                  <a:cubicBezTo>
                    <a:pt x="3270" y="1216"/>
                    <a:pt x="3211" y="1389"/>
                    <a:pt x="3097" y="1520"/>
                  </a:cubicBezTo>
                  <a:cubicBezTo>
                    <a:pt x="3429" y="1520"/>
                    <a:pt x="3747" y="1289"/>
                    <a:pt x="3847" y="984"/>
                  </a:cubicBezTo>
                  <a:cubicBezTo>
                    <a:pt x="3889" y="870"/>
                    <a:pt x="3903" y="743"/>
                    <a:pt x="3875" y="625"/>
                  </a:cubicBezTo>
                  <a:cubicBezTo>
                    <a:pt x="3834" y="425"/>
                    <a:pt x="3675" y="279"/>
                    <a:pt x="3502" y="193"/>
                  </a:cubicBezTo>
                  <a:cubicBezTo>
                    <a:pt x="3329" y="93"/>
                    <a:pt x="3125" y="65"/>
                    <a:pt x="2938" y="34"/>
                  </a:cubicBezTo>
                  <a:cubicBezTo>
                    <a:pt x="2749" y="14"/>
                    <a:pt x="2559" y="1"/>
                    <a:pt x="2375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96662" y="3668786"/>
              <a:ext cx="25226" cy="30252"/>
            </a:xfrm>
            <a:custGeom>
              <a:avLst/>
              <a:gdLst/>
              <a:ahLst/>
              <a:cxnLst/>
              <a:rect l="l" t="t" r="r" b="b"/>
              <a:pathLst>
                <a:path w="788" h="945" extrusionOk="0">
                  <a:moveTo>
                    <a:pt x="350" y="1"/>
                  </a:moveTo>
                  <a:cubicBezTo>
                    <a:pt x="130" y="1"/>
                    <a:pt x="0" y="257"/>
                    <a:pt x="41" y="453"/>
                  </a:cubicBezTo>
                  <a:cubicBezTo>
                    <a:pt x="69" y="626"/>
                    <a:pt x="183" y="799"/>
                    <a:pt x="328" y="885"/>
                  </a:cubicBezTo>
                  <a:cubicBezTo>
                    <a:pt x="370" y="916"/>
                    <a:pt x="428" y="944"/>
                    <a:pt x="487" y="944"/>
                  </a:cubicBezTo>
                  <a:cubicBezTo>
                    <a:pt x="615" y="944"/>
                    <a:pt x="715" y="844"/>
                    <a:pt x="760" y="713"/>
                  </a:cubicBezTo>
                  <a:cubicBezTo>
                    <a:pt x="788" y="598"/>
                    <a:pt x="760" y="471"/>
                    <a:pt x="732" y="353"/>
                  </a:cubicBezTo>
                  <a:cubicBezTo>
                    <a:pt x="674" y="194"/>
                    <a:pt x="573" y="39"/>
                    <a:pt x="415" y="7"/>
                  </a:cubicBezTo>
                  <a:cubicBezTo>
                    <a:pt x="392" y="3"/>
                    <a:pt x="371" y="1"/>
                    <a:pt x="350" y="1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99735" y="3672756"/>
              <a:ext cx="17063" cy="22185"/>
            </a:xfrm>
            <a:custGeom>
              <a:avLst/>
              <a:gdLst/>
              <a:ahLst/>
              <a:cxnLst/>
              <a:rect l="l" t="t" r="r" b="b"/>
              <a:pathLst>
                <a:path w="533" h="693" extrusionOk="0">
                  <a:moveTo>
                    <a:pt x="218" y="1"/>
                  </a:moveTo>
                  <a:cubicBezTo>
                    <a:pt x="160" y="1"/>
                    <a:pt x="118" y="29"/>
                    <a:pt x="87" y="56"/>
                  </a:cubicBezTo>
                  <a:cubicBezTo>
                    <a:pt x="59" y="101"/>
                    <a:pt x="45" y="143"/>
                    <a:pt x="14" y="201"/>
                  </a:cubicBezTo>
                  <a:cubicBezTo>
                    <a:pt x="14" y="201"/>
                    <a:pt x="1" y="461"/>
                    <a:pt x="187" y="606"/>
                  </a:cubicBezTo>
                  <a:cubicBezTo>
                    <a:pt x="260" y="675"/>
                    <a:pt x="346" y="692"/>
                    <a:pt x="405" y="692"/>
                  </a:cubicBezTo>
                  <a:cubicBezTo>
                    <a:pt x="477" y="692"/>
                    <a:pt x="533" y="661"/>
                    <a:pt x="533" y="661"/>
                  </a:cubicBezTo>
                  <a:cubicBezTo>
                    <a:pt x="477" y="647"/>
                    <a:pt x="433" y="620"/>
                    <a:pt x="391" y="575"/>
                  </a:cubicBezTo>
                  <a:cubicBezTo>
                    <a:pt x="377" y="561"/>
                    <a:pt x="377" y="561"/>
                    <a:pt x="377" y="547"/>
                  </a:cubicBezTo>
                  <a:cubicBezTo>
                    <a:pt x="360" y="519"/>
                    <a:pt x="377" y="502"/>
                    <a:pt x="405" y="488"/>
                  </a:cubicBezTo>
                  <a:cubicBezTo>
                    <a:pt x="433" y="461"/>
                    <a:pt x="464" y="416"/>
                    <a:pt x="491" y="388"/>
                  </a:cubicBezTo>
                  <a:cubicBezTo>
                    <a:pt x="491" y="388"/>
                    <a:pt x="505" y="374"/>
                    <a:pt x="505" y="360"/>
                  </a:cubicBezTo>
                  <a:lnTo>
                    <a:pt x="505" y="347"/>
                  </a:lnTo>
                  <a:cubicBezTo>
                    <a:pt x="464" y="215"/>
                    <a:pt x="419" y="87"/>
                    <a:pt x="305" y="29"/>
                  </a:cubicBezTo>
                  <a:cubicBezTo>
                    <a:pt x="291" y="1"/>
                    <a:pt x="246" y="1"/>
                    <a:pt x="218" y="1"/>
                  </a:cubicBezTo>
                  <a:close/>
                </a:path>
              </a:pathLst>
            </a:custGeom>
            <a:solidFill>
              <a:srgbClr val="FF3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100183" y="3671764"/>
              <a:ext cx="16614" cy="22185"/>
            </a:xfrm>
            <a:custGeom>
              <a:avLst/>
              <a:gdLst/>
              <a:ahLst/>
              <a:cxnLst/>
              <a:rect l="l" t="t" r="r" b="b"/>
              <a:pathLst>
                <a:path w="519" h="693" extrusionOk="0">
                  <a:moveTo>
                    <a:pt x="218" y="1"/>
                  </a:moveTo>
                  <a:cubicBezTo>
                    <a:pt x="146" y="1"/>
                    <a:pt x="104" y="46"/>
                    <a:pt x="73" y="87"/>
                  </a:cubicBezTo>
                  <a:cubicBezTo>
                    <a:pt x="31" y="132"/>
                    <a:pt x="18" y="174"/>
                    <a:pt x="0" y="232"/>
                  </a:cubicBezTo>
                  <a:cubicBezTo>
                    <a:pt x="31" y="188"/>
                    <a:pt x="59" y="132"/>
                    <a:pt x="87" y="101"/>
                  </a:cubicBezTo>
                  <a:cubicBezTo>
                    <a:pt x="118" y="60"/>
                    <a:pt x="159" y="46"/>
                    <a:pt x="204" y="46"/>
                  </a:cubicBezTo>
                  <a:cubicBezTo>
                    <a:pt x="260" y="46"/>
                    <a:pt x="291" y="73"/>
                    <a:pt x="332" y="118"/>
                  </a:cubicBezTo>
                  <a:cubicBezTo>
                    <a:pt x="363" y="146"/>
                    <a:pt x="391" y="188"/>
                    <a:pt x="405" y="232"/>
                  </a:cubicBezTo>
                  <a:cubicBezTo>
                    <a:pt x="432" y="274"/>
                    <a:pt x="450" y="333"/>
                    <a:pt x="463" y="378"/>
                  </a:cubicBezTo>
                  <a:lnTo>
                    <a:pt x="463" y="391"/>
                  </a:lnTo>
                  <a:cubicBezTo>
                    <a:pt x="463" y="405"/>
                    <a:pt x="450" y="405"/>
                    <a:pt x="450" y="419"/>
                  </a:cubicBezTo>
                  <a:lnTo>
                    <a:pt x="391" y="478"/>
                  </a:lnTo>
                  <a:cubicBezTo>
                    <a:pt x="377" y="492"/>
                    <a:pt x="363" y="505"/>
                    <a:pt x="346" y="550"/>
                  </a:cubicBezTo>
                  <a:cubicBezTo>
                    <a:pt x="332" y="564"/>
                    <a:pt x="332" y="578"/>
                    <a:pt x="346" y="592"/>
                  </a:cubicBezTo>
                  <a:cubicBezTo>
                    <a:pt x="363" y="606"/>
                    <a:pt x="363" y="620"/>
                    <a:pt x="377" y="620"/>
                  </a:cubicBezTo>
                  <a:cubicBezTo>
                    <a:pt x="419" y="664"/>
                    <a:pt x="463" y="678"/>
                    <a:pt x="519" y="692"/>
                  </a:cubicBezTo>
                  <a:cubicBezTo>
                    <a:pt x="477" y="678"/>
                    <a:pt x="432" y="651"/>
                    <a:pt x="391" y="606"/>
                  </a:cubicBezTo>
                  <a:cubicBezTo>
                    <a:pt x="391" y="592"/>
                    <a:pt x="377" y="592"/>
                    <a:pt x="377" y="578"/>
                  </a:cubicBezTo>
                  <a:lnTo>
                    <a:pt x="377" y="550"/>
                  </a:lnTo>
                  <a:cubicBezTo>
                    <a:pt x="391" y="533"/>
                    <a:pt x="405" y="519"/>
                    <a:pt x="419" y="505"/>
                  </a:cubicBezTo>
                  <a:lnTo>
                    <a:pt x="477" y="447"/>
                  </a:lnTo>
                  <a:cubicBezTo>
                    <a:pt x="491" y="433"/>
                    <a:pt x="491" y="433"/>
                    <a:pt x="505" y="419"/>
                  </a:cubicBezTo>
                  <a:cubicBezTo>
                    <a:pt x="519" y="405"/>
                    <a:pt x="519" y="391"/>
                    <a:pt x="519" y="391"/>
                  </a:cubicBezTo>
                  <a:cubicBezTo>
                    <a:pt x="519" y="378"/>
                    <a:pt x="505" y="360"/>
                    <a:pt x="505" y="360"/>
                  </a:cubicBezTo>
                  <a:cubicBezTo>
                    <a:pt x="491" y="305"/>
                    <a:pt x="477" y="260"/>
                    <a:pt x="450" y="219"/>
                  </a:cubicBezTo>
                  <a:cubicBezTo>
                    <a:pt x="432" y="160"/>
                    <a:pt x="405" y="118"/>
                    <a:pt x="363" y="73"/>
                  </a:cubicBezTo>
                  <a:cubicBezTo>
                    <a:pt x="318" y="46"/>
                    <a:pt x="277" y="1"/>
                    <a:pt x="218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93332" y="3610044"/>
              <a:ext cx="76030" cy="43409"/>
            </a:xfrm>
            <a:custGeom>
              <a:avLst/>
              <a:gdLst/>
              <a:ahLst/>
              <a:cxnLst/>
              <a:rect l="l" t="t" r="r" b="b"/>
              <a:pathLst>
                <a:path w="2375" h="1356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101"/>
                    <a:pt x="245" y="173"/>
                    <a:pt x="373" y="215"/>
                  </a:cubicBezTo>
                  <a:cubicBezTo>
                    <a:pt x="519" y="246"/>
                    <a:pt x="677" y="273"/>
                    <a:pt x="819" y="273"/>
                  </a:cubicBezTo>
                  <a:cubicBezTo>
                    <a:pt x="1068" y="273"/>
                    <a:pt x="1314" y="243"/>
                    <a:pt x="1560" y="243"/>
                  </a:cubicBezTo>
                  <a:cubicBezTo>
                    <a:pt x="1601" y="243"/>
                    <a:pt x="1642" y="244"/>
                    <a:pt x="1683" y="246"/>
                  </a:cubicBezTo>
                  <a:cubicBezTo>
                    <a:pt x="1828" y="260"/>
                    <a:pt x="1974" y="273"/>
                    <a:pt x="2088" y="346"/>
                  </a:cubicBezTo>
                  <a:cubicBezTo>
                    <a:pt x="2160" y="387"/>
                    <a:pt x="2202" y="432"/>
                    <a:pt x="2247" y="491"/>
                  </a:cubicBezTo>
                  <a:cubicBezTo>
                    <a:pt x="2274" y="546"/>
                    <a:pt x="2305" y="605"/>
                    <a:pt x="2319" y="678"/>
                  </a:cubicBezTo>
                  <a:cubicBezTo>
                    <a:pt x="2333" y="750"/>
                    <a:pt x="2319" y="819"/>
                    <a:pt x="2288" y="878"/>
                  </a:cubicBezTo>
                  <a:cubicBezTo>
                    <a:pt x="2274" y="951"/>
                    <a:pt x="2233" y="1010"/>
                    <a:pt x="2188" y="1065"/>
                  </a:cubicBezTo>
                  <a:cubicBezTo>
                    <a:pt x="2101" y="1182"/>
                    <a:pt x="2001" y="1296"/>
                    <a:pt x="1873" y="1355"/>
                  </a:cubicBezTo>
                  <a:cubicBezTo>
                    <a:pt x="2015" y="1310"/>
                    <a:pt x="2115" y="1196"/>
                    <a:pt x="2219" y="1096"/>
                  </a:cubicBezTo>
                  <a:cubicBezTo>
                    <a:pt x="2260" y="1037"/>
                    <a:pt x="2305" y="965"/>
                    <a:pt x="2333" y="892"/>
                  </a:cubicBezTo>
                  <a:cubicBezTo>
                    <a:pt x="2361" y="819"/>
                    <a:pt x="2374" y="750"/>
                    <a:pt x="2361" y="678"/>
                  </a:cubicBezTo>
                  <a:cubicBezTo>
                    <a:pt x="2347" y="519"/>
                    <a:pt x="2260" y="374"/>
                    <a:pt x="2115" y="301"/>
                  </a:cubicBezTo>
                  <a:cubicBezTo>
                    <a:pt x="1987" y="215"/>
                    <a:pt x="1842" y="187"/>
                    <a:pt x="1683" y="187"/>
                  </a:cubicBezTo>
                  <a:cubicBezTo>
                    <a:pt x="1642" y="185"/>
                    <a:pt x="1601" y="184"/>
                    <a:pt x="1560" y="184"/>
                  </a:cubicBezTo>
                  <a:cubicBezTo>
                    <a:pt x="1314" y="184"/>
                    <a:pt x="1068" y="215"/>
                    <a:pt x="819" y="215"/>
                  </a:cubicBezTo>
                  <a:cubicBezTo>
                    <a:pt x="780" y="219"/>
                    <a:pt x="740" y="222"/>
                    <a:pt x="701" y="222"/>
                  </a:cubicBezTo>
                  <a:cubicBezTo>
                    <a:pt x="597" y="222"/>
                    <a:pt x="492" y="207"/>
                    <a:pt x="387" y="187"/>
                  </a:cubicBezTo>
                  <a:cubicBezTo>
                    <a:pt x="245" y="145"/>
                    <a:pt x="114" y="87"/>
                    <a:pt x="0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83568" y="3614141"/>
              <a:ext cx="58135" cy="41072"/>
            </a:xfrm>
            <a:custGeom>
              <a:avLst/>
              <a:gdLst/>
              <a:ahLst/>
              <a:cxnLst/>
              <a:rect l="l" t="t" r="r" b="b"/>
              <a:pathLst>
                <a:path w="1816" h="1283" extrusionOk="0">
                  <a:moveTo>
                    <a:pt x="1" y="0"/>
                  </a:moveTo>
                  <a:cubicBezTo>
                    <a:pt x="60" y="87"/>
                    <a:pt x="132" y="173"/>
                    <a:pt x="205" y="246"/>
                  </a:cubicBezTo>
                  <a:cubicBezTo>
                    <a:pt x="291" y="304"/>
                    <a:pt x="391" y="363"/>
                    <a:pt x="492" y="391"/>
                  </a:cubicBezTo>
                  <a:cubicBezTo>
                    <a:pt x="709" y="463"/>
                    <a:pt x="924" y="432"/>
                    <a:pt x="1124" y="463"/>
                  </a:cubicBezTo>
                  <a:cubicBezTo>
                    <a:pt x="1328" y="477"/>
                    <a:pt x="1529" y="564"/>
                    <a:pt x="1674" y="723"/>
                  </a:cubicBezTo>
                  <a:cubicBezTo>
                    <a:pt x="1729" y="795"/>
                    <a:pt x="1774" y="895"/>
                    <a:pt x="1788" y="996"/>
                  </a:cubicBezTo>
                  <a:cubicBezTo>
                    <a:pt x="1802" y="1096"/>
                    <a:pt x="1774" y="1196"/>
                    <a:pt x="1715" y="1282"/>
                  </a:cubicBezTo>
                  <a:cubicBezTo>
                    <a:pt x="1788" y="1210"/>
                    <a:pt x="1815" y="1096"/>
                    <a:pt x="1815" y="996"/>
                  </a:cubicBezTo>
                  <a:cubicBezTo>
                    <a:pt x="1815" y="882"/>
                    <a:pt x="1774" y="778"/>
                    <a:pt x="1701" y="678"/>
                  </a:cubicBezTo>
                  <a:cubicBezTo>
                    <a:pt x="1629" y="591"/>
                    <a:pt x="1542" y="536"/>
                    <a:pt x="1442" y="491"/>
                  </a:cubicBezTo>
                  <a:cubicBezTo>
                    <a:pt x="1342" y="432"/>
                    <a:pt x="1242" y="405"/>
                    <a:pt x="1124" y="405"/>
                  </a:cubicBezTo>
                  <a:cubicBezTo>
                    <a:pt x="924" y="377"/>
                    <a:pt x="709" y="405"/>
                    <a:pt x="506" y="346"/>
                  </a:cubicBezTo>
                  <a:cubicBezTo>
                    <a:pt x="405" y="318"/>
                    <a:pt x="305" y="277"/>
                    <a:pt x="232" y="218"/>
                  </a:cubicBezTo>
                  <a:cubicBezTo>
                    <a:pt x="146" y="159"/>
                    <a:pt x="60" y="87"/>
                    <a:pt x="1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64777" y="3622433"/>
              <a:ext cx="29452" cy="117198"/>
            </a:xfrm>
            <a:custGeom>
              <a:avLst/>
              <a:gdLst/>
              <a:ahLst/>
              <a:cxnLst/>
              <a:rect l="l" t="t" r="r" b="b"/>
              <a:pathLst>
                <a:path w="920" h="3661" extrusionOk="0">
                  <a:moveTo>
                    <a:pt x="346" y="0"/>
                  </a:moveTo>
                  <a:lnTo>
                    <a:pt x="346" y="0"/>
                  </a:lnTo>
                  <a:cubicBezTo>
                    <a:pt x="460" y="118"/>
                    <a:pt x="588" y="232"/>
                    <a:pt x="674" y="363"/>
                  </a:cubicBezTo>
                  <a:cubicBezTo>
                    <a:pt x="733" y="432"/>
                    <a:pt x="761" y="505"/>
                    <a:pt x="792" y="578"/>
                  </a:cubicBezTo>
                  <a:cubicBezTo>
                    <a:pt x="819" y="650"/>
                    <a:pt x="833" y="737"/>
                    <a:pt x="847" y="809"/>
                  </a:cubicBezTo>
                  <a:cubicBezTo>
                    <a:pt x="864" y="982"/>
                    <a:pt x="833" y="1141"/>
                    <a:pt x="792" y="1296"/>
                  </a:cubicBezTo>
                  <a:cubicBezTo>
                    <a:pt x="747" y="1455"/>
                    <a:pt x="674" y="1601"/>
                    <a:pt x="619" y="1760"/>
                  </a:cubicBezTo>
                  <a:cubicBezTo>
                    <a:pt x="488" y="2060"/>
                    <a:pt x="360" y="2378"/>
                    <a:pt x="260" y="2696"/>
                  </a:cubicBezTo>
                  <a:cubicBezTo>
                    <a:pt x="215" y="2852"/>
                    <a:pt x="156" y="3011"/>
                    <a:pt x="114" y="3170"/>
                  </a:cubicBezTo>
                  <a:cubicBezTo>
                    <a:pt x="70" y="3329"/>
                    <a:pt x="28" y="3488"/>
                    <a:pt x="0" y="3661"/>
                  </a:cubicBezTo>
                  <a:cubicBezTo>
                    <a:pt x="42" y="3502"/>
                    <a:pt x="101" y="3343"/>
                    <a:pt x="142" y="3184"/>
                  </a:cubicBezTo>
                  <a:cubicBezTo>
                    <a:pt x="201" y="3025"/>
                    <a:pt x="242" y="2869"/>
                    <a:pt x="301" y="2710"/>
                  </a:cubicBezTo>
                  <a:cubicBezTo>
                    <a:pt x="415" y="2392"/>
                    <a:pt x="533" y="2091"/>
                    <a:pt x="674" y="1787"/>
                  </a:cubicBezTo>
                  <a:cubicBezTo>
                    <a:pt x="733" y="1628"/>
                    <a:pt x="806" y="1469"/>
                    <a:pt x="847" y="1314"/>
                  </a:cubicBezTo>
                  <a:cubicBezTo>
                    <a:pt x="892" y="1155"/>
                    <a:pt x="920" y="982"/>
                    <a:pt x="892" y="809"/>
                  </a:cubicBezTo>
                  <a:cubicBezTo>
                    <a:pt x="892" y="723"/>
                    <a:pt x="864" y="636"/>
                    <a:pt x="833" y="564"/>
                  </a:cubicBezTo>
                  <a:cubicBezTo>
                    <a:pt x="806" y="491"/>
                    <a:pt x="761" y="405"/>
                    <a:pt x="705" y="346"/>
                  </a:cubicBezTo>
                  <a:cubicBezTo>
                    <a:pt x="605" y="218"/>
                    <a:pt x="474" y="104"/>
                    <a:pt x="346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60584" y="3632613"/>
              <a:ext cx="17063" cy="85761"/>
            </a:xfrm>
            <a:custGeom>
              <a:avLst/>
              <a:gdLst/>
              <a:ahLst/>
              <a:cxnLst/>
              <a:rect l="l" t="t" r="r" b="b"/>
              <a:pathLst>
                <a:path w="533" h="2679" extrusionOk="0">
                  <a:moveTo>
                    <a:pt x="259" y="0"/>
                  </a:moveTo>
                  <a:lnTo>
                    <a:pt x="259" y="0"/>
                  </a:lnTo>
                  <a:cubicBezTo>
                    <a:pt x="332" y="87"/>
                    <a:pt x="373" y="201"/>
                    <a:pt x="418" y="305"/>
                  </a:cubicBezTo>
                  <a:cubicBezTo>
                    <a:pt x="446" y="419"/>
                    <a:pt x="460" y="533"/>
                    <a:pt x="460" y="650"/>
                  </a:cubicBezTo>
                  <a:cubicBezTo>
                    <a:pt x="477" y="878"/>
                    <a:pt x="432" y="1110"/>
                    <a:pt x="373" y="1341"/>
                  </a:cubicBezTo>
                  <a:cubicBezTo>
                    <a:pt x="332" y="1569"/>
                    <a:pt x="273" y="1787"/>
                    <a:pt x="218" y="2015"/>
                  </a:cubicBezTo>
                  <a:cubicBezTo>
                    <a:pt x="173" y="2133"/>
                    <a:pt x="145" y="2233"/>
                    <a:pt x="114" y="2347"/>
                  </a:cubicBezTo>
                  <a:cubicBezTo>
                    <a:pt x="73" y="2465"/>
                    <a:pt x="45" y="2579"/>
                    <a:pt x="0" y="2679"/>
                  </a:cubicBezTo>
                  <a:cubicBezTo>
                    <a:pt x="59" y="2579"/>
                    <a:pt x="100" y="2465"/>
                    <a:pt x="145" y="2361"/>
                  </a:cubicBezTo>
                  <a:cubicBezTo>
                    <a:pt x="187" y="2247"/>
                    <a:pt x="218" y="2147"/>
                    <a:pt x="259" y="2033"/>
                  </a:cubicBezTo>
                  <a:cubicBezTo>
                    <a:pt x="332" y="1801"/>
                    <a:pt x="391" y="1583"/>
                    <a:pt x="432" y="1355"/>
                  </a:cubicBezTo>
                  <a:cubicBezTo>
                    <a:pt x="491" y="1124"/>
                    <a:pt x="532" y="878"/>
                    <a:pt x="518" y="650"/>
                  </a:cubicBezTo>
                  <a:cubicBezTo>
                    <a:pt x="505" y="533"/>
                    <a:pt x="477" y="405"/>
                    <a:pt x="446" y="305"/>
                  </a:cubicBezTo>
                  <a:cubicBezTo>
                    <a:pt x="404" y="187"/>
                    <a:pt x="332" y="87"/>
                    <a:pt x="259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97974" y="3692123"/>
              <a:ext cx="3233" cy="53493"/>
            </a:xfrm>
            <a:custGeom>
              <a:avLst/>
              <a:gdLst/>
              <a:ahLst/>
              <a:cxnLst/>
              <a:rect l="l" t="t" r="r" b="b"/>
              <a:pathLst>
                <a:path w="101" h="1671" extrusionOk="0">
                  <a:moveTo>
                    <a:pt x="100" y="1"/>
                  </a:moveTo>
                  <a:lnTo>
                    <a:pt x="100" y="1"/>
                  </a:lnTo>
                  <a:cubicBezTo>
                    <a:pt x="28" y="274"/>
                    <a:pt x="0" y="547"/>
                    <a:pt x="0" y="834"/>
                  </a:cubicBezTo>
                  <a:cubicBezTo>
                    <a:pt x="0" y="1124"/>
                    <a:pt x="28" y="1397"/>
                    <a:pt x="87" y="1670"/>
                  </a:cubicBezTo>
                  <a:cubicBezTo>
                    <a:pt x="69" y="1397"/>
                    <a:pt x="56" y="1107"/>
                    <a:pt x="56" y="834"/>
                  </a:cubicBezTo>
                  <a:cubicBezTo>
                    <a:pt x="56" y="561"/>
                    <a:pt x="87" y="274"/>
                    <a:pt x="100" y="1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34782" y="3742799"/>
              <a:ext cx="247553" cy="223223"/>
            </a:xfrm>
            <a:custGeom>
              <a:avLst/>
              <a:gdLst/>
              <a:ahLst/>
              <a:cxnLst/>
              <a:rect l="l" t="t" r="r" b="b"/>
              <a:pathLst>
                <a:path w="7733" h="6973" extrusionOk="0">
                  <a:moveTo>
                    <a:pt x="2971" y="0"/>
                  </a:moveTo>
                  <a:cubicBezTo>
                    <a:pt x="2790" y="0"/>
                    <a:pt x="2597" y="14"/>
                    <a:pt x="2389" y="42"/>
                  </a:cubicBezTo>
                  <a:cubicBezTo>
                    <a:pt x="1" y="374"/>
                    <a:pt x="374" y="6395"/>
                    <a:pt x="374" y="6481"/>
                  </a:cubicBezTo>
                  <a:cubicBezTo>
                    <a:pt x="374" y="6481"/>
                    <a:pt x="1110" y="6941"/>
                    <a:pt x="2952" y="6972"/>
                  </a:cubicBezTo>
                  <a:cubicBezTo>
                    <a:pt x="2983" y="6972"/>
                    <a:pt x="3014" y="6972"/>
                    <a:pt x="3044" y="6972"/>
                  </a:cubicBezTo>
                  <a:cubicBezTo>
                    <a:pt x="4814" y="6972"/>
                    <a:pt x="5385" y="6581"/>
                    <a:pt x="5385" y="6581"/>
                  </a:cubicBezTo>
                  <a:lnTo>
                    <a:pt x="5385" y="6035"/>
                  </a:lnTo>
                  <a:cubicBezTo>
                    <a:pt x="5385" y="6035"/>
                    <a:pt x="5635" y="6187"/>
                    <a:pt x="5909" y="6187"/>
                  </a:cubicBezTo>
                  <a:cubicBezTo>
                    <a:pt x="6040" y="6187"/>
                    <a:pt x="6177" y="6152"/>
                    <a:pt x="6294" y="6049"/>
                  </a:cubicBezTo>
                  <a:cubicBezTo>
                    <a:pt x="6654" y="5731"/>
                    <a:pt x="7732" y="4321"/>
                    <a:pt x="7732" y="4321"/>
                  </a:cubicBezTo>
                  <a:cubicBezTo>
                    <a:pt x="7732" y="4321"/>
                    <a:pt x="7518" y="3975"/>
                    <a:pt x="6868" y="3903"/>
                  </a:cubicBezTo>
                  <a:cubicBezTo>
                    <a:pt x="6848" y="3900"/>
                    <a:pt x="6828" y="3899"/>
                    <a:pt x="6808" y="3899"/>
                  </a:cubicBezTo>
                  <a:cubicBezTo>
                    <a:pt x="6405" y="3899"/>
                    <a:pt x="5963" y="4435"/>
                    <a:pt x="5963" y="4435"/>
                  </a:cubicBezTo>
                  <a:cubicBezTo>
                    <a:pt x="5963" y="4435"/>
                    <a:pt x="5790" y="3789"/>
                    <a:pt x="5617" y="3011"/>
                  </a:cubicBezTo>
                  <a:cubicBezTo>
                    <a:pt x="5469" y="2289"/>
                    <a:pt x="5334" y="0"/>
                    <a:pt x="2971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165680" y="3842837"/>
              <a:ext cx="45170" cy="93637"/>
            </a:xfrm>
            <a:custGeom>
              <a:avLst/>
              <a:gdLst/>
              <a:ahLst/>
              <a:cxnLst/>
              <a:rect l="l" t="t" r="r" b="b"/>
              <a:pathLst>
                <a:path w="1411" h="2925" extrusionOk="0">
                  <a:moveTo>
                    <a:pt x="0" y="0"/>
                  </a:moveTo>
                  <a:lnTo>
                    <a:pt x="0" y="0"/>
                  </a:lnTo>
                  <a:cubicBezTo>
                    <a:pt x="45" y="273"/>
                    <a:pt x="101" y="546"/>
                    <a:pt x="173" y="823"/>
                  </a:cubicBezTo>
                  <a:cubicBezTo>
                    <a:pt x="246" y="1096"/>
                    <a:pt x="332" y="1355"/>
                    <a:pt x="446" y="1614"/>
                  </a:cubicBezTo>
                  <a:cubicBezTo>
                    <a:pt x="546" y="1887"/>
                    <a:pt x="664" y="2133"/>
                    <a:pt x="806" y="2378"/>
                  </a:cubicBezTo>
                  <a:cubicBezTo>
                    <a:pt x="878" y="2506"/>
                    <a:pt x="951" y="2620"/>
                    <a:pt x="1051" y="2737"/>
                  </a:cubicBezTo>
                  <a:cubicBezTo>
                    <a:pt x="1151" y="2838"/>
                    <a:pt x="1283" y="2910"/>
                    <a:pt x="1411" y="2924"/>
                  </a:cubicBezTo>
                  <a:cubicBezTo>
                    <a:pt x="1283" y="2896"/>
                    <a:pt x="1151" y="2824"/>
                    <a:pt x="1065" y="2706"/>
                  </a:cubicBezTo>
                  <a:cubicBezTo>
                    <a:pt x="979" y="2606"/>
                    <a:pt x="909" y="2492"/>
                    <a:pt x="851" y="2361"/>
                  </a:cubicBezTo>
                  <a:cubicBezTo>
                    <a:pt x="719" y="2119"/>
                    <a:pt x="605" y="1860"/>
                    <a:pt x="505" y="1600"/>
                  </a:cubicBezTo>
                  <a:cubicBezTo>
                    <a:pt x="391" y="1341"/>
                    <a:pt x="305" y="1082"/>
                    <a:pt x="218" y="805"/>
                  </a:cubicBezTo>
                  <a:cubicBezTo>
                    <a:pt x="173" y="678"/>
                    <a:pt x="132" y="532"/>
                    <a:pt x="101" y="404"/>
                  </a:cubicBezTo>
                  <a:cubicBezTo>
                    <a:pt x="59" y="273"/>
                    <a:pt x="28" y="131"/>
                    <a:pt x="0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225191" y="3881092"/>
              <a:ext cx="7779" cy="27691"/>
            </a:xfrm>
            <a:custGeom>
              <a:avLst/>
              <a:gdLst/>
              <a:ahLst/>
              <a:cxnLst/>
              <a:rect l="l" t="t" r="r" b="b"/>
              <a:pathLst>
                <a:path w="243" h="865" extrusionOk="0">
                  <a:moveTo>
                    <a:pt x="1" y="1"/>
                  </a:moveTo>
                  <a:cubicBezTo>
                    <a:pt x="15" y="160"/>
                    <a:pt x="56" y="302"/>
                    <a:pt x="87" y="447"/>
                  </a:cubicBezTo>
                  <a:cubicBezTo>
                    <a:pt x="129" y="592"/>
                    <a:pt x="174" y="720"/>
                    <a:pt x="243" y="865"/>
                  </a:cubicBezTo>
                  <a:cubicBezTo>
                    <a:pt x="229" y="706"/>
                    <a:pt x="187" y="561"/>
                    <a:pt x="143" y="433"/>
                  </a:cubicBezTo>
                  <a:cubicBezTo>
                    <a:pt x="115" y="288"/>
                    <a:pt x="70" y="146"/>
                    <a:pt x="1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183703" y="3977033"/>
              <a:ext cx="65434" cy="8323"/>
            </a:xfrm>
            <a:custGeom>
              <a:avLst/>
              <a:gdLst/>
              <a:ahLst/>
              <a:cxnLst/>
              <a:rect l="l" t="t" r="r" b="b"/>
              <a:pathLst>
                <a:path w="2044" h="260" extrusionOk="0">
                  <a:moveTo>
                    <a:pt x="2043" y="0"/>
                  </a:moveTo>
                  <a:lnTo>
                    <a:pt x="2043" y="0"/>
                  </a:lnTo>
                  <a:cubicBezTo>
                    <a:pt x="2002" y="14"/>
                    <a:pt x="1957" y="28"/>
                    <a:pt x="1929" y="42"/>
                  </a:cubicBezTo>
                  <a:lnTo>
                    <a:pt x="1798" y="70"/>
                  </a:lnTo>
                  <a:lnTo>
                    <a:pt x="1670" y="101"/>
                  </a:lnTo>
                  <a:lnTo>
                    <a:pt x="1539" y="115"/>
                  </a:lnTo>
                  <a:cubicBezTo>
                    <a:pt x="1383" y="142"/>
                    <a:pt x="1210" y="173"/>
                    <a:pt x="1038" y="187"/>
                  </a:cubicBezTo>
                  <a:cubicBezTo>
                    <a:pt x="865" y="201"/>
                    <a:pt x="692" y="201"/>
                    <a:pt x="519" y="215"/>
                  </a:cubicBezTo>
                  <a:lnTo>
                    <a:pt x="260" y="215"/>
                  </a:lnTo>
                  <a:cubicBezTo>
                    <a:pt x="174" y="229"/>
                    <a:pt x="87" y="229"/>
                    <a:pt x="1" y="229"/>
                  </a:cubicBezTo>
                  <a:cubicBezTo>
                    <a:pt x="87" y="242"/>
                    <a:pt x="174" y="242"/>
                    <a:pt x="260" y="242"/>
                  </a:cubicBezTo>
                  <a:lnTo>
                    <a:pt x="519" y="260"/>
                  </a:lnTo>
                  <a:cubicBezTo>
                    <a:pt x="692" y="260"/>
                    <a:pt x="865" y="260"/>
                    <a:pt x="1038" y="242"/>
                  </a:cubicBezTo>
                  <a:cubicBezTo>
                    <a:pt x="1210" y="229"/>
                    <a:pt x="1383" y="201"/>
                    <a:pt x="1556" y="173"/>
                  </a:cubicBezTo>
                  <a:lnTo>
                    <a:pt x="1684" y="142"/>
                  </a:lnTo>
                  <a:lnTo>
                    <a:pt x="1798" y="101"/>
                  </a:lnTo>
                  <a:lnTo>
                    <a:pt x="1929" y="56"/>
                  </a:lnTo>
                  <a:cubicBezTo>
                    <a:pt x="1971" y="42"/>
                    <a:pt x="2016" y="28"/>
                    <a:pt x="2043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238028" y="3977033"/>
              <a:ext cx="3809" cy="184360"/>
            </a:xfrm>
            <a:custGeom>
              <a:avLst/>
              <a:gdLst/>
              <a:ahLst/>
              <a:cxnLst/>
              <a:rect l="l" t="t" r="r" b="b"/>
              <a:pathLst>
                <a:path w="119" h="5759" extrusionOk="0">
                  <a:moveTo>
                    <a:pt x="15" y="0"/>
                  </a:moveTo>
                  <a:cubicBezTo>
                    <a:pt x="1" y="229"/>
                    <a:pt x="15" y="474"/>
                    <a:pt x="15" y="719"/>
                  </a:cubicBezTo>
                  <a:lnTo>
                    <a:pt x="15" y="1438"/>
                  </a:lnTo>
                  <a:lnTo>
                    <a:pt x="32" y="2879"/>
                  </a:lnTo>
                  <a:lnTo>
                    <a:pt x="73" y="4321"/>
                  </a:lnTo>
                  <a:lnTo>
                    <a:pt x="87" y="5040"/>
                  </a:lnTo>
                  <a:lnTo>
                    <a:pt x="118" y="5758"/>
                  </a:lnTo>
                  <a:lnTo>
                    <a:pt x="118" y="5040"/>
                  </a:lnTo>
                  <a:lnTo>
                    <a:pt x="118" y="4321"/>
                  </a:lnTo>
                  <a:lnTo>
                    <a:pt x="101" y="2879"/>
                  </a:lnTo>
                  <a:lnTo>
                    <a:pt x="60" y="1438"/>
                  </a:lnTo>
                  <a:lnTo>
                    <a:pt x="46" y="719"/>
                  </a:lnTo>
                  <a:cubicBezTo>
                    <a:pt x="32" y="474"/>
                    <a:pt x="15" y="229"/>
                    <a:pt x="15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36574" y="3975593"/>
              <a:ext cx="237021" cy="19848"/>
            </a:xfrm>
            <a:custGeom>
              <a:avLst/>
              <a:gdLst/>
              <a:ahLst/>
              <a:cxnLst/>
              <a:rect l="l" t="t" r="r" b="b"/>
              <a:pathLst>
                <a:path w="7404" h="620" extrusionOk="0">
                  <a:moveTo>
                    <a:pt x="0" y="1"/>
                  </a:moveTo>
                  <a:cubicBezTo>
                    <a:pt x="0" y="346"/>
                    <a:pt x="290" y="619"/>
                    <a:pt x="636" y="619"/>
                  </a:cubicBezTo>
                  <a:lnTo>
                    <a:pt x="6785" y="619"/>
                  </a:lnTo>
                  <a:cubicBezTo>
                    <a:pt x="7130" y="619"/>
                    <a:pt x="7403" y="346"/>
                    <a:pt x="7403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36574" y="3770458"/>
              <a:ext cx="172515" cy="205168"/>
            </a:xfrm>
            <a:custGeom>
              <a:avLst/>
              <a:gdLst/>
              <a:ahLst/>
              <a:cxnLst/>
              <a:rect l="l" t="t" r="r" b="b"/>
              <a:pathLst>
                <a:path w="5389" h="6409" extrusionOk="0">
                  <a:moveTo>
                    <a:pt x="3788" y="706"/>
                  </a:moveTo>
                  <a:cubicBezTo>
                    <a:pt x="4134" y="706"/>
                    <a:pt x="4407" y="979"/>
                    <a:pt x="4407" y="1324"/>
                  </a:cubicBezTo>
                  <a:lnTo>
                    <a:pt x="995" y="1324"/>
                  </a:lnTo>
                  <a:cubicBezTo>
                    <a:pt x="995" y="979"/>
                    <a:pt x="1268" y="706"/>
                    <a:pt x="1614" y="706"/>
                  </a:cubicBezTo>
                  <a:close/>
                  <a:moveTo>
                    <a:pt x="1082" y="1"/>
                  </a:moveTo>
                  <a:cubicBezTo>
                    <a:pt x="491" y="1"/>
                    <a:pt x="0" y="474"/>
                    <a:pt x="0" y="1065"/>
                  </a:cubicBezTo>
                  <a:lnTo>
                    <a:pt x="0" y="6409"/>
                  </a:lnTo>
                  <a:lnTo>
                    <a:pt x="5388" y="6409"/>
                  </a:lnTo>
                  <a:lnTo>
                    <a:pt x="5388" y="1065"/>
                  </a:lnTo>
                  <a:cubicBezTo>
                    <a:pt x="5388" y="474"/>
                    <a:pt x="4911" y="1"/>
                    <a:pt x="4320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48611" y="3999602"/>
              <a:ext cx="71964" cy="200078"/>
            </a:xfrm>
            <a:custGeom>
              <a:avLst/>
              <a:gdLst/>
              <a:ahLst/>
              <a:cxnLst/>
              <a:rect l="l" t="t" r="r" b="b"/>
              <a:pathLst>
                <a:path w="2248" h="6250" extrusionOk="0">
                  <a:moveTo>
                    <a:pt x="1871" y="1"/>
                  </a:moveTo>
                  <a:lnTo>
                    <a:pt x="1" y="6249"/>
                  </a:lnTo>
                  <a:lnTo>
                    <a:pt x="388" y="6249"/>
                  </a:lnTo>
                  <a:lnTo>
                    <a:pt x="2247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45410" y="3999602"/>
              <a:ext cx="71964" cy="200078"/>
            </a:xfrm>
            <a:custGeom>
              <a:avLst/>
              <a:gdLst/>
              <a:ahLst/>
              <a:cxnLst/>
              <a:rect l="l" t="t" r="r" b="b"/>
              <a:pathLst>
                <a:path w="2248" h="6250" extrusionOk="0">
                  <a:moveTo>
                    <a:pt x="1870" y="1"/>
                  </a:moveTo>
                  <a:lnTo>
                    <a:pt x="1" y="6249"/>
                  </a:lnTo>
                  <a:lnTo>
                    <a:pt x="374" y="6249"/>
                  </a:lnTo>
                  <a:lnTo>
                    <a:pt x="2247" y="1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117341" y="3999602"/>
              <a:ext cx="32205" cy="200078"/>
            </a:xfrm>
            <a:custGeom>
              <a:avLst/>
              <a:gdLst/>
              <a:ahLst/>
              <a:cxnLst/>
              <a:rect l="l" t="t" r="r" b="b"/>
              <a:pathLst>
                <a:path w="1006" h="6250" extrusionOk="0">
                  <a:moveTo>
                    <a:pt x="619" y="1"/>
                  </a:moveTo>
                  <a:lnTo>
                    <a:pt x="0" y="6249"/>
                  </a:lnTo>
                  <a:lnTo>
                    <a:pt x="387" y="6249"/>
                  </a:lnTo>
                  <a:lnTo>
                    <a:pt x="1006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114012" y="3999602"/>
              <a:ext cx="31884" cy="200078"/>
            </a:xfrm>
            <a:custGeom>
              <a:avLst/>
              <a:gdLst/>
              <a:ahLst/>
              <a:cxnLst/>
              <a:rect l="l" t="t" r="r" b="b"/>
              <a:pathLst>
                <a:path w="996" h="6250" extrusionOk="0">
                  <a:moveTo>
                    <a:pt x="622" y="1"/>
                  </a:moveTo>
                  <a:lnTo>
                    <a:pt x="0" y="6249"/>
                  </a:lnTo>
                  <a:lnTo>
                    <a:pt x="377" y="6249"/>
                  </a:lnTo>
                  <a:lnTo>
                    <a:pt x="996" y="1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198877" y="3999602"/>
              <a:ext cx="71932" cy="200078"/>
            </a:xfrm>
            <a:custGeom>
              <a:avLst/>
              <a:gdLst/>
              <a:ahLst/>
              <a:cxnLst/>
              <a:rect l="l" t="t" r="r" b="b"/>
              <a:pathLst>
                <a:path w="2247" h="6250" extrusionOk="0">
                  <a:moveTo>
                    <a:pt x="0" y="1"/>
                  </a:moveTo>
                  <a:lnTo>
                    <a:pt x="1874" y="6249"/>
                  </a:lnTo>
                  <a:lnTo>
                    <a:pt x="2247" y="6249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195227" y="3999602"/>
              <a:ext cx="71932" cy="200078"/>
            </a:xfrm>
            <a:custGeom>
              <a:avLst/>
              <a:gdLst/>
              <a:ahLst/>
              <a:cxnLst/>
              <a:rect l="l" t="t" r="r" b="b"/>
              <a:pathLst>
                <a:path w="2247" h="6250" extrusionOk="0">
                  <a:moveTo>
                    <a:pt x="0" y="1"/>
                  </a:moveTo>
                  <a:lnTo>
                    <a:pt x="1870" y="6249"/>
                  </a:lnTo>
                  <a:lnTo>
                    <a:pt x="2247" y="6249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169874" y="3999602"/>
              <a:ext cx="32237" cy="200078"/>
            </a:xfrm>
            <a:custGeom>
              <a:avLst/>
              <a:gdLst/>
              <a:ahLst/>
              <a:cxnLst/>
              <a:rect l="l" t="t" r="r" b="b"/>
              <a:pathLst>
                <a:path w="1007" h="6250" extrusionOk="0">
                  <a:moveTo>
                    <a:pt x="1" y="1"/>
                  </a:moveTo>
                  <a:lnTo>
                    <a:pt x="633" y="6249"/>
                  </a:lnTo>
                  <a:lnTo>
                    <a:pt x="1006" y="6249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166576" y="3999602"/>
              <a:ext cx="31884" cy="200078"/>
            </a:xfrm>
            <a:custGeom>
              <a:avLst/>
              <a:gdLst/>
              <a:ahLst/>
              <a:cxnLst/>
              <a:rect l="l" t="t" r="r" b="b"/>
              <a:pathLst>
                <a:path w="996" h="6250" extrusionOk="0">
                  <a:moveTo>
                    <a:pt x="0" y="1"/>
                  </a:moveTo>
                  <a:lnTo>
                    <a:pt x="622" y="6249"/>
                  </a:lnTo>
                  <a:lnTo>
                    <a:pt x="995" y="6249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85905" y="3983019"/>
              <a:ext cx="137462" cy="20264"/>
            </a:xfrm>
            <a:custGeom>
              <a:avLst/>
              <a:gdLst/>
              <a:ahLst/>
              <a:cxnLst/>
              <a:rect l="l" t="t" r="r" b="b"/>
              <a:pathLst>
                <a:path w="4294" h="633" extrusionOk="0">
                  <a:moveTo>
                    <a:pt x="318" y="0"/>
                  </a:moveTo>
                  <a:cubicBezTo>
                    <a:pt x="146" y="0"/>
                    <a:pt x="1" y="142"/>
                    <a:pt x="1" y="315"/>
                  </a:cubicBezTo>
                  <a:cubicBezTo>
                    <a:pt x="1" y="487"/>
                    <a:pt x="146" y="633"/>
                    <a:pt x="318" y="633"/>
                  </a:cubicBezTo>
                  <a:lnTo>
                    <a:pt x="3975" y="633"/>
                  </a:lnTo>
                  <a:cubicBezTo>
                    <a:pt x="4162" y="633"/>
                    <a:pt x="4293" y="487"/>
                    <a:pt x="4293" y="315"/>
                  </a:cubicBezTo>
                  <a:cubicBezTo>
                    <a:pt x="4293" y="142"/>
                    <a:pt x="4162" y="0"/>
                    <a:pt x="3975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32925" y="3975593"/>
              <a:ext cx="237021" cy="19848"/>
            </a:xfrm>
            <a:custGeom>
              <a:avLst/>
              <a:gdLst/>
              <a:ahLst/>
              <a:cxnLst/>
              <a:rect l="l" t="t" r="r" b="b"/>
              <a:pathLst>
                <a:path w="7404" h="620" extrusionOk="0">
                  <a:moveTo>
                    <a:pt x="0" y="1"/>
                  </a:moveTo>
                  <a:cubicBezTo>
                    <a:pt x="0" y="346"/>
                    <a:pt x="273" y="619"/>
                    <a:pt x="619" y="619"/>
                  </a:cubicBezTo>
                  <a:lnTo>
                    <a:pt x="6767" y="619"/>
                  </a:lnTo>
                  <a:cubicBezTo>
                    <a:pt x="7113" y="619"/>
                    <a:pt x="7403" y="346"/>
                    <a:pt x="7403" y="1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32925" y="3770458"/>
              <a:ext cx="171939" cy="205168"/>
            </a:xfrm>
            <a:custGeom>
              <a:avLst/>
              <a:gdLst/>
              <a:ahLst/>
              <a:cxnLst/>
              <a:rect l="l" t="t" r="r" b="b"/>
              <a:pathLst>
                <a:path w="5371" h="6409" extrusionOk="0">
                  <a:moveTo>
                    <a:pt x="3774" y="706"/>
                  </a:moveTo>
                  <a:cubicBezTo>
                    <a:pt x="4120" y="706"/>
                    <a:pt x="4393" y="979"/>
                    <a:pt x="4393" y="1324"/>
                  </a:cubicBezTo>
                  <a:lnTo>
                    <a:pt x="978" y="1324"/>
                  </a:lnTo>
                  <a:cubicBezTo>
                    <a:pt x="978" y="979"/>
                    <a:pt x="1255" y="706"/>
                    <a:pt x="1600" y="706"/>
                  </a:cubicBezTo>
                  <a:close/>
                  <a:moveTo>
                    <a:pt x="1065" y="1"/>
                  </a:moveTo>
                  <a:cubicBezTo>
                    <a:pt x="477" y="1"/>
                    <a:pt x="0" y="474"/>
                    <a:pt x="0" y="1065"/>
                  </a:cubicBezTo>
                  <a:lnTo>
                    <a:pt x="0" y="6409"/>
                  </a:lnTo>
                  <a:lnTo>
                    <a:pt x="5371" y="6409"/>
                  </a:lnTo>
                  <a:lnTo>
                    <a:pt x="5371" y="1065"/>
                  </a:lnTo>
                  <a:cubicBezTo>
                    <a:pt x="5371" y="474"/>
                    <a:pt x="4897" y="1"/>
                    <a:pt x="4306" y="1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32925" y="3974696"/>
              <a:ext cx="171939" cy="1825"/>
            </a:xfrm>
            <a:custGeom>
              <a:avLst/>
              <a:gdLst/>
              <a:ahLst/>
              <a:cxnLst/>
              <a:rect l="l" t="t" r="r" b="b"/>
              <a:pathLst>
                <a:path w="5371" h="57" extrusionOk="0">
                  <a:moveTo>
                    <a:pt x="1341" y="1"/>
                  </a:moveTo>
                  <a:lnTo>
                    <a:pt x="664" y="15"/>
                  </a:lnTo>
                  <a:cubicBezTo>
                    <a:pt x="446" y="15"/>
                    <a:pt x="218" y="29"/>
                    <a:pt x="0" y="29"/>
                  </a:cubicBezTo>
                  <a:cubicBezTo>
                    <a:pt x="218" y="42"/>
                    <a:pt x="446" y="42"/>
                    <a:pt x="664" y="42"/>
                  </a:cubicBezTo>
                  <a:lnTo>
                    <a:pt x="1341" y="56"/>
                  </a:lnTo>
                  <a:lnTo>
                    <a:pt x="4033" y="56"/>
                  </a:lnTo>
                  <a:lnTo>
                    <a:pt x="4711" y="42"/>
                  </a:lnTo>
                  <a:cubicBezTo>
                    <a:pt x="4925" y="42"/>
                    <a:pt x="5157" y="42"/>
                    <a:pt x="5371" y="29"/>
                  </a:cubicBezTo>
                  <a:cubicBezTo>
                    <a:pt x="5157" y="29"/>
                    <a:pt x="4925" y="15"/>
                    <a:pt x="4711" y="15"/>
                  </a:cubicBezTo>
                  <a:lnTo>
                    <a:pt x="4033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0" name="Google Shape;1960;p37"/>
          <p:cNvGrpSpPr/>
          <p:nvPr/>
        </p:nvGrpSpPr>
        <p:grpSpPr>
          <a:xfrm>
            <a:off x="7548396" y="2576742"/>
            <a:ext cx="1308576" cy="2291767"/>
            <a:chOff x="1351865" y="3596215"/>
            <a:chExt cx="344326" cy="603017"/>
          </a:xfrm>
        </p:grpSpPr>
        <p:sp>
          <p:nvSpPr>
            <p:cNvPr id="1961" name="Google Shape;1961;p37"/>
            <p:cNvSpPr/>
            <p:nvPr/>
          </p:nvSpPr>
          <p:spPr>
            <a:xfrm>
              <a:off x="1407630" y="4147979"/>
              <a:ext cx="129587" cy="51252"/>
            </a:xfrm>
            <a:custGeom>
              <a:avLst/>
              <a:gdLst/>
              <a:ahLst/>
              <a:cxnLst/>
              <a:rect l="l" t="t" r="r" b="b"/>
              <a:pathLst>
                <a:path w="4048" h="1601" extrusionOk="0">
                  <a:moveTo>
                    <a:pt x="2319" y="0"/>
                  </a:moveTo>
                  <a:lnTo>
                    <a:pt x="304" y="937"/>
                  </a:lnTo>
                  <a:cubicBezTo>
                    <a:pt x="200" y="982"/>
                    <a:pt x="114" y="1082"/>
                    <a:pt x="73" y="1196"/>
                  </a:cubicBezTo>
                  <a:cubicBezTo>
                    <a:pt x="0" y="1400"/>
                    <a:pt x="159" y="1600"/>
                    <a:pt x="359" y="1600"/>
                  </a:cubicBezTo>
                  <a:lnTo>
                    <a:pt x="4047" y="1600"/>
                  </a:lnTo>
                  <a:lnTo>
                    <a:pt x="4002" y="18"/>
                  </a:lnTo>
                  <a:lnTo>
                    <a:pt x="2319" y="0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1410383" y="4193660"/>
              <a:ext cx="126834" cy="32"/>
            </a:xfrm>
            <a:custGeom>
              <a:avLst/>
              <a:gdLst/>
              <a:ahLst/>
              <a:cxnLst/>
              <a:rect l="l" t="t" r="r" b="b"/>
              <a:pathLst>
                <a:path w="3962" h="1" extrusionOk="0">
                  <a:moveTo>
                    <a:pt x="0" y="1"/>
                  </a:moveTo>
                  <a:lnTo>
                    <a:pt x="3961" y="1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1410383" y="4192220"/>
              <a:ext cx="126834" cy="2369"/>
            </a:xfrm>
            <a:custGeom>
              <a:avLst/>
              <a:gdLst/>
              <a:ahLst/>
              <a:cxnLst/>
              <a:rect l="l" t="t" r="r" b="b"/>
              <a:pathLst>
                <a:path w="3962" h="74" extrusionOk="0">
                  <a:moveTo>
                    <a:pt x="0" y="1"/>
                  </a:moveTo>
                  <a:lnTo>
                    <a:pt x="0" y="73"/>
                  </a:lnTo>
                  <a:lnTo>
                    <a:pt x="3961" y="73"/>
                  </a:lnTo>
                  <a:lnTo>
                    <a:pt x="3961" y="1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1445469" y="4159599"/>
              <a:ext cx="19816" cy="9188"/>
            </a:xfrm>
            <a:custGeom>
              <a:avLst/>
              <a:gdLst/>
              <a:ahLst/>
              <a:cxnLst/>
              <a:rect l="l" t="t" r="r" b="b"/>
              <a:pathLst>
                <a:path w="619" h="287" extrusionOk="0">
                  <a:moveTo>
                    <a:pt x="0" y="0"/>
                  </a:moveTo>
                  <a:lnTo>
                    <a:pt x="619" y="287"/>
                  </a:lnTo>
                  <a:cubicBezTo>
                    <a:pt x="460" y="114"/>
                    <a:pt x="228" y="14"/>
                    <a:pt x="0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1445469" y="4158607"/>
              <a:ext cx="20712" cy="10628"/>
            </a:xfrm>
            <a:custGeom>
              <a:avLst/>
              <a:gdLst/>
              <a:ahLst/>
              <a:cxnLst/>
              <a:rect l="l" t="t" r="r" b="b"/>
              <a:pathLst>
                <a:path w="647" h="332" extrusionOk="0">
                  <a:moveTo>
                    <a:pt x="0" y="0"/>
                  </a:moveTo>
                  <a:lnTo>
                    <a:pt x="0" y="59"/>
                  </a:lnTo>
                  <a:cubicBezTo>
                    <a:pt x="228" y="73"/>
                    <a:pt x="446" y="173"/>
                    <a:pt x="591" y="332"/>
                  </a:cubicBezTo>
                  <a:lnTo>
                    <a:pt x="646" y="290"/>
                  </a:lnTo>
                  <a:cubicBezTo>
                    <a:pt x="474" y="118"/>
                    <a:pt x="245" y="14"/>
                    <a:pt x="0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1439931" y="4163249"/>
              <a:ext cx="17959" cy="9636"/>
            </a:xfrm>
            <a:custGeom>
              <a:avLst/>
              <a:gdLst/>
              <a:ahLst/>
              <a:cxnLst/>
              <a:rect l="l" t="t" r="r" b="b"/>
              <a:pathLst>
                <a:path w="561" h="301" extrusionOk="0">
                  <a:moveTo>
                    <a:pt x="0" y="0"/>
                  </a:moveTo>
                  <a:lnTo>
                    <a:pt x="560" y="301"/>
                  </a:lnTo>
                  <a:cubicBezTo>
                    <a:pt x="401" y="145"/>
                    <a:pt x="215" y="42"/>
                    <a:pt x="0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1439931" y="4161808"/>
              <a:ext cx="18375" cy="11653"/>
            </a:xfrm>
            <a:custGeom>
              <a:avLst/>
              <a:gdLst/>
              <a:ahLst/>
              <a:cxnLst/>
              <a:rect l="l" t="t" r="r" b="b"/>
              <a:pathLst>
                <a:path w="574" h="364" extrusionOk="0">
                  <a:moveTo>
                    <a:pt x="14" y="0"/>
                  </a:moveTo>
                  <a:lnTo>
                    <a:pt x="0" y="73"/>
                  </a:lnTo>
                  <a:cubicBezTo>
                    <a:pt x="201" y="118"/>
                    <a:pt x="387" y="218"/>
                    <a:pt x="532" y="363"/>
                  </a:cubicBezTo>
                  <a:lnTo>
                    <a:pt x="574" y="318"/>
                  </a:lnTo>
                  <a:cubicBezTo>
                    <a:pt x="418" y="173"/>
                    <a:pt x="228" y="59"/>
                    <a:pt x="14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1430615" y="4166002"/>
              <a:ext cx="18087" cy="8323"/>
            </a:xfrm>
            <a:custGeom>
              <a:avLst/>
              <a:gdLst/>
              <a:ahLst/>
              <a:cxnLst/>
              <a:rect l="l" t="t" r="r" b="b"/>
              <a:pathLst>
                <a:path w="565" h="260" extrusionOk="0">
                  <a:moveTo>
                    <a:pt x="1" y="1"/>
                  </a:moveTo>
                  <a:lnTo>
                    <a:pt x="564" y="260"/>
                  </a:lnTo>
                  <a:cubicBezTo>
                    <a:pt x="391" y="146"/>
                    <a:pt x="205" y="42"/>
                    <a:pt x="1" y="1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1430615" y="4165106"/>
              <a:ext cx="18535" cy="10116"/>
            </a:xfrm>
            <a:custGeom>
              <a:avLst/>
              <a:gdLst/>
              <a:ahLst/>
              <a:cxnLst/>
              <a:rect l="l" t="t" r="r" b="b"/>
              <a:pathLst>
                <a:path w="579" h="316" extrusionOk="0">
                  <a:moveTo>
                    <a:pt x="18" y="1"/>
                  </a:moveTo>
                  <a:lnTo>
                    <a:pt x="1" y="56"/>
                  </a:lnTo>
                  <a:cubicBezTo>
                    <a:pt x="191" y="101"/>
                    <a:pt x="378" y="188"/>
                    <a:pt x="537" y="315"/>
                  </a:cubicBezTo>
                  <a:lnTo>
                    <a:pt x="578" y="260"/>
                  </a:lnTo>
                  <a:cubicBezTo>
                    <a:pt x="405" y="143"/>
                    <a:pt x="219" y="42"/>
                    <a:pt x="18" y="1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1420115" y="3857819"/>
              <a:ext cx="64537" cy="19656"/>
            </a:xfrm>
            <a:custGeom>
              <a:avLst/>
              <a:gdLst/>
              <a:ahLst/>
              <a:cxnLst/>
              <a:rect l="l" t="t" r="r" b="b"/>
              <a:pathLst>
                <a:path w="2016" h="614" extrusionOk="0">
                  <a:moveTo>
                    <a:pt x="1014" y="0"/>
                  </a:moveTo>
                  <a:cubicBezTo>
                    <a:pt x="939" y="0"/>
                    <a:pt x="864" y="7"/>
                    <a:pt x="792" y="23"/>
                  </a:cubicBezTo>
                  <a:cubicBezTo>
                    <a:pt x="243" y="137"/>
                    <a:pt x="1" y="614"/>
                    <a:pt x="1" y="614"/>
                  </a:cubicBezTo>
                  <a:lnTo>
                    <a:pt x="834" y="614"/>
                  </a:lnTo>
                  <a:lnTo>
                    <a:pt x="2016" y="282"/>
                  </a:lnTo>
                  <a:cubicBezTo>
                    <a:pt x="2016" y="282"/>
                    <a:pt x="1498" y="0"/>
                    <a:pt x="1014" y="0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1419571" y="3912432"/>
              <a:ext cx="263367" cy="248961"/>
            </a:xfrm>
            <a:custGeom>
              <a:avLst/>
              <a:gdLst/>
              <a:ahLst/>
              <a:cxnLst/>
              <a:rect l="l" t="t" r="r" b="b"/>
              <a:pathLst>
                <a:path w="8227" h="7777" extrusionOk="0">
                  <a:moveTo>
                    <a:pt x="8226" y="0"/>
                  </a:moveTo>
                  <a:lnTo>
                    <a:pt x="2492" y="290"/>
                  </a:lnTo>
                  <a:cubicBezTo>
                    <a:pt x="2420" y="290"/>
                    <a:pt x="709" y="418"/>
                    <a:pt x="363" y="1310"/>
                  </a:cubicBezTo>
                  <a:cubicBezTo>
                    <a:pt x="0" y="2191"/>
                    <a:pt x="18" y="7776"/>
                    <a:pt x="18" y="7776"/>
                  </a:cubicBezTo>
                  <a:lnTo>
                    <a:pt x="1846" y="7776"/>
                  </a:lnTo>
                  <a:lnTo>
                    <a:pt x="3629" y="7704"/>
                  </a:lnTo>
                  <a:lnTo>
                    <a:pt x="3819" y="2260"/>
                  </a:lnTo>
                  <a:lnTo>
                    <a:pt x="6785" y="2260"/>
                  </a:lnTo>
                  <a:cubicBezTo>
                    <a:pt x="7576" y="2260"/>
                    <a:pt x="8226" y="1614"/>
                    <a:pt x="8226" y="823"/>
                  </a:cubicBezTo>
                  <a:lnTo>
                    <a:pt x="8226" y="0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1579536" y="3720486"/>
              <a:ext cx="45746" cy="34349"/>
            </a:xfrm>
            <a:custGeom>
              <a:avLst/>
              <a:gdLst/>
              <a:ahLst/>
              <a:cxnLst/>
              <a:rect l="l" t="t" r="r" b="b"/>
              <a:pathLst>
                <a:path w="1429" h="1073" extrusionOk="0">
                  <a:moveTo>
                    <a:pt x="1293" y="0"/>
                  </a:moveTo>
                  <a:cubicBezTo>
                    <a:pt x="1062" y="0"/>
                    <a:pt x="763" y="152"/>
                    <a:pt x="544" y="152"/>
                  </a:cubicBezTo>
                  <a:cubicBezTo>
                    <a:pt x="536" y="152"/>
                    <a:pt x="527" y="152"/>
                    <a:pt x="519" y="152"/>
                  </a:cubicBezTo>
                  <a:cubicBezTo>
                    <a:pt x="347" y="152"/>
                    <a:pt x="205" y="152"/>
                    <a:pt x="46" y="221"/>
                  </a:cubicBezTo>
                  <a:cubicBezTo>
                    <a:pt x="32" y="480"/>
                    <a:pt x="15" y="725"/>
                    <a:pt x="1" y="971"/>
                  </a:cubicBezTo>
                  <a:cubicBezTo>
                    <a:pt x="195" y="1051"/>
                    <a:pt x="515" y="1072"/>
                    <a:pt x="803" y="1072"/>
                  </a:cubicBezTo>
                  <a:cubicBezTo>
                    <a:pt x="1137" y="1072"/>
                    <a:pt x="1428" y="1043"/>
                    <a:pt x="1428" y="1043"/>
                  </a:cubicBezTo>
                  <a:cubicBezTo>
                    <a:pt x="1428" y="1043"/>
                    <a:pt x="1397" y="280"/>
                    <a:pt x="1370" y="7"/>
                  </a:cubicBezTo>
                  <a:cubicBezTo>
                    <a:pt x="1345" y="2"/>
                    <a:pt x="1320" y="0"/>
                    <a:pt x="1293" y="0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1550117" y="3609948"/>
              <a:ext cx="103272" cy="122064"/>
            </a:xfrm>
            <a:custGeom>
              <a:avLst/>
              <a:gdLst/>
              <a:ahLst/>
              <a:cxnLst/>
              <a:rect l="l" t="t" r="r" b="b"/>
              <a:pathLst>
                <a:path w="3226" h="3813" extrusionOk="0">
                  <a:moveTo>
                    <a:pt x="1580" y="1"/>
                  </a:moveTo>
                  <a:cubicBezTo>
                    <a:pt x="1308" y="1"/>
                    <a:pt x="1022" y="52"/>
                    <a:pt x="792" y="218"/>
                  </a:cubicBezTo>
                  <a:cubicBezTo>
                    <a:pt x="533" y="435"/>
                    <a:pt x="446" y="636"/>
                    <a:pt x="346" y="954"/>
                  </a:cubicBezTo>
                  <a:cubicBezTo>
                    <a:pt x="201" y="1413"/>
                    <a:pt x="115" y="1918"/>
                    <a:pt x="70" y="2395"/>
                  </a:cubicBezTo>
                  <a:cubicBezTo>
                    <a:pt x="56" y="2696"/>
                    <a:pt x="1" y="3100"/>
                    <a:pt x="128" y="3373"/>
                  </a:cubicBezTo>
                  <a:cubicBezTo>
                    <a:pt x="287" y="3719"/>
                    <a:pt x="675" y="3733"/>
                    <a:pt x="1051" y="3791"/>
                  </a:cubicBezTo>
                  <a:cubicBezTo>
                    <a:pt x="1165" y="3804"/>
                    <a:pt x="1279" y="3813"/>
                    <a:pt x="1391" y="3813"/>
                  </a:cubicBezTo>
                  <a:cubicBezTo>
                    <a:pt x="1646" y="3813"/>
                    <a:pt x="1891" y="3767"/>
                    <a:pt x="2102" y="3618"/>
                  </a:cubicBezTo>
                  <a:cubicBezTo>
                    <a:pt x="2420" y="3401"/>
                    <a:pt x="2648" y="3100"/>
                    <a:pt x="2835" y="2768"/>
                  </a:cubicBezTo>
                  <a:cubicBezTo>
                    <a:pt x="3080" y="2309"/>
                    <a:pt x="3225" y="1790"/>
                    <a:pt x="3139" y="1286"/>
                  </a:cubicBezTo>
                  <a:cubicBezTo>
                    <a:pt x="3066" y="781"/>
                    <a:pt x="2748" y="290"/>
                    <a:pt x="2261" y="104"/>
                  </a:cubicBezTo>
                  <a:cubicBezTo>
                    <a:pt x="2088" y="31"/>
                    <a:pt x="1884" y="3"/>
                    <a:pt x="1684" y="3"/>
                  </a:cubicBezTo>
                  <a:cubicBezTo>
                    <a:pt x="1649" y="2"/>
                    <a:pt x="1615" y="1"/>
                    <a:pt x="1580" y="1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1540385" y="3667250"/>
              <a:ext cx="16198" cy="30444"/>
            </a:xfrm>
            <a:custGeom>
              <a:avLst/>
              <a:gdLst/>
              <a:ahLst/>
              <a:cxnLst/>
              <a:rect l="l" t="t" r="r" b="b"/>
              <a:pathLst>
                <a:path w="506" h="951" extrusionOk="0">
                  <a:moveTo>
                    <a:pt x="505" y="0"/>
                  </a:moveTo>
                  <a:cubicBezTo>
                    <a:pt x="446" y="259"/>
                    <a:pt x="59" y="401"/>
                    <a:pt x="28" y="605"/>
                  </a:cubicBezTo>
                  <a:cubicBezTo>
                    <a:pt x="0" y="805"/>
                    <a:pt x="260" y="833"/>
                    <a:pt x="374" y="951"/>
                  </a:cubicBezTo>
                  <a:cubicBezTo>
                    <a:pt x="419" y="733"/>
                    <a:pt x="446" y="501"/>
                    <a:pt x="477" y="273"/>
                  </a:cubicBezTo>
                  <a:lnTo>
                    <a:pt x="505" y="0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1551013" y="3693020"/>
              <a:ext cx="15174" cy="15750"/>
            </a:xfrm>
            <a:custGeom>
              <a:avLst/>
              <a:gdLst/>
              <a:ahLst/>
              <a:cxnLst/>
              <a:rect l="l" t="t" r="r" b="b"/>
              <a:pathLst>
                <a:path w="474" h="492" extrusionOk="0">
                  <a:moveTo>
                    <a:pt x="474" y="0"/>
                  </a:moveTo>
                  <a:lnTo>
                    <a:pt x="474" y="0"/>
                  </a:lnTo>
                  <a:cubicBezTo>
                    <a:pt x="432" y="101"/>
                    <a:pt x="360" y="187"/>
                    <a:pt x="273" y="260"/>
                  </a:cubicBezTo>
                  <a:cubicBezTo>
                    <a:pt x="232" y="301"/>
                    <a:pt x="187" y="332"/>
                    <a:pt x="145" y="360"/>
                  </a:cubicBezTo>
                  <a:cubicBezTo>
                    <a:pt x="100" y="388"/>
                    <a:pt x="59" y="419"/>
                    <a:pt x="0" y="432"/>
                  </a:cubicBezTo>
                  <a:lnTo>
                    <a:pt x="28" y="491"/>
                  </a:lnTo>
                  <a:cubicBezTo>
                    <a:pt x="87" y="460"/>
                    <a:pt x="128" y="432"/>
                    <a:pt x="173" y="405"/>
                  </a:cubicBezTo>
                  <a:cubicBezTo>
                    <a:pt x="215" y="360"/>
                    <a:pt x="259" y="332"/>
                    <a:pt x="301" y="287"/>
                  </a:cubicBezTo>
                  <a:cubicBezTo>
                    <a:pt x="374" y="201"/>
                    <a:pt x="446" y="115"/>
                    <a:pt x="474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1561193" y="3666257"/>
              <a:ext cx="6883" cy="8867"/>
            </a:xfrm>
            <a:custGeom>
              <a:avLst/>
              <a:gdLst/>
              <a:ahLst/>
              <a:cxnLst/>
              <a:rect l="l" t="t" r="r" b="b"/>
              <a:pathLst>
                <a:path w="215" h="277" extrusionOk="0">
                  <a:moveTo>
                    <a:pt x="114" y="0"/>
                  </a:moveTo>
                  <a:cubicBezTo>
                    <a:pt x="69" y="0"/>
                    <a:pt x="14" y="59"/>
                    <a:pt x="14" y="131"/>
                  </a:cubicBezTo>
                  <a:cubicBezTo>
                    <a:pt x="0" y="218"/>
                    <a:pt x="42" y="273"/>
                    <a:pt x="100" y="273"/>
                  </a:cubicBezTo>
                  <a:cubicBezTo>
                    <a:pt x="107" y="275"/>
                    <a:pt x="113" y="276"/>
                    <a:pt x="120" y="276"/>
                  </a:cubicBezTo>
                  <a:cubicBezTo>
                    <a:pt x="166" y="276"/>
                    <a:pt x="202" y="221"/>
                    <a:pt x="214" y="145"/>
                  </a:cubicBezTo>
                  <a:cubicBezTo>
                    <a:pt x="214" y="73"/>
                    <a:pt x="173" y="14"/>
                    <a:pt x="114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0977" y="3730314"/>
              <a:ext cx="17095" cy="6563"/>
            </a:xfrm>
            <a:custGeom>
              <a:avLst/>
              <a:gdLst/>
              <a:ahLst/>
              <a:cxnLst/>
              <a:rect l="l" t="t" r="r" b="b"/>
              <a:pathLst>
                <a:path w="534" h="205" extrusionOk="0">
                  <a:moveTo>
                    <a:pt x="1" y="0"/>
                  </a:moveTo>
                  <a:lnTo>
                    <a:pt x="1" y="204"/>
                  </a:lnTo>
                  <a:lnTo>
                    <a:pt x="533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58856" y="3655341"/>
              <a:ext cx="18407" cy="13701"/>
            </a:xfrm>
            <a:custGeom>
              <a:avLst/>
              <a:gdLst/>
              <a:ahLst/>
              <a:cxnLst/>
              <a:rect l="l" t="t" r="r" b="b"/>
              <a:pathLst>
                <a:path w="575" h="428" extrusionOk="0">
                  <a:moveTo>
                    <a:pt x="115" y="0"/>
                  </a:moveTo>
                  <a:cubicBezTo>
                    <a:pt x="73" y="0"/>
                    <a:pt x="34" y="8"/>
                    <a:pt x="1" y="27"/>
                  </a:cubicBezTo>
                  <a:lnTo>
                    <a:pt x="1" y="40"/>
                  </a:lnTo>
                  <a:cubicBezTo>
                    <a:pt x="56" y="82"/>
                    <a:pt x="115" y="96"/>
                    <a:pt x="160" y="127"/>
                  </a:cubicBezTo>
                  <a:cubicBezTo>
                    <a:pt x="201" y="154"/>
                    <a:pt x="260" y="168"/>
                    <a:pt x="315" y="199"/>
                  </a:cubicBezTo>
                  <a:cubicBezTo>
                    <a:pt x="360" y="213"/>
                    <a:pt x="402" y="255"/>
                    <a:pt x="446" y="286"/>
                  </a:cubicBezTo>
                  <a:cubicBezTo>
                    <a:pt x="488" y="327"/>
                    <a:pt x="533" y="372"/>
                    <a:pt x="561" y="427"/>
                  </a:cubicBezTo>
                  <a:lnTo>
                    <a:pt x="574" y="414"/>
                  </a:lnTo>
                  <a:cubicBezTo>
                    <a:pt x="561" y="355"/>
                    <a:pt x="533" y="300"/>
                    <a:pt x="505" y="255"/>
                  </a:cubicBezTo>
                  <a:cubicBezTo>
                    <a:pt x="460" y="199"/>
                    <a:pt x="419" y="154"/>
                    <a:pt x="374" y="113"/>
                  </a:cubicBezTo>
                  <a:cubicBezTo>
                    <a:pt x="315" y="68"/>
                    <a:pt x="260" y="27"/>
                    <a:pt x="201" y="9"/>
                  </a:cubicBezTo>
                  <a:cubicBezTo>
                    <a:pt x="172" y="4"/>
                    <a:pt x="143" y="0"/>
                    <a:pt x="115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1540385" y="3596215"/>
              <a:ext cx="126834" cy="124497"/>
            </a:xfrm>
            <a:custGeom>
              <a:avLst/>
              <a:gdLst/>
              <a:ahLst/>
              <a:cxnLst/>
              <a:rect l="l" t="t" r="r" b="b"/>
              <a:pathLst>
                <a:path w="3962" h="3889" extrusionOk="0">
                  <a:moveTo>
                    <a:pt x="1138" y="0"/>
                  </a:moveTo>
                  <a:cubicBezTo>
                    <a:pt x="965" y="0"/>
                    <a:pt x="778" y="28"/>
                    <a:pt x="605" y="87"/>
                  </a:cubicBezTo>
                  <a:cubicBezTo>
                    <a:pt x="446" y="145"/>
                    <a:pt x="273" y="232"/>
                    <a:pt x="173" y="360"/>
                  </a:cubicBezTo>
                  <a:cubicBezTo>
                    <a:pt x="0" y="577"/>
                    <a:pt x="14" y="851"/>
                    <a:pt x="115" y="1110"/>
                  </a:cubicBezTo>
                  <a:cubicBezTo>
                    <a:pt x="132" y="992"/>
                    <a:pt x="201" y="878"/>
                    <a:pt x="318" y="837"/>
                  </a:cubicBezTo>
                  <a:lnTo>
                    <a:pt x="318" y="837"/>
                  </a:lnTo>
                  <a:cubicBezTo>
                    <a:pt x="246" y="965"/>
                    <a:pt x="232" y="1137"/>
                    <a:pt x="287" y="1283"/>
                  </a:cubicBezTo>
                  <a:cubicBezTo>
                    <a:pt x="332" y="1424"/>
                    <a:pt x="446" y="1528"/>
                    <a:pt x="591" y="1597"/>
                  </a:cubicBezTo>
                  <a:cubicBezTo>
                    <a:pt x="619" y="1469"/>
                    <a:pt x="650" y="1383"/>
                    <a:pt x="678" y="1269"/>
                  </a:cubicBezTo>
                  <a:cubicBezTo>
                    <a:pt x="737" y="1424"/>
                    <a:pt x="837" y="1511"/>
                    <a:pt x="965" y="1597"/>
                  </a:cubicBezTo>
                  <a:cubicBezTo>
                    <a:pt x="1110" y="1683"/>
                    <a:pt x="1255" y="1701"/>
                    <a:pt x="1411" y="1715"/>
                  </a:cubicBezTo>
                  <a:cubicBezTo>
                    <a:pt x="1369" y="1656"/>
                    <a:pt x="1324" y="1583"/>
                    <a:pt x="1297" y="1511"/>
                  </a:cubicBezTo>
                  <a:cubicBezTo>
                    <a:pt x="1269" y="1442"/>
                    <a:pt x="1238" y="1369"/>
                    <a:pt x="1269" y="1296"/>
                  </a:cubicBezTo>
                  <a:lnTo>
                    <a:pt x="1269" y="1296"/>
                  </a:lnTo>
                  <a:cubicBezTo>
                    <a:pt x="1422" y="1573"/>
                    <a:pt x="1750" y="1757"/>
                    <a:pt x="2067" y="1757"/>
                  </a:cubicBezTo>
                  <a:cubicBezTo>
                    <a:pt x="2079" y="1757"/>
                    <a:pt x="2090" y="1757"/>
                    <a:pt x="2102" y="1756"/>
                  </a:cubicBezTo>
                  <a:lnTo>
                    <a:pt x="2102" y="1756"/>
                  </a:lnTo>
                  <a:cubicBezTo>
                    <a:pt x="2015" y="1960"/>
                    <a:pt x="2002" y="2188"/>
                    <a:pt x="2060" y="2406"/>
                  </a:cubicBezTo>
                  <a:cubicBezTo>
                    <a:pt x="2102" y="2620"/>
                    <a:pt x="2233" y="2824"/>
                    <a:pt x="2392" y="2966"/>
                  </a:cubicBezTo>
                  <a:cubicBezTo>
                    <a:pt x="2465" y="3239"/>
                    <a:pt x="2465" y="3643"/>
                    <a:pt x="2593" y="3889"/>
                  </a:cubicBezTo>
                  <a:cubicBezTo>
                    <a:pt x="3329" y="3543"/>
                    <a:pt x="3916" y="2606"/>
                    <a:pt x="3947" y="1787"/>
                  </a:cubicBezTo>
                  <a:cubicBezTo>
                    <a:pt x="3961" y="1511"/>
                    <a:pt x="3916" y="1224"/>
                    <a:pt x="3802" y="965"/>
                  </a:cubicBezTo>
                  <a:cubicBezTo>
                    <a:pt x="3688" y="705"/>
                    <a:pt x="3484" y="491"/>
                    <a:pt x="3225" y="374"/>
                  </a:cubicBezTo>
                  <a:cubicBezTo>
                    <a:pt x="2897" y="215"/>
                    <a:pt x="2520" y="260"/>
                    <a:pt x="2161" y="201"/>
                  </a:cubicBezTo>
                  <a:cubicBezTo>
                    <a:pt x="1815" y="145"/>
                    <a:pt x="1483" y="0"/>
                    <a:pt x="1138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1606779" y="3668434"/>
              <a:ext cx="25290" cy="30604"/>
            </a:xfrm>
            <a:custGeom>
              <a:avLst/>
              <a:gdLst/>
              <a:ahLst/>
              <a:cxnLst/>
              <a:rect l="l" t="t" r="r" b="b"/>
              <a:pathLst>
                <a:path w="790" h="956" extrusionOk="0">
                  <a:moveTo>
                    <a:pt x="437" y="1"/>
                  </a:moveTo>
                  <a:cubicBezTo>
                    <a:pt x="422" y="1"/>
                    <a:pt x="407" y="2"/>
                    <a:pt x="391" y="5"/>
                  </a:cubicBezTo>
                  <a:cubicBezTo>
                    <a:pt x="218" y="50"/>
                    <a:pt x="131" y="205"/>
                    <a:pt x="73" y="350"/>
                  </a:cubicBezTo>
                  <a:cubicBezTo>
                    <a:pt x="28" y="482"/>
                    <a:pt x="0" y="609"/>
                    <a:pt x="45" y="724"/>
                  </a:cubicBezTo>
                  <a:cubicBezTo>
                    <a:pt x="73" y="855"/>
                    <a:pt x="187" y="955"/>
                    <a:pt x="304" y="955"/>
                  </a:cubicBezTo>
                  <a:cubicBezTo>
                    <a:pt x="360" y="941"/>
                    <a:pt x="418" y="927"/>
                    <a:pt x="460" y="896"/>
                  </a:cubicBezTo>
                  <a:cubicBezTo>
                    <a:pt x="619" y="796"/>
                    <a:pt x="719" y="637"/>
                    <a:pt x="764" y="464"/>
                  </a:cubicBezTo>
                  <a:cubicBezTo>
                    <a:pt x="790" y="264"/>
                    <a:pt x="653" y="1"/>
                    <a:pt x="437" y="1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1611869" y="3672212"/>
              <a:ext cx="17063" cy="22729"/>
            </a:xfrm>
            <a:custGeom>
              <a:avLst/>
              <a:gdLst/>
              <a:ahLst/>
              <a:cxnLst/>
              <a:rect l="l" t="t" r="r" b="b"/>
              <a:pathLst>
                <a:path w="533" h="710" extrusionOk="0">
                  <a:moveTo>
                    <a:pt x="318" y="1"/>
                  </a:moveTo>
                  <a:cubicBezTo>
                    <a:pt x="287" y="1"/>
                    <a:pt x="259" y="18"/>
                    <a:pt x="232" y="32"/>
                  </a:cubicBezTo>
                  <a:cubicBezTo>
                    <a:pt x="128" y="104"/>
                    <a:pt x="73" y="232"/>
                    <a:pt x="42" y="346"/>
                  </a:cubicBezTo>
                  <a:cubicBezTo>
                    <a:pt x="42" y="364"/>
                    <a:pt x="28" y="377"/>
                    <a:pt x="28" y="377"/>
                  </a:cubicBezTo>
                  <a:cubicBezTo>
                    <a:pt x="42" y="391"/>
                    <a:pt x="42" y="391"/>
                    <a:pt x="42" y="405"/>
                  </a:cubicBezTo>
                  <a:cubicBezTo>
                    <a:pt x="87" y="433"/>
                    <a:pt x="114" y="464"/>
                    <a:pt x="145" y="491"/>
                  </a:cubicBezTo>
                  <a:cubicBezTo>
                    <a:pt x="159" y="519"/>
                    <a:pt x="173" y="536"/>
                    <a:pt x="173" y="550"/>
                  </a:cubicBezTo>
                  <a:cubicBezTo>
                    <a:pt x="173" y="564"/>
                    <a:pt x="159" y="578"/>
                    <a:pt x="159" y="578"/>
                  </a:cubicBezTo>
                  <a:cubicBezTo>
                    <a:pt x="114" y="623"/>
                    <a:pt x="59" y="664"/>
                    <a:pt x="0" y="678"/>
                  </a:cubicBezTo>
                  <a:cubicBezTo>
                    <a:pt x="0" y="678"/>
                    <a:pt x="59" y="709"/>
                    <a:pt x="128" y="709"/>
                  </a:cubicBezTo>
                  <a:cubicBezTo>
                    <a:pt x="201" y="709"/>
                    <a:pt x="273" y="678"/>
                    <a:pt x="360" y="623"/>
                  </a:cubicBezTo>
                  <a:cubicBezTo>
                    <a:pt x="532" y="464"/>
                    <a:pt x="519" y="205"/>
                    <a:pt x="519" y="205"/>
                  </a:cubicBezTo>
                  <a:cubicBezTo>
                    <a:pt x="505" y="160"/>
                    <a:pt x="491" y="118"/>
                    <a:pt x="446" y="73"/>
                  </a:cubicBezTo>
                  <a:cubicBezTo>
                    <a:pt x="418" y="32"/>
                    <a:pt x="373" y="1"/>
                    <a:pt x="332" y="1"/>
                  </a:cubicBezTo>
                  <a:close/>
                </a:path>
              </a:pathLst>
            </a:custGeom>
            <a:solidFill>
              <a:srgbClr val="FF4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611869" y="3671764"/>
              <a:ext cx="16614" cy="22185"/>
            </a:xfrm>
            <a:custGeom>
              <a:avLst/>
              <a:gdLst/>
              <a:ahLst/>
              <a:cxnLst/>
              <a:rect l="l" t="t" r="r" b="b"/>
              <a:pathLst>
                <a:path w="519" h="693" extrusionOk="0">
                  <a:moveTo>
                    <a:pt x="318" y="1"/>
                  </a:moveTo>
                  <a:cubicBezTo>
                    <a:pt x="259" y="1"/>
                    <a:pt x="201" y="32"/>
                    <a:pt x="159" y="73"/>
                  </a:cubicBezTo>
                  <a:cubicBezTo>
                    <a:pt x="128" y="118"/>
                    <a:pt x="100" y="160"/>
                    <a:pt x="73" y="205"/>
                  </a:cubicBezTo>
                  <a:cubicBezTo>
                    <a:pt x="42" y="260"/>
                    <a:pt x="28" y="305"/>
                    <a:pt x="14" y="360"/>
                  </a:cubicBezTo>
                  <a:lnTo>
                    <a:pt x="14" y="378"/>
                  </a:lnTo>
                  <a:lnTo>
                    <a:pt x="14" y="405"/>
                  </a:lnTo>
                  <a:cubicBezTo>
                    <a:pt x="28" y="433"/>
                    <a:pt x="42" y="433"/>
                    <a:pt x="42" y="447"/>
                  </a:cubicBezTo>
                  <a:lnTo>
                    <a:pt x="100" y="505"/>
                  </a:lnTo>
                  <a:cubicBezTo>
                    <a:pt x="114" y="519"/>
                    <a:pt x="145" y="533"/>
                    <a:pt x="159" y="550"/>
                  </a:cubicBezTo>
                  <a:lnTo>
                    <a:pt x="159" y="578"/>
                  </a:lnTo>
                  <a:cubicBezTo>
                    <a:pt x="145" y="578"/>
                    <a:pt x="145" y="592"/>
                    <a:pt x="128" y="606"/>
                  </a:cubicBezTo>
                  <a:cubicBezTo>
                    <a:pt x="100" y="637"/>
                    <a:pt x="59" y="664"/>
                    <a:pt x="0" y="692"/>
                  </a:cubicBezTo>
                  <a:cubicBezTo>
                    <a:pt x="59" y="678"/>
                    <a:pt x="100" y="651"/>
                    <a:pt x="145" y="620"/>
                  </a:cubicBezTo>
                  <a:cubicBezTo>
                    <a:pt x="159" y="606"/>
                    <a:pt x="173" y="606"/>
                    <a:pt x="173" y="592"/>
                  </a:cubicBezTo>
                  <a:cubicBezTo>
                    <a:pt x="187" y="578"/>
                    <a:pt x="187" y="550"/>
                    <a:pt x="187" y="533"/>
                  </a:cubicBezTo>
                  <a:cubicBezTo>
                    <a:pt x="173" y="505"/>
                    <a:pt x="145" y="492"/>
                    <a:pt x="128" y="478"/>
                  </a:cubicBezTo>
                  <a:lnTo>
                    <a:pt x="87" y="419"/>
                  </a:lnTo>
                  <a:cubicBezTo>
                    <a:pt x="73" y="405"/>
                    <a:pt x="59" y="391"/>
                    <a:pt x="59" y="391"/>
                  </a:cubicBezTo>
                  <a:lnTo>
                    <a:pt x="59" y="378"/>
                  </a:lnTo>
                  <a:cubicBezTo>
                    <a:pt x="87" y="319"/>
                    <a:pt x="100" y="274"/>
                    <a:pt x="114" y="232"/>
                  </a:cubicBezTo>
                  <a:cubicBezTo>
                    <a:pt x="145" y="188"/>
                    <a:pt x="159" y="146"/>
                    <a:pt x="201" y="101"/>
                  </a:cubicBezTo>
                  <a:cubicBezTo>
                    <a:pt x="232" y="73"/>
                    <a:pt x="273" y="46"/>
                    <a:pt x="318" y="46"/>
                  </a:cubicBezTo>
                  <a:cubicBezTo>
                    <a:pt x="326" y="43"/>
                    <a:pt x="333" y="42"/>
                    <a:pt x="341" y="42"/>
                  </a:cubicBezTo>
                  <a:cubicBezTo>
                    <a:pt x="376" y="42"/>
                    <a:pt x="412" y="65"/>
                    <a:pt x="446" y="87"/>
                  </a:cubicBezTo>
                  <a:cubicBezTo>
                    <a:pt x="474" y="132"/>
                    <a:pt x="491" y="174"/>
                    <a:pt x="519" y="219"/>
                  </a:cubicBezTo>
                  <a:cubicBezTo>
                    <a:pt x="505" y="174"/>
                    <a:pt x="491" y="118"/>
                    <a:pt x="460" y="73"/>
                  </a:cubicBezTo>
                  <a:cubicBezTo>
                    <a:pt x="432" y="32"/>
                    <a:pt x="373" y="1"/>
                    <a:pt x="318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446781" y="3742447"/>
              <a:ext cx="247649" cy="223063"/>
            </a:xfrm>
            <a:custGeom>
              <a:avLst/>
              <a:gdLst/>
              <a:ahLst/>
              <a:cxnLst/>
              <a:rect l="l" t="t" r="r" b="b"/>
              <a:pathLst>
                <a:path w="7736" h="6968" extrusionOk="0">
                  <a:moveTo>
                    <a:pt x="4765" y="0"/>
                  </a:moveTo>
                  <a:cubicBezTo>
                    <a:pt x="2388" y="0"/>
                    <a:pt x="2266" y="2298"/>
                    <a:pt x="2105" y="3022"/>
                  </a:cubicBezTo>
                  <a:cubicBezTo>
                    <a:pt x="1933" y="3800"/>
                    <a:pt x="1760" y="4446"/>
                    <a:pt x="1760" y="4446"/>
                  </a:cubicBezTo>
                  <a:cubicBezTo>
                    <a:pt x="1760" y="4446"/>
                    <a:pt x="1312" y="3798"/>
                    <a:pt x="904" y="3798"/>
                  </a:cubicBezTo>
                  <a:cubicBezTo>
                    <a:pt x="891" y="3798"/>
                    <a:pt x="878" y="3798"/>
                    <a:pt x="865" y="3800"/>
                  </a:cubicBezTo>
                  <a:cubicBezTo>
                    <a:pt x="204" y="3886"/>
                    <a:pt x="1" y="4218"/>
                    <a:pt x="1" y="4218"/>
                  </a:cubicBezTo>
                  <a:cubicBezTo>
                    <a:pt x="1" y="4218"/>
                    <a:pt x="1068" y="5742"/>
                    <a:pt x="1428" y="6060"/>
                  </a:cubicBezTo>
                  <a:cubicBezTo>
                    <a:pt x="1541" y="6160"/>
                    <a:pt x="1673" y="6195"/>
                    <a:pt x="1800" y="6195"/>
                  </a:cubicBezTo>
                  <a:cubicBezTo>
                    <a:pt x="2077" y="6195"/>
                    <a:pt x="2333" y="6032"/>
                    <a:pt x="2333" y="6032"/>
                  </a:cubicBezTo>
                  <a:lnTo>
                    <a:pt x="2333" y="6592"/>
                  </a:lnTo>
                  <a:cubicBezTo>
                    <a:pt x="2333" y="6592"/>
                    <a:pt x="2881" y="6967"/>
                    <a:pt x="4567" y="6967"/>
                  </a:cubicBezTo>
                  <a:cubicBezTo>
                    <a:pt x="4632" y="6967"/>
                    <a:pt x="4698" y="6967"/>
                    <a:pt x="4767" y="6966"/>
                  </a:cubicBezTo>
                  <a:cubicBezTo>
                    <a:pt x="6626" y="6952"/>
                    <a:pt x="7345" y="6478"/>
                    <a:pt x="7345" y="6478"/>
                  </a:cubicBezTo>
                  <a:cubicBezTo>
                    <a:pt x="7345" y="6406"/>
                    <a:pt x="7735" y="371"/>
                    <a:pt x="5330" y="39"/>
                  </a:cubicBezTo>
                  <a:cubicBezTo>
                    <a:pt x="5129" y="13"/>
                    <a:pt x="4941" y="0"/>
                    <a:pt x="4765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517368" y="3842389"/>
              <a:ext cx="46066" cy="95397"/>
            </a:xfrm>
            <a:custGeom>
              <a:avLst/>
              <a:gdLst/>
              <a:ahLst/>
              <a:cxnLst/>
              <a:rect l="l" t="t" r="r" b="b"/>
              <a:pathLst>
                <a:path w="1439" h="2980" extrusionOk="0">
                  <a:moveTo>
                    <a:pt x="1438" y="0"/>
                  </a:moveTo>
                  <a:cubicBezTo>
                    <a:pt x="1397" y="145"/>
                    <a:pt x="1369" y="273"/>
                    <a:pt x="1324" y="418"/>
                  </a:cubicBezTo>
                  <a:cubicBezTo>
                    <a:pt x="1297" y="546"/>
                    <a:pt x="1252" y="692"/>
                    <a:pt x="1210" y="819"/>
                  </a:cubicBezTo>
                  <a:cubicBezTo>
                    <a:pt x="1165" y="951"/>
                    <a:pt x="1124" y="1096"/>
                    <a:pt x="1079" y="1224"/>
                  </a:cubicBezTo>
                  <a:cubicBezTo>
                    <a:pt x="1037" y="1355"/>
                    <a:pt x="979" y="1483"/>
                    <a:pt x="920" y="1614"/>
                  </a:cubicBezTo>
                  <a:cubicBezTo>
                    <a:pt x="820" y="1887"/>
                    <a:pt x="706" y="2133"/>
                    <a:pt x="574" y="2392"/>
                  </a:cubicBezTo>
                  <a:cubicBezTo>
                    <a:pt x="519" y="2520"/>
                    <a:pt x="433" y="2634"/>
                    <a:pt x="346" y="2738"/>
                  </a:cubicBezTo>
                  <a:cubicBezTo>
                    <a:pt x="246" y="2838"/>
                    <a:pt x="128" y="2924"/>
                    <a:pt x="1" y="2980"/>
                  </a:cubicBezTo>
                  <a:cubicBezTo>
                    <a:pt x="142" y="2938"/>
                    <a:pt x="260" y="2852"/>
                    <a:pt x="360" y="2751"/>
                  </a:cubicBezTo>
                  <a:cubicBezTo>
                    <a:pt x="460" y="2651"/>
                    <a:pt x="547" y="2534"/>
                    <a:pt x="619" y="2406"/>
                  </a:cubicBezTo>
                  <a:cubicBezTo>
                    <a:pt x="747" y="2160"/>
                    <a:pt x="878" y="1901"/>
                    <a:pt x="979" y="1642"/>
                  </a:cubicBezTo>
                  <a:cubicBezTo>
                    <a:pt x="1093" y="1383"/>
                    <a:pt x="1179" y="1110"/>
                    <a:pt x="1252" y="837"/>
                  </a:cubicBezTo>
                  <a:cubicBezTo>
                    <a:pt x="1338" y="560"/>
                    <a:pt x="1397" y="287"/>
                    <a:pt x="1438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496112" y="3881092"/>
              <a:ext cx="7459" cy="27691"/>
            </a:xfrm>
            <a:custGeom>
              <a:avLst/>
              <a:gdLst/>
              <a:ahLst/>
              <a:cxnLst/>
              <a:rect l="l" t="t" r="r" b="b"/>
              <a:pathLst>
                <a:path w="233" h="865" extrusionOk="0">
                  <a:moveTo>
                    <a:pt x="233" y="1"/>
                  </a:moveTo>
                  <a:lnTo>
                    <a:pt x="233" y="1"/>
                  </a:lnTo>
                  <a:cubicBezTo>
                    <a:pt x="174" y="146"/>
                    <a:pt x="132" y="274"/>
                    <a:pt x="87" y="419"/>
                  </a:cubicBezTo>
                  <a:cubicBezTo>
                    <a:pt x="46" y="561"/>
                    <a:pt x="15" y="706"/>
                    <a:pt x="1" y="865"/>
                  </a:cubicBezTo>
                  <a:cubicBezTo>
                    <a:pt x="60" y="720"/>
                    <a:pt x="101" y="578"/>
                    <a:pt x="146" y="433"/>
                  </a:cubicBezTo>
                  <a:cubicBezTo>
                    <a:pt x="188" y="288"/>
                    <a:pt x="219" y="146"/>
                    <a:pt x="233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479530" y="3977033"/>
              <a:ext cx="65978" cy="8323"/>
            </a:xfrm>
            <a:custGeom>
              <a:avLst/>
              <a:gdLst/>
              <a:ahLst/>
              <a:cxnLst/>
              <a:rect l="l" t="t" r="r" b="b"/>
              <a:pathLst>
                <a:path w="2061" h="260" extrusionOk="0">
                  <a:moveTo>
                    <a:pt x="1" y="0"/>
                  </a:moveTo>
                  <a:lnTo>
                    <a:pt x="1" y="0"/>
                  </a:lnTo>
                  <a:cubicBezTo>
                    <a:pt x="45" y="14"/>
                    <a:pt x="87" y="42"/>
                    <a:pt x="115" y="56"/>
                  </a:cubicBezTo>
                  <a:lnTo>
                    <a:pt x="246" y="101"/>
                  </a:lnTo>
                  <a:lnTo>
                    <a:pt x="374" y="128"/>
                  </a:lnTo>
                  <a:lnTo>
                    <a:pt x="505" y="156"/>
                  </a:lnTo>
                  <a:cubicBezTo>
                    <a:pt x="664" y="201"/>
                    <a:pt x="837" y="229"/>
                    <a:pt x="1010" y="242"/>
                  </a:cubicBezTo>
                  <a:cubicBezTo>
                    <a:pt x="1183" y="242"/>
                    <a:pt x="1355" y="260"/>
                    <a:pt x="1528" y="260"/>
                  </a:cubicBezTo>
                  <a:lnTo>
                    <a:pt x="1787" y="242"/>
                  </a:lnTo>
                  <a:cubicBezTo>
                    <a:pt x="1888" y="242"/>
                    <a:pt x="1974" y="242"/>
                    <a:pt x="2060" y="229"/>
                  </a:cubicBezTo>
                  <a:cubicBezTo>
                    <a:pt x="1974" y="229"/>
                    <a:pt x="1888" y="215"/>
                    <a:pt x="1801" y="215"/>
                  </a:cubicBezTo>
                  <a:lnTo>
                    <a:pt x="1542" y="201"/>
                  </a:lnTo>
                  <a:cubicBezTo>
                    <a:pt x="1369" y="201"/>
                    <a:pt x="1196" y="187"/>
                    <a:pt x="1024" y="173"/>
                  </a:cubicBezTo>
                  <a:cubicBezTo>
                    <a:pt x="851" y="156"/>
                    <a:pt x="678" y="142"/>
                    <a:pt x="505" y="115"/>
                  </a:cubicBezTo>
                  <a:lnTo>
                    <a:pt x="374" y="101"/>
                  </a:lnTo>
                  <a:lnTo>
                    <a:pt x="260" y="70"/>
                  </a:lnTo>
                  <a:lnTo>
                    <a:pt x="132" y="42"/>
                  </a:lnTo>
                  <a:cubicBezTo>
                    <a:pt x="87" y="28"/>
                    <a:pt x="45" y="14"/>
                    <a:pt x="1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486957" y="3976489"/>
              <a:ext cx="3681" cy="222743"/>
            </a:xfrm>
            <a:custGeom>
              <a:avLst/>
              <a:gdLst/>
              <a:ahLst/>
              <a:cxnLst/>
              <a:rect l="l" t="t" r="r" b="b"/>
              <a:pathLst>
                <a:path w="115" h="6958" extrusionOk="0">
                  <a:moveTo>
                    <a:pt x="114" y="0"/>
                  </a:moveTo>
                  <a:lnTo>
                    <a:pt x="87" y="881"/>
                  </a:lnTo>
                  <a:lnTo>
                    <a:pt x="55" y="1746"/>
                  </a:lnTo>
                  <a:lnTo>
                    <a:pt x="28" y="3487"/>
                  </a:lnTo>
                  <a:lnTo>
                    <a:pt x="14" y="5216"/>
                  </a:lnTo>
                  <a:lnTo>
                    <a:pt x="0" y="6093"/>
                  </a:lnTo>
                  <a:lnTo>
                    <a:pt x="0" y="6957"/>
                  </a:lnTo>
                  <a:lnTo>
                    <a:pt x="28" y="6093"/>
                  </a:lnTo>
                  <a:lnTo>
                    <a:pt x="55" y="5216"/>
                  </a:lnTo>
                  <a:lnTo>
                    <a:pt x="87" y="3487"/>
                  </a:lnTo>
                  <a:lnTo>
                    <a:pt x="114" y="1746"/>
                  </a:lnTo>
                  <a:lnTo>
                    <a:pt x="114" y="881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351865" y="4147979"/>
              <a:ext cx="129587" cy="51252"/>
            </a:xfrm>
            <a:custGeom>
              <a:avLst/>
              <a:gdLst/>
              <a:ahLst/>
              <a:cxnLst/>
              <a:rect l="l" t="t" r="r" b="b"/>
              <a:pathLst>
                <a:path w="4048" h="1601" extrusionOk="0">
                  <a:moveTo>
                    <a:pt x="2319" y="0"/>
                  </a:moveTo>
                  <a:lnTo>
                    <a:pt x="301" y="937"/>
                  </a:lnTo>
                  <a:cubicBezTo>
                    <a:pt x="201" y="982"/>
                    <a:pt x="114" y="1082"/>
                    <a:pt x="73" y="1196"/>
                  </a:cubicBezTo>
                  <a:cubicBezTo>
                    <a:pt x="0" y="1400"/>
                    <a:pt x="145" y="1600"/>
                    <a:pt x="360" y="1600"/>
                  </a:cubicBezTo>
                  <a:lnTo>
                    <a:pt x="4047" y="1600"/>
                  </a:lnTo>
                  <a:lnTo>
                    <a:pt x="4047" y="31"/>
                  </a:lnTo>
                  <a:lnTo>
                    <a:pt x="2319" y="0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354618" y="4193660"/>
              <a:ext cx="126834" cy="32"/>
            </a:xfrm>
            <a:custGeom>
              <a:avLst/>
              <a:gdLst/>
              <a:ahLst/>
              <a:cxnLst/>
              <a:rect l="l" t="t" r="r" b="b"/>
              <a:pathLst>
                <a:path w="3962" h="1" extrusionOk="0">
                  <a:moveTo>
                    <a:pt x="1" y="1"/>
                  </a:moveTo>
                  <a:lnTo>
                    <a:pt x="3961" y="1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1354618" y="4192220"/>
              <a:ext cx="126834" cy="2369"/>
            </a:xfrm>
            <a:custGeom>
              <a:avLst/>
              <a:gdLst/>
              <a:ahLst/>
              <a:cxnLst/>
              <a:rect l="l" t="t" r="r" b="b"/>
              <a:pathLst>
                <a:path w="3962" h="74" extrusionOk="0">
                  <a:moveTo>
                    <a:pt x="1" y="1"/>
                  </a:moveTo>
                  <a:lnTo>
                    <a:pt x="1" y="73"/>
                  </a:lnTo>
                  <a:lnTo>
                    <a:pt x="3961" y="73"/>
                  </a:lnTo>
                  <a:lnTo>
                    <a:pt x="3961" y="1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1389703" y="4159599"/>
              <a:ext cx="19816" cy="9188"/>
            </a:xfrm>
            <a:custGeom>
              <a:avLst/>
              <a:gdLst/>
              <a:ahLst/>
              <a:cxnLst/>
              <a:rect l="l" t="t" r="r" b="b"/>
              <a:pathLst>
                <a:path w="619" h="287" extrusionOk="0">
                  <a:moveTo>
                    <a:pt x="0" y="0"/>
                  </a:moveTo>
                  <a:lnTo>
                    <a:pt x="619" y="287"/>
                  </a:lnTo>
                  <a:cubicBezTo>
                    <a:pt x="460" y="114"/>
                    <a:pt x="228" y="14"/>
                    <a:pt x="0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1389703" y="4158607"/>
              <a:ext cx="20712" cy="10628"/>
            </a:xfrm>
            <a:custGeom>
              <a:avLst/>
              <a:gdLst/>
              <a:ahLst/>
              <a:cxnLst/>
              <a:rect l="l" t="t" r="r" b="b"/>
              <a:pathLst>
                <a:path w="647" h="332" extrusionOk="0">
                  <a:moveTo>
                    <a:pt x="0" y="0"/>
                  </a:moveTo>
                  <a:lnTo>
                    <a:pt x="0" y="59"/>
                  </a:lnTo>
                  <a:cubicBezTo>
                    <a:pt x="228" y="73"/>
                    <a:pt x="446" y="173"/>
                    <a:pt x="588" y="332"/>
                  </a:cubicBezTo>
                  <a:lnTo>
                    <a:pt x="646" y="290"/>
                  </a:lnTo>
                  <a:cubicBezTo>
                    <a:pt x="474" y="118"/>
                    <a:pt x="242" y="14"/>
                    <a:pt x="0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1384165" y="4163249"/>
              <a:ext cx="17959" cy="9636"/>
            </a:xfrm>
            <a:custGeom>
              <a:avLst/>
              <a:gdLst/>
              <a:ahLst/>
              <a:cxnLst/>
              <a:rect l="l" t="t" r="r" b="b"/>
              <a:pathLst>
                <a:path w="561" h="301" extrusionOk="0">
                  <a:moveTo>
                    <a:pt x="0" y="0"/>
                  </a:moveTo>
                  <a:lnTo>
                    <a:pt x="560" y="301"/>
                  </a:lnTo>
                  <a:cubicBezTo>
                    <a:pt x="401" y="145"/>
                    <a:pt x="215" y="42"/>
                    <a:pt x="0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1384165" y="4161808"/>
              <a:ext cx="18407" cy="11653"/>
            </a:xfrm>
            <a:custGeom>
              <a:avLst/>
              <a:gdLst/>
              <a:ahLst/>
              <a:cxnLst/>
              <a:rect l="l" t="t" r="r" b="b"/>
              <a:pathLst>
                <a:path w="575" h="364" extrusionOk="0">
                  <a:moveTo>
                    <a:pt x="14" y="0"/>
                  </a:moveTo>
                  <a:lnTo>
                    <a:pt x="0" y="73"/>
                  </a:lnTo>
                  <a:cubicBezTo>
                    <a:pt x="201" y="118"/>
                    <a:pt x="387" y="218"/>
                    <a:pt x="533" y="363"/>
                  </a:cubicBezTo>
                  <a:lnTo>
                    <a:pt x="574" y="318"/>
                  </a:lnTo>
                  <a:cubicBezTo>
                    <a:pt x="415" y="173"/>
                    <a:pt x="228" y="59"/>
                    <a:pt x="14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1374882" y="4166002"/>
              <a:ext cx="17607" cy="8323"/>
            </a:xfrm>
            <a:custGeom>
              <a:avLst/>
              <a:gdLst/>
              <a:ahLst/>
              <a:cxnLst/>
              <a:rect l="l" t="t" r="r" b="b"/>
              <a:pathLst>
                <a:path w="550" h="260" extrusionOk="0">
                  <a:moveTo>
                    <a:pt x="0" y="1"/>
                  </a:moveTo>
                  <a:lnTo>
                    <a:pt x="550" y="260"/>
                  </a:lnTo>
                  <a:cubicBezTo>
                    <a:pt x="391" y="146"/>
                    <a:pt x="204" y="42"/>
                    <a:pt x="0" y="1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1374433" y="4165106"/>
              <a:ext cx="18951" cy="10116"/>
            </a:xfrm>
            <a:custGeom>
              <a:avLst/>
              <a:gdLst/>
              <a:ahLst/>
              <a:cxnLst/>
              <a:rect l="l" t="t" r="r" b="b"/>
              <a:pathLst>
                <a:path w="592" h="316" extrusionOk="0">
                  <a:moveTo>
                    <a:pt x="28" y="1"/>
                  </a:moveTo>
                  <a:lnTo>
                    <a:pt x="0" y="56"/>
                  </a:lnTo>
                  <a:cubicBezTo>
                    <a:pt x="201" y="101"/>
                    <a:pt x="391" y="188"/>
                    <a:pt x="546" y="315"/>
                  </a:cubicBezTo>
                  <a:lnTo>
                    <a:pt x="591" y="260"/>
                  </a:lnTo>
                  <a:cubicBezTo>
                    <a:pt x="418" y="143"/>
                    <a:pt x="232" y="42"/>
                    <a:pt x="28" y="1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1433944" y="3923028"/>
              <a:ext cx="51156" cy="25386"/>
            </a:xfrm>
            <a:custGeom>
              <a:avLst/>
              <a:gdLst/>
              <a:ahLst/>
              <a:cxnLst/>
              <a:rect l="l" t="t" r="r" b="b"/>
              <a:pathLst>
                <a:path w="1598" h="793" extrusionOk="0">
                  <a:moveTo>
                    <a:pt x="1597" y="1"/>
                  </a:moveTo>
                  <a:cubicBezTo>
                    <a:pt x="1297" y="28"/>
                    <a:pt x="1006" y="115"/>
                    <a:pt x="719" y="232"/>
                  </a:cubicBezTo>
                  <a:cubicBezTo>
                    <a:pt x="574" y="305"/>
                    <a:pt x="446" y="374"/>
                    <a:pt x="315" y="461"/>
                  </a:cubicBezTo>
                  <a:cubicBezTo>
                    <a:pt x="201" y="547"/>
                    <a:pt x="87" y="664"/>
                    <a:pt x="1" y="792"/>
                  </a:cubicBezTo>
                  <a:cubicBezTo>
                    <a:pt x="215" y="564"/>
                    <a:pt x="474" y="405"/>
                    <a:pt x="747" y="288"/>
                  </a:cubicBezTo>
                  <a:cubicBezTo>
                    <a:pt x="1020" y="174"/>
                    <a:pt x="1310" y="87"/>
                    <a:pt x="1597" y="1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1554215" y="3605210"/>
              <a:ext cx="100487" cy="38511"/>
            </a:xfrm>
            <a:custGeom>
              <a:avLst/>
              <a:gdLst/>
              <a:ahLst/>
              <a:cxnLst/>
              <a:rect l="l" t="t" r="r" b="b"/>
              <a:pathLst>
                <a:path w="3139" h="1203" extrusionOk="0">
                  <a:moveTo>
                    <a:pt x="875" y="1"/>
                  </a:moveTo>
                  <a:cubicBezTo>
                    <a:pt x="828" y="1"/>
                    <a:pt x="782" y="3"/>
                    <a:pt x="737" y="6"/>
                  </a:cubicBezTo>
                  <a:cubicBezTo>
                    <a:pt x="650" y="20"/>
                    <a:pt x="564" y="37"/>
                    <a:pt x="477" y="79"/>
                  </a:cubicBezTo>
                  <a:cubicBezTo>
                    <a:pt x="391" y="106"/>
                    <a:pt x="318" y="165"/>
                    <a:pt x="260" y="238"/>
                  </a:cubicBezTo>
                  <a:cubicBezTo>
                    <a:pt x="132" y="366"/>
                    <a:pt x="45" y="538"/>
                    <a:pt x="28" y="711"/>
                  </a:cubicBezTo>
                  <a:cubicBezTo>
                    <a:pt x="0" y="884"/>
                    <a:pt x="59" y="1088"/>
                    <a:pt x="187" y="1202"/>
                  </a:cubicBezTo>
                  <a:cubicBezTo>
                    <a:pt x="59" y="1074"/>
                    <a:pt x="14" y="884"/>
                    <a:pt x="59" y="711"/>
                  </a:cubicBezTo>
                  <a:cubicBezTo>
                    <a:pt x="87" y="538"/>
                    <a:pt x="173" y="397"/>
                    <a:pt x="287" y="265"/>
                  </a:cubicBezTo>
                  <a:cubicBezTo>
                    <a:pt x="346" y="210"/>
                    <a:pt x="419" y="151"/>
                    <a:pt x="491" y="124"/>
                  </a:cubicBezTo>
                  <a:cubicBezTo>
                    <a:pt x="578" y="79"/>
                    <a:pt x="650" y="65"/>
                    <a:pt x="737" y="65"/>
                  </a:cubicBezTo>
                  <a:cubicBezTo>
                    <a:pt x="787" y="57"/>
                    <a:pt x="838" y="53"/>
                    <a:pt x="888" y="53"/>
                  </a:cubicBezTo>
                  <a:cubicBezTo>
                    <a:pt x="1011" y="53"/>
                    <a:pt x="1133" y="73"/>
                    <a:pt x="1255" y="93"/>
                  </a:cubicBezTo>
                  <a:cubicBezTo>
                    <a:pt x="1601" y="138"/>
                    <a:pt x="1929" y="265"/>
                    <a:pt x="2247" y="424"/>
                  </a:cubicBezTo>
                  <a:cubicBezTo>
                    <a:pt x="2406" y="497"/>
                    <a:pt x="2551" y="583"/>
                    <a:pt x="2693" y="684"/>
                  </a:cubicBezTo>
                  <a:cubicBezTo>
                    <a:pt x="2852" y="770"/>
                    <a:pt x="2997" y="870"/>
                    <a:pt x="3139" y="970"/>
                  </a:cubicBezTo>
                  <a:cubicBezTo>
                    <a:pt x="2866" y="756"/>
                    <a:pt x="2579" y="538"/>
                    <a:pt x="2261" y="383"/>
                  </a:cubicBezTo>
                  <a:cubicBezTo>
                    <a:pt x="1960" y="210"/>
                    <a:pt x="1615" y="93"/>
                    <a:pt x="1269" y="37"/>
                  </a:cubicBezTo>
                  <a:cubicBezTo>
                    <a:pt x="1142" y="14"/>
                    <a:pt x="1007" y="1"/>
                    <a:pt x="875" y="1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1570381" y="3617791"/>
              <a:ext cx="79359" cy="32333"/>
            </a:xfrm>
            <a:custGeom>
              <a:avLst/>
              <a:gdLst/>
              <a:ahLst/>
              <a:cxnLst/>
              <a:rect l="l" t="t" r="r" b="b"/>
              <a:pathLst>
                <a:path w="2479" h="1010" extrusionOk="0">
                  <a:moveTo>
                    <a:pt x="484" y="0"/>
                  </a:moveTo>
                  <a:cubicBezTo>
                    <a:pt x="458" y="0"/>
                    <a:pt x="431" y="1"/>
                    <a:pt x="404" y="4"/>
                  </a:cubicBezTo>
                  <a:cubicBezTo>
                    <a:pt x="332" y="18"/>
                    <a:pt x="245" y="45"/>
                    <a:pt x="187" y="90"/>
                  </a:cubicBezTo>
                  <a:cubicBezTo>
                    <a:pt x="128" y="145"/>
                    <a:pt x="86" y="218"/>
                    <a:pt x="59" y="291"/>
                  </a:cubicBezTo>
                  <a:cubicBezTo>
                    <a:pt x="0" y="436"/>
                    <a:pt x="0" y="609"/>
                    <a:pt x="73" y="750"/>
                  </a:cubicBezTo>
                  <a:cubicBezTo>
                    <a:pt x="145" y="895"/>
                    <a:pt x="287" y="996"/>
                    <a:pt x="446" y="1009"/>
                  </a:cubicBezTo>
                  <a:cubicBezTo>
                    <a:pt x="287" y="982"/>
                    <a:pt x="159" y="868"/>
                    <a:pt x="100" y="736"/>
                  </a:cubicBezTo>
                  <a:cubicBezTo>
                    <a:pt x="42" y="609"/>
                    <a:pt x="42" y="450"/>
                    <a:pt x="100" y="304"/>
                  </a:cubicBezTo>
                  <a:cubicBezTo>
                    <a:pt x="128" y="232"/>
                    <a:pt x="159" y="177"/>
                    <a:pt x="214" y="132"/>
                  </a:cubicBezTo>
                  <a:cubicBezTo>
                    <a:pt x="273" y="90"/>
                    <a:pt x="346" y="59"/>
                    <a:pt x="418" y="59"/>
                  </a:cubicBezTo>
                  <a:cubicBezTo>
                    <a:pt x="448" y="53"/>
                    <a:pt x="478" y="51"/>
                    <a:pt x="508" y="51"/>
                  </a:cubicBezTo>
                  <a:cubicBezTo>
                    <a:pt x="621" y="51"/>
                    <a:pt x="736" y="88"/>
                    <a:pt x="850" y="132"/>
                  </a:cubicBezTo>
                  <a:cubicBezTo>
                    <a:pt x="1123" y="249"/>
                    <a:pt x="1369" y="436"/>
                    <a:pt x="1642" y="595"/>
                  </a:cubicBezTo>
                  <a:cubicBezTo>
                    <a:pt x="1770" y="664"/>
                    <a:pt x="1901" y="736"/>
                    <a:pt x="2046" y="809"/>
                  </a:cubicBezTo>
                  <a:cubicBezTo>
                    <a:pt x="2174" y="868"/>
                    <a:pt x="2333" y="909"/>
                    <a:pt x="2478" y="940"/>
                  </a:cubicBezTo>
                  <a:cubicBezTo>
                    <a:pt x="2333" y="895"/>
                    <a:pt x="2188" y="854"/>
                    <a:pt x="2046" y="781"/>
                  </a:cubicBezTo>
                  <a:cubicBezTo>
                    <a:pt x="1915" y="709"/>
                    <a:pt x="1787" y="636"/>
                    <a:pt x="1656" y="550"/>
                  </a:cubicBezTo>
                  <a:cubicBezTo>
                    <a:pt x="1528" y="463"/>
                    <a:pt x="1410" y="377"/>
                    <a:pt x="1282" y="304"/>
                  </a:cubicBezTo>
                  <a:cubicBezTo>
                    <a:pt x="1151" y="218"/>
                    <a:pt x="1009" y="132"/>
                    <a:pt x="864" y="76"/>
                  </a:cubicBezTo>
                  <a:cubicBezTo>
                    <a:pt x="744" y="28"/>
                    <a:pt x="614" y="0"/>
                    <a:pt x="484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1612733" y="3655950"/>
              <a:ext cx="41968" cy="14982"/>
            </a:xfrm>
            <a:custGeom>
              <a:avLst/>
              <a:gdLst/>
              <a:ahLst/>
              <a:cxnLst/>
              <a:rect l="l" t="t" r="r" b="b"/>
              <a:pathLst>
                <a:path w="1311" h="468" extrusionOk="0">
                  <a:moveTo>
                    <a:pt x="657" y="1"/>
                  </a:moveTo>
                  <a:cubicBezTo>
                    <a:pt x="621" y="1"/>
                    <a:pt x="586" y="3"/>
                    <a:pt x="550" y="8"/>
                  </a:cubicBezTo>
                  <a:cubicBezTo>
                    <a:pt x="419" y="21"/>
                    <a:pt x="291" y="49"/>
                    <a:pt x="187" y="135"/>
                  </a:cubicBezTo>
                  <a:cubicBezTo>
                    <a:pt x="132" y="163"/>
                    <a:pt x="87" y="222"/>
                    <a:pt x="60" y="281"/>
                  </a:cubicBezTo>
                  <a:cubicBezTo>
                    <a:pt x="32" y="336"/>
                    <a:pt x="1" y="395"/>
                    <a:pt x="1" y="467"/>
                  </a:cubicBezTo>
                  <a:cubicBezTo>
                    <a:pt x="15" y="395"/>
                    <a:pt x="46" y="336"/>
                    <a:pt x="73" y="294"/>
                  </a:cubicBezTo>
                  <a:cubicBezTo>
                    <a:pt x="118" y="236"/>
                    <a:pt x="160" y="194"/>
                    <a:pt x="219" y="163"/>
                  </a:cubicBezTo>
                  <a:cubicBezTo>
                    <a:pt x="319" y="108"/>
                    <a:pt x="433" y="77"/>
                    <a:pt x="564" y="63"/>
                  </a:cubicBezTo>
                  <a:cubicBezTo>
                    <a:pt x="598" y="59"/>
                    <a:pt x="632" y="57"/>
                    <a:pt x="668" y="57"/>
                  </a:cubicBezTo>
                  <a:cubicBezTo>
                    <a:pt x="754" y="57"/>
                    <a:pt x="843" y="67"/>
                    <a:pt x="924" y="77"/>
                  </a:cubicBezTo>
                  <a:lnTo>
                    <a:pt x="1124" y="77"/>
                  </a:lnTo>
                  <a:cubicBezTo>
                    <a:pt x="1183" y="77"/>
                    <a:pt x="1255" y="77"/>
                    <a:pt x="1311" y="63"/>
                  </a:cubicBezTo>
                  <a:cubicBezTo>
                    <a:pt x="1242" y="63"/>
                    <a:pt x="1183" y="63"/>
                    <a:pt x="1124" y="49"/>
                  </a:cubicBezTo>
                  <a:cubicBezTo>
                    <a:pt x="1051" y="49"/>
                    <a:pt x="996" y="35"/>
                    <a:pt x="937" y="35"/>
                  </a:cubicBezTo>
                  <a:cubicBezTo>
                    <a:pt x="845" y="15"/>
                    <a:pt x="751" y="1"/>
                    <a:pt x="657" y="1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1623809" y="3667250"/>
              <a:ext cx="29580" cy="53461"/>
            </a:xfrm>
            <a:custGeom>
              <a:avLst/>
              <a:gdLst/>
              <a:ahLst/>
              <a:cxnLst/>
              <a:rect l="l" t="t" r="r" b="b"/>
              <a:pathLst>
                <a:path w="924" h="1670" extrusionOk="0">
                  <a:moveTo>
                    <a:pt x="923" y="0"/>
                  </a:moveTo>
                  <a:lnTo>
                    <a:pt x="923" y="0"/>
                  </a:lnTo>
                  <a:cubicBezTo>
                    <a:pt x="809" y="100"/>
                    <a:pt x="692" y="214"/>
                    <a:pt x="578" y="346"/>
                  </a:cubicBezTo>
                  <a:cubicBezTo>
                    <a:pt x="477" y="460"/>
                    <a:pt x="360" y="588"/>
                    <a:pt x="273" y="733"/>
                  </a:cubicBezTo>
                  <a:cubicBezTo>
                    <a:pt x="187" y="864"/>
                    <a:pt x="118" y="1020"/>
                    <a:pt x="73" y="1179"/>
                  </a:cubicBezTo>
                  <a:cubicBezTo>
                    <a:pt x="32" y="1338"/>
                    <a:pt x="0" y="1497"/>
                    <a:pt x="14" y="1670"/>
                  </a:cubicBezTo>
                  <a:cubicBezTo>
                    <a:pt x="32" y="1583"/>
                    <a:pt x="32" y="1497"/>
                    <a:pt x="45" y="1424"/>
                  </a:cubicBezTo>
                  <a:cubicBezTo>
                    <a:pt x="59" y="1338"/>
                    <a:pt x="87" y="1265"/>
                    <a:pt x="118" y="1193"/>
                  </a:cubicBezTo>
                  <a:cubicBezTo>
                    <a:pt x="173" y="1037"/>
                    <a:pt x="246" y="892"/>
                    <a:pt x="332" y="761"/>
                  </a:cubicBezTo>
                  <a:cubicBezTo>
                    <a:pt x="419" y="619"/>
                    <a:pt x="505" y="487"/>
                    <a:pt x="619" y="373"/>
                  </a:cubicBezTo>
                  <a:cubicBezTo>
                    <a:pt x="664" y="301"/>
                    <a:pt x="723" y="242"/>
                    <a:pt x="764" y="187"/>
                  </a:cubicBezTo>
                  <a:cubicBezTo>
                    <a:pt x="823" y="114"/>
                    <a:pt x="878" y="55"/>
                    <a:pt x="923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455072" y="3975593"/>
              <a:ext cx="237021" cy="19848"/>
            </a:xfrm>
            <a:custGeom>
              <a:avLst/>
              <a:gdLst/>
              <a:ahLst/>
              <a:cxnLst/>
              <a:rect l="l" t="t" r="r" b="b"/>
              <a:pathLst>
                <a:path w="7404" h="620" extrusionOk="0">
                  <a:moveTo>
                    <a:pt x="1" y="1"/>
                  </a:moveTo>
                  <a:cubicBezTo>
                    <a:pt x="1" y="346"/>
                    <a:pt x="274" y="619"/>
                    <a:pt x="619" y="619"/>
                  </a:cubicBezTo>
                  <a:lnTo>
                    <a:pt x="6785" y="619"/>
                  </a:lnTo>
                  <a:cubicBezTo>
                    <a:pt x="7131" y="619"/>
                    <a:pt x="7404" y="346"/>
                    <a:pt x="7404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1519705" y="3770458"/>
              <a:ext cx="172387" cy="205168"/>
            </a:xfrm>
            <a:custGeom>
              <a:avLst/>
              <a:gdLst/>
              <a:ahLst/>
              <a:cxnLst/>
              <a:rect l="l" t="t" r="r" b="b"/>
              <a:pathLst>
                <a:path w="5385" h="6409" extrusionOk="0">
                  <a:moveTo>
                    <a:pt x="3785" y="692"/>
                  </a:moveTo>
                  <a:cubicBezTo>
                    <a:pt x="4116" y="692"/>
                    <a:pt x="4407" y="979"/>
                    <a:pt x="4407" y="1324"/>
                  </a:cubicBezTo>
                  <a:lnTo>
                    <a:pt x="992" y="1324"/>
                  </a:lnTo>
                  <a:cubicBezTo>
                    <a:pt x="992" y="979"/>
                    <a:pt x="1265" y="692"/>
                    <a:pt x="1611" y="692"/>
                  </a:cubicBezTo>
                  <a:close/>
                  <a:moveTo>
                    <a:pt x="1078" y="1"/>
                  </a:moveTo>
                  <a:cubicBezTo>
                    <a:pt x="487" y="1"/>
                    <a:pt x="0" y="474"/>
                    <a:pt x="0" y="1065"/>
                  </a:cubicBezTo>
                  <a:lnTo>
                    <a:pt x="0" y="6409"/>
                  </a:lnTo>
                  <a:lnTo>
                    <a:pt x="5385" y="6409"/>
                  </a:lnTo>
                  <a:lnTo>
                    <a:pt x="5385" y="1065"/>
                  </a:lnTo>
                  <a:cubicBezTo>
                    <a:pt x="5385" y="474"/>
                    <a:pt x="4908" y="1"/>
                    <a:pt x="4320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1608219" y="3999602"/>
              <a:ext cx="71932" cy="199630"/>
            </a:xfrm>
            <a:custGeom>
              <a:avLst/>
              <a:gdLst/>
              <a:ahLst/>
              <a:cxnLst/>
              <a:rect l="l" t="t" r="r" b="b"/>
              <a:pathLst>
                <a:path w="2247" h="6236" extrusionOk="0">
                  <a:moveTo>
                    <a:pt x="0" y="1"/>
                  </a:moveTo>
                  <a:lnTo>
                    <a:pt x="1870" y="6235"/>
                  </a:lnTo>
                  <a:lnTo>
                    <a:pt x="2247" y="6235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1611421" y="3999602"/>
              <a:ext cx="72380" cy="199630"/>
            </a:xfrm>
            <a:custGeom>
              <a:avLst/>
              <a:gdLst/>
              <a:ahLst/>
              <a:cxnLst/>
              <a:rect l="l" t="t" r="r" b="b"/>
              <a:pathLst>
                <a:path w="2261" h="6236" extrusionOk="0">
                  <a:moveTo>
                    <a:pt x="0" y="1"/>
                  </a:moveTo>
                  <a:lnTo>
                    <a:pt x="1870" y="6235"/>
                  </a:lnTo>
                  <a:lnTo>
                    <a:pt x="2261" y="6235"/>
                  </a:lnTo>
                  <a:lnTo>
                    <a:pt x="387" y="1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1579536" y="3999602"/>
              <a:ext cx="31916" cy="199630"/>
            </a:xfrm>
            <a:custGeom>
              <a:avLst/>
              <a:gdLst/>
              <a:ahLst/>
              <a:cxnLst/>
              <a:rect l="l" t="t" r="r" b="b"/>
              <a:pathLst>
                <a:path w="997" h="6236" extrusionOk="0">
                  <a:moveTo>
                    <a:pt x="1" y="1"/>
                  </a:moveTo>
                  <a:lnTo>
                    <a:pt x="620" y="6235"/>
                  </a:lnTo>
                  <a:lnTo>
                    <a:pt x="996" y="6235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1582770" y="3999602"/>
              <a:ext cx="32333" cy="199630"/>
            </a:xfrm>
            <a:custGeom>
              <a:avLst/>
              <a:gdLst/>
              <a:ahLst/>
              <a:cxnLst/>
              <a:rect l="l" t="t" r="r" b="b"/>
              <a:pathLst>
                <a:path w="1010" h="6236" extrusionOk="0">
                  <a:moveTo>
                    <a:pt x="0" y="1"/>
                  </a:moveTo>
                  <a:lnTo>
                    <a:pt x="622" y="6235"/>
                  </a:lnTo>
                  <a:lnTo>
                    <a:pt x="1009" y="6235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1457858" y="3999602"/>
              <a:ext cx="72380" cy="199630"/>
            </a:xfrm>
            <a:custGeom>
              <a:avLst/>
              <a:gdLst/>
              <a:ahLst/>
              <a:cxnLst/>
              <a:rect l="l" t="t" r="r" b="b"/>
              <a:pathLst>
                <a:path w="2261" h="6236" extrusionOk="0">
                  <a:moveTo>
                    <a:pt x="1873" y="1"/>
                  </a:moveTo>
                  <a:lnTo>
                    <a:pt x="0" y="6235"/>
                  </a:lnTo>
                  <a:lnTo>
                    <a:pt x="391" y="6235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1461603" y="3999602"/>
              <a:ext cx="71964" cy="199630"/>
            </a:xfrm>
            <a:custGeom>
              <a:avLst/>
              <a:gdLst/>
              <a:ahLst/>
              <a:cxnLst/>
              <a:rect l="l" t="t" r="r" b="b"/>
              <a:pathLst>
                <a:path w="2248" h="6236" extrusionOk="0">
                  <a:moveTo>
                    <a:pt x="1870" y="1"/>
                  </a:moveTo>
                  <a:lnTo>
                    <a:pt x="1" y="6235"/>
                  </a:lnTo>
                  <a:lnTo>
                    <a:pt x="388" y="6235"/>
                  </a:lnTo>
                  <a:lnTo>
                    <a:pt x="2247" y="1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1526556" y="3999602"/>
              <a:ext cx="32333" cy="199630"/>
            </a:xfrm>
            <a:custGeom>
              <a:avLst/>
              <a:gdLst/>
              <a:ahLst/>
              <a:cxnLst/>
              <a:rect l="l" t="t" r="r" b="b"/>
              <a:pathLst>
                <a:path w="1010" h="6236" extrusionOk="0">
                  <a:moveTo>
                    <a:pt x="633" y="1"/>
                  </a:moveTo>
                  <a:lnTo>
                    <a:pt x="0" y="6235"/>
                  </a:lnTo>
                  <a:lnTo>
                    <a:pt x="391" y="6235"/>
                  </a:lnTo>
                  <a:lnTo>
                    <a:pt x="1010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530205" y="3999602"/>
              <a:ext cx="32333" cy="199630"/>
            </a:xfrm>
            <a:custGeom>
              <a:avLst/>
              <a:gdLst/>
              <a:ahLst/>
              <a:cxnLst/>
              <a:rect l="l" t="t" r="r" b="b"/>
              <a:pathLst>
                <a:path w="1010" h="6236" extrusionOk="0">
                  <a:moveTo>
                    <a:pt x="623" y="1"/>
                  </a:moveTo>
                  <a:lnTo>
                    <a:pt x="0" y="6235"/>
                  </a:lnTo>
                  <a:lnTo>
                    <a:pt x="391" y="6235"/>
                  </a:lnTo>
                  <a:lnTo>
                    <a:pt x="1010" y="1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505300" y="3983019"/>
              <a:ext cx="137910" cy="20264"/>
            </a:xfrm>
            <a:custGeom>
              <a:avLst/>
              <a:gdLst/>
              <a:ahLst/>
              <a:cxnLst/>
              <a:rect l="l" t="t" r="r" b="b"/>
              <a:pathLst>
                <a:path w="4308" h="633" extrusionOk="0">
                  <a:moveTo>
                    <a:pt x="319" y="0"/>
                  </a:moveTo>
                  <a:cubicBezTo>
                    <a:pt x="146" y="0"/>
                    <a:pt x="1" y="142"/>
                    <a:pt x="1" y="315"/>
                  </a:cubicBezTo>
                  <a:cubicBezTo>
                    <a:pt x="1" y="487"/>
                    <a:pt x="146" y="633"/>
                    <a:pt x="319" y="633"/>
                  </a:cubicBezTo>
                  <a:lnTo>
                    <a:pt x="3993" y="633"/>
                  </a:lnTo>
                  <a:cubicBezTo>
                    <a:pt x="4166" y="633"/>
                    <a:pt x="4307" y="487"/>
                    <a:pt x="4307" y="315"/>
                  </a:cubicBezTo>
                  <a:cubicBezTo>
                    <a:pt x="4307" y="142"/>
                    <a:pt x="4166" y="0"/>
                    <a:pt x="3993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1459298" y="3975593"/>
              <a:ext cx="236892" cy="19848"/>
            </a:xfrm>
            <a:custGeom>
              <a:avLst/>
              <a:gdLst/>
              <a:ahLst/>
              <a:cxnLst/>
              <a:rect l="l" t="t" r="r" b="b"/>
              <a:pathLst>
                <a:path w="7400" h="620" extrusionOk="0">
                  <a:moveTo>
                    <a:pt x="0" y="1"/>
                  </a:moveTo>
                  <a:cubicBezTo>
                    <a:pt x="0" y="346"/>
                    <a:pt x="273" y="619"/>
                    <a:pt x="619" y="619"/>
                  </a:cubicBezTo>
                  <a:lnTo>
                    <a:pt x="6781" y="619"/>
                  </a:lnTo>
                  <a:cubicBezTo>
                    <a:pt x="7127" y="619"/>
                    <a:pt x="7400" y="346"/>
                    <a:pt x="7400" y="1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1523803" y="3770458"/>
              <a:ext cx="172387" cy="205168"/>
            </a:xfrm>
            <a:custGeom>
              <a:avLst/>
              <a:gdLst/>
              <a:ahLst/>
              <a:cxnLst/>
              <a:rect l="l" t="t" r="r" b="b"/>
              <a:pathLst>
                <a:path w="5385" h="6409" extrusionOk="0">
                  <a:moveTo>
                    <a:pt x="3774" y="692"/>
                  </a:moveTo>
                  <a:cubicBezTo>
                    <a:pt x="4120" y="692"/>
                    <a:pt x="4407" y="979"/>
                    <a:pt x="4407" y="1324"/>
                  </a:cubicBezTo>
                  <a:lnTo>
                    <a:pt x="978" y="1324"/>
                  </a:lnTo>
                  <a:cubicBezTo>
                    <a:pt x="978" y="979"/>
                    <a:pt x="1268" y="692"/>
                    <a:pt x="1614" y="692"/>
                  </a:cubicBezTo>
                  <a:close/>
                  <a:moveTo>
                    <a:pt x="1082" y="1"/>
                  </a:moveTo>
                  <a:cubicBezTo>
                    <a:pt x="477" y="1"/>
                    <a:pt x="0" y="474"/>
                    <a:pt x="0" y="1065"/>
                  </a:cubicBezTo>
                  <a:lnTo>
                    <a:pt x="0" y="6409"/>
                  </a:lnTo>
                  <a:lnTo>
                    <a:pt x="5385" y="6409"/>
                  </a:lnTo>
                  <a:lnTo>
                    <a:pt x="5385" y="1065"/>
                  </a:lnTo>
                  <a:cubicBezTo>
                    <a:pt x="5385" y="474"/>
                    <a:pt x="4911" y="1"/>
                    <a:pt x="4306" y="1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1523803" y="3974696"/>
              <a:ext cx="172387" cy="1825"/>
            </a:xfrm>
            <a:custGeom>
              <a:avLst/>
              <a:gdLst/>
              <a:ahLst/>
              <a:cxnLst/>
              <a:rect l="l" t="t" r="r" b="b"/>
              <a:pathLst>
                <a:path w="5385" h="57" extrusionOk="0">
                  <a:moveTo>
                    <a:pt x="1341" y="1"/>
                  </a:moveTo>
                  <a:lnTo>
                    <a:pt x="677" y="15"/>
                  </a:lnTo>
                  <a:cubicBezTo>
                    <a:pt x="446" y="15"/>
                    <a:pt x="232" y="15"/>
                    <a:pt x="0" y="29"/>
                  </a:cubicBezTo>
                  <a:cubicBezTo>
                    <a:pt x="232" y="29"/>
                    <a:pt x="446" y="29"/>
                    <a:pt x="677" y="42"/>
                  </a:cubicBezTo>
                  <a:lnTo>
                    <a:pt x="1341" y="42"/>
                  </a:lnTo>
                  <a:cubicBezTo>
                    <a:pt x="1801" y="56"/>
                    <a:pt x="2247" y="56"/>
                    <a:pt x="2692" y="56"/>
                  </a:cubicBezTo>
                  <a:lnTo>
                    <a:pt x="4033" y="42"/>
                  </a:lnTo>
                  <a:lnTo>
                    <a:pt x="4711" y="42"/>
                  </a:lnTo>
                  <a:cubicBezTo>
                    <a:pt x="4939" y="29"/>
                    <a:pt x="5157" y="29"/>
                    <a:pt x="5385" y="29"/>
                  </a:cubicBezTo>
                  <a:cubicBezTo>
                    <a:pt x="5157" y="15"/>
                    <a:pt x="4939" y="15"/>
                    <a:pt x="4711" y="15"/>
                  </a:cubicBezTo>
                  <a:lnTo>
                    <a:pt x="4033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6" name="Google Shape;2016;p37"/>
          <p:cNvGrpSpPr/>
          <p:nvPr/>
        </p:nvGrpSpPr>
        <p:grpSpPr>
          <a:xfrm>
            <a:off x="7873568" y="1307223"/>
            <a:ext cx="547685" cy="883717"/>
            <a:chOff x="7993045" y="1684887"/>
            <a:chExt cx="168322" cy="271562"/>
          </a:xfrm>
        </p:grpSpPr>
        <p:sp>
          <p:nvSpPr>
            <p:cNvPr id="2017" name="Google Shape;2017;p37"/>
            <p:cNvSpPr/>
            <p:nvPr/>
          </p:nvSpPr>
          <p:spPr>
            <a:xfrm>
              <a:off x="7993045" y="1684887"/>
              <a:ext cx="168322" cy="271562"/>
            </a:xfrm>
            <a:custGeom>
              <a:avLst/>
              <a:gdLst/>
              <a:ahLst/>
              <a:cxnLst/>
              <a:rect l="l" t="t" r="r" b="b"/>
              <a:pathLst>
                <a:path w="5258" h="8483" extrusionOk="0">
                  <a:moveTo>
                    <a:pt x="0" y="1"/>
                  </a:moveTo>
                  <a:lnTo>
                    <a:pt x="0" y="8482"/>
                  </a:lnTo>
                  <a:lnTo>
                    <a:pt x="5257" y="8482"/>
                  </a:lnTo>
                  <a:lnTo>
                    <a:pt x="5257" y="1"/>
                  </a:lnTo>
                  <a:close/>
                </a:path>
              </a:pathLst>
            </a:custGeom>
            <a:solidFill>
              <a:srgbClr val="C2C6F5">
                <a:alpha val="32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8082872" y="1702397"/>
              <a:ext cx="55350" cy="94053"/>
            </a:xfrm>
            <a:custGeom>
              <a:avLst/>
              <a:gdLst/>
              <a:ahLst/>
              <a:cxnLst/>
              <a:rect l="l" t="t" r="r" b="b"/>
              <a:pathLst>
                <a:path w="1729" h="2938" extrusionOk="0">
                  <a:moveTo>
                    <a:pt x="1" y="0"/>
                  </a:moveTo>
                  <a:lnTo>
                    <a:pt x="1" y="1123"/>
                  </a:lnTo>
                  <a:lnTo>
                    <a:pt x="104" y="1154"/>
                  </a:lnTo>
                  <a:cubicBezTo>
                    <a:pt x="419" y="1268"/>
                    <a:pt x="637" y="1569"/>
                    <a:pt x="637" y="1901"/>
                  </a:cubicBezTo>
                  <a:cubicBezTo>
                    <a:pt x="637" y="1946"/>
                    <a:pt x="637" y="1974"/>
                    <a:pt x="623" y="2001"/>
                  </a:cubicBezTo>
                  <a:lnTo>
                    <a:pt x="606" y="2088"/>
                  </a:lnTo>
                  <a:lnTo>
                    <a:pt x="1442" y="2938"/>
                  </a:lnTo>
                  <a:lnTo>
                    <a:pt x="1542" y="2737"/>
                  </a:lnTo>
                  <a:cubicBezTo>
                    <a:pt x="1674" y="2478"/>
                    <a:pt x="1729" y="2191"/>
                    <a:pt x="1729" y="1901"/>
                  </a:cubicBezTo>
                  <a:cubicBezTo>
                    <a:pt x="1729" y="982"/>
                    <a:pt x="1082" y="204"/>
                    <a:pt x="191" y="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8034085" y="1780828"/>
              <a:ext cx="87554" cy="43281"/>
            </a:xfrm>
            <a:custGeom>
              <a:avLst/>
              <a:gdLst/>
              <a:ahLst/>
              <a:cxnLst/>
              <a:rect l="l" t="t" r="r" b="b"/>
              <a:pathLst>
                <a:path w="2735" h="1352" extrusionOk="0">
                  <a:moveTo>
                    <a:pt x="778" y="0"/>
                  </a:moveTo>
                  <a:lnTo>
                    <a:pt x="1" y="778"/>
                  </a:lnTo>
                  <a:lnTo>
                    <a:pt x="128" y="892"/>
                  </a:lnTo>
                  <a:cubicBezTo>
                    <a:pt x="474" y="1179"/>
                    <a:pt x="906" y="1352"/>
                    <a:pt x="1369" y="1352"/>
                  </a:cubicBezTo>
                  <a:cubicBezTo>
                    <a:pt x="1829" y="1352"/>
                    <a:pt x="2261" y="1179"/>
                    <a:pt x="2606" y="892"/>
                  </a:cubicBezTo>
                  <a:lnTo>
                    <a:pt x="2734" y="778"/>
                  </a:lnTo>
                  <a:lnTo>
                    <a:pt x="1957" y="0"/>
                  </a:lnTo>
                  <a:lnTo>
                    <a:pt x="1843" y="87"/>
                  </a:lnTo>
                  <a:cubicBezTo>
                    <a:pt x="1706" y="194"/>
                    <a:pt x="1537" y="248"/>
                    <a:pt x="1367" y="248"/>
                  </a:cubicBezTo>
                  <a:cubicBezTo>
                    <a:pt x="1198" y="248"/>
                    <a:pt x="1029" y="194"/>
                    <a:pt x="892" y="87"/>
                  </a:cubicBezTo>
                  <a:lnTo>
                    <a:pt x="778" y="0"/>
                  </a:ln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8017503" y="1702397"/>
              <a:ext cx="55350" cy="94053"/>
            </a:xfrm>
            <a:custGeom>
              <a:avLst/>
              <a:gdLst/>
              <a:ahLst/>
              <a:cxnLst/>
              <a:rect l="l" t="t" r="r" b="b"/>
              <a:pathLst>
                <a:path w="1729" h="2938" extrusionOk="0">
                  <a:moveTo>
                    <a:pt x="1728" y="0"/>
                  </a:moveTo>
                  <a:lnTo>
                    <a:pt x="1542" y="31"/>
                  </a:lnTo>
                  <a:cubicBezTo>
                    <a:pt x="646" y="204"/>
                    <a:pt x="0" y="982"/>
                    <a:pt x="0" y="1901"/>
                  </a:cubicBezTo>
                  <a:cubicBezTo>
                    <a:pt x="0" y="2191"/>
                    <a:pt x="73" y="2478"/>
                    <a:pt x="187" y="2737"/>
                  </a:cubicBezTo>
                  <a:lnTo>
                    <a:pt x="287" y="2938"/>
                  </a:lnTo>
                  <a:lnTo>
                    <a:pt x="1123" y="2088"/>
                  </a:lnTo>
                  <a:lnTo>
                    <a:pt x="1110" y="2001"/>
                  </a:lnTo>
                  <a:lnTo>
                    <a:pt x="1110" y="1901"/>
                  </a:lnTo>
                  <a:cubicBezTo>
                    <a:pt x="1110" y="1569"/>
                    <a:pt x="1310" y="1268"/>
                    <a:pt x="1628" y="1154"/>
                  </a:cubicBezTo>
                  <a:lnTo>
                    <a:pt x="1728" y="1123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8010972" y="1836145"/>
              <a:ext cx="133780" cy="5026"/>
            </a:xfrm>
            <a:custGeom>
              <a:avLst/>
              <a:gdLst/>
              <a:ahLst/>
              <a:cxnLst/>
              <a:rect l="l" t="t" r="r" b="b"/>
              <a:pathLst>
                <a:path w="4179" h="157" extrusionOk="0">
                  <a:moveTo>
                    <a:pt x="0" y="1"/>
                  </a:moveTo>
                  <a:lnTo>
                    <a:pt x="0" y="156"/>
                  </a:lnTo>
                  <a:lnTo>
                    <a:pt x="4179" y="156"/>
                  </a:lnTo>
                  <a:lnTo>
                    <a:pt x="4179" y="1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8010972" y="1849430"/>
              <a:ext cx="133780" cy="5570"/>
            </a:xfrm>
            <a:custGeom>
              <a:avLst/>
              <a:gdLst/>
              <a:ahLst/>
              <a:cxnLst/>
              <a:rect l="l" t="t" r="r" b="b"/>
              <a:pathLst>
                <a:path w="4179" h="174" extrusionOk="0">
                  <a:moveTo>
                    <a:pt x="0" y="0"/>
                  </a:moveTo>
                  <a:lnTo>
                    <a:pt x="0" y="173"/>
                  </a:lnTo>
                  <a:lnTo>
                    <a:pt x="4179" y="173"/>
                  </a:lnTo>
                  <a:lnTo>
                    <a:pt x="4179" y="0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8010972" y="1863259"/>
              <a:ext cx="133780" cy="5122"/>
            </a:xfrm>
            <a:custGeom>
              <a:avLst/>
              <a:gdLst/>
              <a:ahLst/>
              <a:cxnLst/>
              <a:rect l="l" t="t" r="r" b="b"/>
              <a:pathLst>
                <a:path w="4179" h="160" extrusionOk="0">
                  <a:moveTo>
                    <a:pt x="0" y="0"/>
                  </a:moveTo>
                  <a:lnTo>
                    <a:pt x="0" y="159"/>
                  </a:lnTo>
                  <a:lnTo>
                    <a:pt x="4179" y="159"/>
                  </a:lnTo>
                  <a:lnTo>
                    <a:pt x="4179" y="0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8010972" y="1876641"/>
              <a:ext cx="133780" cy="5570"/>
            </a:xfrm>
            <a:custGeom>
              <a:avLst/>
              <a:gdLst/>
              <a:ahLst/>
              <a:cxnLst/>
              <a:rect l="l" t="t" r="r" b="b"/>
              <a:pathLst>
                <a:path w="4179" h="174" extrusionOk="0">
                  <a:moveTo>
                    <a:pt x="0" y="1"/>
                  </a:moveTo>
                  <a:lnTo>
                    <a:pt x="0" y="173"/>
                  </a:lnTo>
                  <a:lnTo>
                    <a:pt x="4179" y="173"/>
                  </a:lnTo>
                  <a:lnTo>
                    <a:pt x="4179" y="1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8010972" y="1890470"/>
              <a:ext cx="133780" cy="5570"/>
            </a:xfrm>
            <a:custGeom>
              <a:avLst/>
              <a:gdLst/>
              <a:ahLst/>
              <a:cxnLst/>
              <a:rect l="l" t="t" r="r" b="b"/>
              <a:pathLst>
                <a:path w="4179" h="174" extrusionOk="0">
                  <a:moveTo>
                    <a:pt x="0" y="1"/>
                  </a:moveTo>
                  <a:lnTo>
                    <a:pt x="0" y="173"/>
                  </a:lnTo>
                  <a:lnTo>
                    <a:pt x="4179" y="173"/>
                  </a:lnTo>
                  <a:lnTo>
                    <a:pt x="4179" y="1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8010972" y="1904299"/>
              <a:ext cx="133780" cy="5122"/>
            </a:xfrm>
            <a:custGeom>
              <a:avLst/>
              <a:gdLst/>
              <a:ahLst/>
              <a:cxnLst/>
              <a:rect l="l" t="t" r="r" b="b"/>
              <a:pathLst>
                <a:path w="4179" h="160" extrusionOk="0">
                  <a:moveTo>
                    <a:pt x="0" y="1"/>
                  </a:moveTo>
                  <a:lnTo>
                    <a:pt x="0" y="160"/>
                  </a:lnTo>
                  <a:lnTo>
                    <a:pt x="4179" y="160"/>
                  </a:lnTo>
                  <a:lnTo>
                    <a:pt x="4179" y="1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8010972" y="1917680"/>
              <a:ext cx="133780" cy="5570"/>
            </a:xfrm>
            <a:custGeom>
              <a:avLst/>
              <a:gdLst/>
              <a:ahLst/>
              <a:cxnLst/>
              <a:rect l="l" t="t" r="r" b="b"/>
              <a:pathLst>
                <a:path w="4179" h="174" extrusionOk="0">
                  <a:moveTo>
                    <a:pt x="0" y="1"/>
                  </a:moveTo>
                  <a:lnTo>
                    <a:pt x="0" y="174"/>
                  </a:lnTo>
                  <a:lnTo>
                    <a:pt x="4179" y="174"/>
                  </a:lnTo>
                  <a:lnTo>
                    <a:pt x="4179" y="1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8010972" y="1931510"/>
              <a:ext cx="133780" cy="5122"/>
            </a:xfrm>
            <a:custGeom>
              <a:avLst/>
              <a:gdLst/>
              <a:ahLst/>
              <a:cxnLst/>
              <a:rect l="l" t="t" r="r" b="b"/>
              <a:pathLst>
                <a:path w="4179" h="160" extrusionOk="0">
                  <a:moveTo>
                    <a:pt x="0" y="1"/>
                  </a:moveTo>
                  <a:lnTo>
                    <a:pt x="0" y="160"/>
                  </a:lnTo>
                  <a:lnTo>
                    <a:pt x="4179" y="160"/>
                  </a:lnTo>
                  <a:lnTo>
                    <a:pt x="4179" y="1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Google Shape;2437;p4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Test </a:t>
            </a:r>
            <a:r>
              <a:rPr lang="en" dirty="0">
                <a:solidFill>
                  <a:schemeClr val="lt2"/>
                </a:solidFill>
              </a:rPr>
              <a:t>code coverage</a:t>
            </a:r>
            <a:endParaRPr dirty="0">
              <a:solidFill>
                <a:schemeClr val="lt2"/>
              </a:solidFill>
            </a:endParaRPr>
          </a:p>
        </p:txBody>
      </p:sp>
      <p:graphicFrame>
        <p:nvGraphicFramePr>
          <p:cNvPr id="2438" name="Google Shape;2438;p41"/>
          <p:cNvGraphicFramePr/>
          <p:nvPr>
            <p:extLst>
              <p:ext uri="{D42A27DB-BD31-4B8C-83A1-F6EECF244321}">
                <p14:modId xmlns:p14="http://schemas.microsoft.com/office/powerpoint/2010/main" val="156467953"/>
              </p:ext>
            </p:extLst>
          </p:nvPr>
        </p:nvGraphicFramePr>
        <p:xfrm>
          <a:off x="443026" y="1517875"/>
          <a:ext cx="8303124" cy="2880150"/>
        </p:xfrm>
        <a:graphic>
          <a:graphicData uri="http://schemas.openxmlformats.org/drawingml/2006/table">
            <a:tbl>
              <a:tblPr>
                <a:noFill/>
                <a:tableStyleId>{36C0BA54-94CD-4C74-BADD-F644A79E0924}</a:tableStyleId>
              </a:tblPr>
              <a:tblGrid>
                <a:gridCol w="1383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3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3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3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38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38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3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Paytone One"/>
                        <a:ea typeface="Paytone One"/>
                        <a:cs typeface="Paytone One"/>
                        <a:sym typeface="Payton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Paytone One"/>
                          <a:ea typeface="Paytone One"/>
                          <a:cs typeface="Paytone One"/>
                          <a:sym typeface="Paytone One"/>
                        </a:rPr>
                        <a:t>0-20%</a:t>
                      </a:r>
                      <a:endParaRPr sz="1100" dirty="0">
                        <a:solidFill>
                          <a:schemeClr val="dk1"/>
                        </a:solidFill>
                        <a:latin typeface="Paytone One"/>
                        <a:ea typeface="Paytone One"/>
                        <a:cs typeface="Paytone One"/>
                        <a:sym typeface="Payton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Paytone One"/>
                          <a:ea typeface="Paytone One"/>
                          <a:cs typeface="Paytone One"/>
                          <a:sym typeface="Paytone One"/>
                        </a:rPr>
                        <a:t>20-40%</a:t>
                      </a:r>
                      <a:endParaRPr sz="1100" dirty="0">
                        <a:solidFill>
                          <a:schemeClr val="dk1"/>
                        </a:solidFill>
                        <a:latin typeface="Paytone One"/>
                        <a:ea typeface="Paytone One"/>
                        <a:cs typeface="Paytone One"/>
                        <a:sym typeface="Payton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Paytone One"/>
                          <a:ea typeface="Paytone One"/>
                          <a:cs typeface="Paytone One"/>
                          <a:sym typeface="Paytone One"/>
                        </a:rPr>
                        <a:t>40-60%</a:t>
                      </a:r>
                      <a:endParaRPr sz="1100" dirty="0">
                        <a:solidFill>
                          <a:schemeClr val="dk1"/>
                        </a:solidFill>
                        <a:latin typeface="Paytone One"/>
                        <a:ea typeface="Paytone One"/>
                        <a:cs typeface="Paytone One"/>
                        <a:sym typeface="Payton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Paytone One"/>
                          <a:ea typeface="Paytone One"/>
                          <a:cs typeface="Paytone One"/>
                          <a:sym typeface="Paytone One"/>
                        </a:rPr>
                        <a:t>60-80%</a:t>
                      </a:r>
                      <a:endParaRPr sz="1100" dirty="0">
                        <a:solidFill>
                          <a:schemeClr val="dk1"/>
                        </a:solidFill>
                        <a:latin typeface="Paytone One"/>
                        <a:ea typeface="Paytone One"/>
                        <a:cs typeface="Paytone One"/>
                        <a:sym typeface="Payton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Paytone One"/>
                          <a:ea typeface="Paytone One"/>
                          <a:cs typeface="Paytone One"/>
                          <a:sym typeface="Paytone One"/>
                        </a:rPr>
                        <a:t>80-100%</a:t>
                      </a:r>
                      <a:endParaRPr sz="1100" dirty="0">
                        <a:solidFill>
                          <a:schemeClr val="dk1"/>
                        </a:solidFill>
                        <a:latin typeface="Paytone One"/>
                        <a:ea typeface="Paytone One"/>
                        <a:cs typeface="Paytone One"/>
                        <a:sym typeface="Payton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Paytone One"/>
                          <a:ea typeface="Paytone One"/>
                          <a:cs typeface="Paytone One"/>
                          <a:sym typeface="Paytone One"/>
                        </a:rPr>
                        <a:t>AccountsAndLeads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Paytone One"/>
                          <a:ea typeface="Paytone One"/>
                          <a:cs typeface="Paytone One"/>
                          <a:sym typeface="Paytone One"/>
                        </a:rPr>
                        <a:t>Controller</a:t>
                      </a:r>
                      <a:endParaRPr sz="800" dirty="0">
                        <a:solidFill>
                          <a:schemeClr val="dk1"/>
                        </a:solidFill>
                        <a:latin typeface="Paytone One"/>
                        <a:ea typeface="Paytone One"/>
                        <a:cs typeface="Paytone One"/>
                        <a:sym typeface="Payton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Paytone One"/>
                          <a:ea typeface="Paytone One"/>
                          <a:cs typeface="Paytone One"/>
                          <a:sym typeface="Paytone One"/>
                        </a:rPr>
                        <a:t>OpportunitiesPage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Paytone One"/>
                          <a:ea typeface="Paytone One"/>
                          <a:cs typeface="Paytone One"/>
                          <a:sym typeface="Paytone One"/>
                        </a:rPr>
                        <a:t>Controller</a:t>
                      </a:r>
                      <a:endParaRPr sz="800" dirty="0">
                        <a:solidFill>
                          <a:schemeClr val="dk1"/>
                        </a:solidFill>
                        <a:latin typeface="Paytone One"/>
                        <a:ea typeface="Paytone One"/>
                        <a:cs typeface="Paytone One"/>
                        <a:sym typeface="Payton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Paytone One"/>
                          <a:ea typeface="Paytone One"/>
                          <a:cs typeface="Paytone One"/>
                          <a:sym typeface="Paytone One"/>
                        </a:rPr>
                        <a:t>CloseOpportunityTask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Paytone One"/>
                          <a:ea typeface="Paytone One"/>
                          <a:cs typeface="Paytone One"/>
                          <a:sym typeface="Paytone One"/>
                        </a:rPr>
                        <a:t>Maker</a:t>
                      </a:r>
                      <a:endParaRPr sz="800" dirty="0">
                        <a:solidFill>
                          <a:schemeClr val="dk1"/>
                        </a:solidFill>
                        <a:latin typeface="Paytone One"/>
                        <a:ea typeface="Paytone One"/>
                        <a:cs typeface="Paytone One"/>
                        <a:sym typeface="Payton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Paytone One"/>
                          <a:ea typeface="Paytone One"/>
                          <a:cs typeface="Paytone One"/>
                          <a:sym typeface="Paytone One"/>
                        </a:rPr>
                        <a:t>OrderItemTrigger</a:t>
                      </a:r>
                      <a:endParaRPr sz="800" dirty="0">
                        <a:solidFill>
                          <a:schemeClr val="dk1"/>
                        </a:solidFill>
                        <a:latin typeface="Paytone One"/>
                        <a:ea typeface="Paytone One"/>
                        <a:cs typeface="Paytone One"/>
                        <a:sym typeface="Payton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Paytone One"/>
                          <a:ea typeface="Paytone One"/>
                          <a:cs typeface="Paytone One"/>
                          <a:sym typeface="Paytone One"/>
                        </a:rPr>
                        <a:t>OrderItemTrigger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Paytone One"/>
                          <a:ea typeface="Paytone One"/>
                          <a:cs typeface="Paytone One"/>
                          <a:sym typeface="Paytone One"/>
                        </a:rPr>
                        <a:t>Helper</a:t>
                      </a:r>
                      <a:endParaRPr sz="800" dirty="0">
                        <a:solidFill>
                          <a:schemeClr val="dk1"/>
                        </a:solidFill>
                        <a:latin typeface="Paytone One"/>
                        <a:ea typeface="Paytone One"/>
                        <a:cs typeface="Paytone One"/>
                        <a:sym typeface="Payton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Paytone One"/>
                          <a:ea typeface="Paytone One"/>
                          <a:cs typeface="Paytone One"/>
                          <a:sym typeface="Paytone One"/>
                        </a:rPr>
                        <a:t>OrderswithProducts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Paytone One"/>
                          <a:ea typeface="Paytone One"/>
                          <a:cs typeface="Paytone One"/>
                          <a:sym typeface="Paytone One"/>
                        </a:rPr>
                        <a:t>Controller</a:t>
                      </a:r>
                      <a:endParaRPr sz="800" dirty="0">
                        <a:solidFill>
                          <a:schemeClr val="dk1"/>
                        </a:solidFill>
                        <a:latin typeface="Paytone One"/>
                        <a:ea typeface="Paytone One"/>
                        <a:cs typeface="Paytone One"/>
                        <a:sym typeface="Payton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39" name="Google Shape;2439;p41"/>
          <p:cNvSpPr/>
          <p:nvPr/>
        </p:nvSpPr>
        <p:spPr>
          <a:xfrm>
            <a:off x="1825557" y="1946125"/>
            <a:ext cx="6911524" cy="24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40" name="Google Shape;2440;p41"/>
          <p:cNvSpPr/>
          <p:nvPr/>
        </p:nvSpPr>
        <p:spPr>
          <a:xfrm>
            <a:off x="1825557" y="3215535"/>
            <a:ext cx="4896256" cy="24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1" name="Google Shape;2441;p41"/>
          <p:cNvSpPr/>
          <p:nvPr/>
        </p:nvSpPr>
        <p:spPr>
          <a:xfrm>
            <a:off x="1825557" y="2374375"/>
            <a:ext cx="6920591" cy="24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2" name="Google Shape;2442;p41"/>
          <p:cNvSpPr/>
          <p:nvPr/>
        </p:nvSpPr>
        <p:spPr>
          <a:xfrm>
            <a:off x="1825557" y="2804770"/>
            <a:ext cx="6911524" cy="2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3" name="Google Shape;2443;p41"/>
          <p:cNvSpPr/>
          <p:nvPr/>
        </p:nvSpPr>
        <p:spPr>
          <a:xfrm>
            <a:off x="1825556" y="3639605"/>
            <a:ext cx="6920591" cy="24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4" name="Google Shape;2444;p41"/>
          <p:cNvSpPr/>
          <p:nvPr/>
        </p:nvSpPr>
        <p:spPr>
          <a:xfrm>
            <a:off x="1825556" y="4077310"/>
            <a:ext cx="6684782" cy="2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4231;p58">
            <a:extLst>
              <a:ext uri="{FF2B5EF4-FFF2-40B4-BE49-F238E27FC236}">
                <a16:creationId xmlns:a16="http://schemas.microsoft.com/office/drawing/2014/main" id="{522E86F3-1365-7CAC-29F4-28D751A23BF3}"/>
              </a:ext>
            </a:extLst>
          </p:cNvPr>
          <p:cNvGrpSpPr/>
          <p:nvPr/>
        </p:nvGrpSpPr>
        <p:grpSpPr>
          <a:xfrm>
            <a:off x="205595" y="86222"/>
            <a:ext cx="741232" cy="692578"/>
            <a:chOff x="5603975" y="1707625"/>
            <a:chExt cx="337475" cy="305875"/>
          </a:xfrm>
        </p:grpSpPr>
        <p:sp>
          <p:nvSpPr>
            <p:cNvPr id="3" name="Google Shape;4232;p58">
              <a:extLst>
                <a:ext uri="{FF2B5EF4-FFF2-40B4-BE49-F238E27FC236}">
                  <a16:creationId xmlns:a16="http://schemas.microsoft.com/office/drawing/2014/main" id="{8D78AD2E-2ACA-E844-E09A-1BF1DF8E7291}"/>
                </a:ext>
              </a:extLst>
            </p:cNvPr>
            <p:cNvSpPr/>
            <p:nvPr/>
          </p:nvSpPr>
          <p:spPr>
            <a:xfrm>
              <a:off x="5603975" y="1707625"/>
              <a:ext cx="168975" cy="305875"/>
            </a:xfrm>
            <a:custGeom>
              <a:avLst/>
              <a:gdLst/>
              <a:ahLst/>
              <a:cxnLst/>
              <a:rect l="l" t="t" r="r" b="b"/>
              <a:pathLst>
                <a:path w="6759" h="12235" extrusionOk="0">
                  <a:moveTo>
                    <a:pt x="5196" y="1"/>
                  </a:moveTo>
                  <a:cubicBezTo>
                    <a:pt x="3108" y="1"/>
                    <a:pt x="1420" y="1617"/>
                    <a:pt x="1241" y="3651"/>
                  </a:cubicBezTo>
                  <a:cubicBezTo>
                    <a:pt x="1241" y="3878"/>
                    <a:pt x="1169" y="4098"/>
                    <a:pt x="1092" y="4301"/>
                  </a:cubicBezTo>
                  <a:lnTo>
                    <a:pt x="149" y="6413"/>
                  </a:lnTo>
                  <a:cubicBezTo>
                    <a:pt x="0" y="6687"/>
                    <a:pt x="227" y="7009"/>
                    <a:pt x="525" y="7009"/>
                  </a:cubicBezTo>
                  <a:lnTo>
                    <a:pt x="943" y="7009"/>
                  </a:lnTo>
                  <a:cubicBezTo>
                    <a:pt x="996" y="7009"/>
                    <a:pt x="1044" y="7057"/>
                    <a:pt x="1044" y="7111"/>
                  </a:cubicBezTo>
                  <a:lnTo>
                    <a:pt x="1044" y="8870"/>
                  </a:lnTo>
                  <a:cubicBezTo>
                    <a:pt x="1044" y="9419"/>
                    <a:pt x="1491" y="9842"/>
                    <a:pt x="2016" y="9842"/>
                  </a:cubicBezTo>
                  <a:lnTo>
                    <a:pt x="3209" y="9842"/>
                  </a:lnTo>
                  <a:lnTo>
                    <a:pt x="3209" y="12127"/>
                  </a:lnTo>
                  <a:cubicBezTo>
                    <a:pt x="3209" y="12191"/>
                    <a:pt x="3242" y="12235"/>
                    <a:pt x="3293" y="12235"/>
                  </a:cubicBezTo>
                  <a:cubicBezTo>
                    <a:pt x="3304" y="12235"/>
                    <a:pt x="3316" y="12233"/>
                    <a:pt x="3329" y="12228"/>
                  </a:cubicBezTo>
                  <a:lnTo>
                    <a:pt x="6758" y="10886"/>
                  </a:lnTo>
                  <a:cubicBezTo>
                    <a:pt x="6758" y="10886"/>
                    <a:pt x="5321" y="919"/>
                    <a:pt x="6758" y="323"/>
                  </a:cubicBezTo>
                  <a:cubicBezTo>
                    <a:pt x="6263" y="102"/>
                    <a:pt x="5744" y="1"/>
                    <a:pt x="5196" y="1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233;p58">
              <a:extLst>
                <a:ext uri="{FF2B5EF4-FFF2-40B4-BE49-F238E27FC236}">
                  <a16:creationId xmlns:a16="http://schemas.microsoft.com/office/drawing/2014/main" id="{48BF768C-ED70-5DAD-E4FE-3F626A5756EE}"/>
                </a:ext>
              </a:extLst>
            </p:cNvPr>
            <p:cNvSpPr/>
            <p:nvPr/>
          </p:nvSpPr>
          <p:spPr>
            <a:xfrm>
              <a:off x="5772925" y="1707625"/>
              <a:ext cx="168525" cy="305875"/>
            </a:xfrm>
            <a:custGeom>
              <a:avLst/>
              <a:gdLst/>
              <a:ahLst/>
              <a:cxnLst/>
              <a:rect l="l" t="t" r="r" b="b"/>
              <a:pathLst>
                <a:path w="6741" h="12235" extrusionOk="0">
                  <a:moveTo>
                    <a:pt x="1545" y="1"/>
                  </a:moveTo>
                  <a:cubicBezTo>
                    <a:pt x="997" y="1"/>
                    <a:pt x="478" y="102"/>
                    <a:pt x="0" y="323"/>
                  </a:cubicBezTo>
                  <a:cubicBezTo>
                    <a:pt x="1420" y="919"/>
                    <a:pt x="0" y="10886"/>
                    <a:pt x="0" y="10886"/>
                  </a:cubicBezTo>
                  <a:lnTo>
                    <a:pt x="3406" y="12228"/>
                  </a:lnTo>
                  <a:cubicBezTo>
                    <a:pt x="3420" y="12233"/>
                    <a:pt x="3433" y="12235"/>
                    <a:pt x="3446" y="12235"/>
                  </a:cubicBezTo>
                  <a:cubicBezTo>
                    <a:pt x="3507" y="12235"/>
                    <a:pt x="3555" y="12191"/>
                    <a:pt x="3555" y="12127"/>
                  </a:cubicBezTo>
                  <a:lnTo>
                    <a:pt x="3555" y="9842"/>
                  </a:lnTo>
                  <a:lnTo>
                    <a:pt x="4725" y="9842"/>
                  </a:lnTo>
                  <a:cubicBezTo>
                    <a:pt x="5273" y="9842"/>
                    <a:pt x="5697" y="9419"/>
                    <a:pt x="5697" y="8870"/>
                  </a:cubicBezTo>
                  <a:lnTo>
                    <a:pt x="5697" y="7111"/>
                  </a:lnTo>
                  <a:cubicBezTo>
                    <a:pt x="5697" y="7057"/>
                    <a:pt x="5745" y="7009"/>
                    <a:pt x="5792" y="7009"/>
                  </a:cubicBezTo>
                  <a:lnTo>
                    <a:pt x="6216" y="7009"/>
                  </a:lnTo>
                  <a:cubicBezTo>
                    <a:pt x="6514" y="7009"/>
                    <a:pt x="6741" y="6687"/>
                    <a:pt x="6615" y="6413"/>
                  </a:cubicBezTo>
                  <a:lnTo>
                    <a:pt x="5643" y="4301"/>
                  </a:lnTo>
                  <a:cubicBezTo>
                    <a:pt x="5572" y="4098"/>
                    <a:pt x="5494" y="3878"/>
                    <a:pt x="5494" y="3651"/>
                  </a:cubicBezTo>
                  <a:cubicBezTo>
                    <a:pt x="5345" y="1617"/>
                    <a:pt x="3633" y="1"/>
                    <a:pt x="1545" y="1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234;p58">
              <a:extLst>
                <a:ext uri="{FF2B5EF4-FFF2-40B4-BE49-F238E27FC236}">
                  <a16:creationId xmlns:a16="http://schemas.microsoft.com/office/drawing/2014/main" id="{8BDC54CE-8886-0CCB-7E26-B8A8BCD097A9}"/>
                </a:ext>
              </a:extLst>
            </p:cNvPr>
            <p:cNvSpPr/>
            <p:nvPr/>
          </p:nvSpPr>
          <p:spPr>
            <a:xfrm>
              <a:off x="5712075" y="1715675"/>
              <a:ext cx="121275" cy="264125"/>
            </a:xfrm>
            <a:custGeom>
              <a:avLst/>
              <a:gdLst/>
              <a:ahLst/>
              <a:cxnLst/>
              <a:rect l="l" t="t" r="r" b="b"/>
              <a:pathLst>
                <a:path w="4851" h="10565" extrusionOk="0">
                  <a:moveTo>
                    <a:pt x="2434" y="1"/>
                  </a:moveTo>
                  <a:cubicBezTo>
                    <a:pt x="997" y="597"/>
                    <a:pt x="1" y="1987"/>
                    <a:pt x="1" y="3627"/>
                  </a:cubicBezTo>
                  <a:cubicBezTo>
                    <a:pt x="1" y="4403"/>
                    <a:pt x="198" y="5095"/>
                    <a:pt x="573" y="5691"/>
                  </a:cubicBezTo>
                  <a:cubicBezTo>
                    <a:pt x="1271" y="6836"/>
                    <a:pt x="1617" y="8155"/>
                    <a:pt x="1617" y="9497"/>
                  </a:cubicBezTo>
                  <a:lnTo>
                    <a:pt x="1617" y="10141"/>
                  </a:lnTo>
                  <a:cubicBezTo>
                    <a:pt x="1617" y="10189"/>
                    <a:pt x="1665" y="10242"/>
                    <a:pt x="1719" y="10266"/>
                  </a:cubicBezTo>
                  <a:lnTo>
                    <a:pt x="2434" y="10564"/>
                  </a:lnTo>
                  <a:lnTo>
                    <a:pt x="3132" y="10266"/>
                  </a:lnTo>
                  <a:cubicBezTo>
                    <a:pt x="3210" y="10242"/>
                    <a:pt x="3234" y="10189"/>
                    <a:pt x="3234" y="10141"/>
                  </a:cubicBezTo>
                  <a:lnTo>
                    <a:pt x="3234" y="9497"/>
                  </a:lnTo>
                  <a:cubicBezTo>
                    <a:pt x="3234" y="8155"/>
                    <a:pt x="3604" y="6836"/>
                    <a:pt x="4278" y="5691"/>
                  </a:cubicBezTo>
                  <a:cubicBezTo>
                    <a:pt x="4647" y="5095"/>
                    <a:pt x="4850" y="4403"/>
                    <a:pt x="4850" y="3627"/>
                  </a:cubicBezTo>
                  <a:cubicBezTo>
                    <a:pt x="4850" y="1987"/>
                    <a:pt x="3854" y="597"/>
                    <a:pt x="2434" y="1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235;p58">
              <a:extLst>
                <a:ext uri="{FF2B5EF4-FFF2-40B4-BE49-F238E27FC236}">
                  <a16:creationId xmlns:a16="http://schemas.microsoft.com/office/drawing/2014/main" id="{4B09A7DC-96B5-809B-271D-8F89973CD287}"/>
                </a:ext>
              </a:extLst>
            </p:cNvPr>
            <p:cNvSpPr/>
            <p:nvPr/>
          </p:nvSpPr>
          <p:spPr>
            <a:xfrm>
              <a:off x="5719550" y="1751175"/>
              <a:ext cx="106325" cy="106200"/>
            </a:xfrm>
            <a:custGeom>
              <a:avLst/>
              <a:gdLst/>
              <a:ahLst/>
              <a:cxnLst/>
              <a:rect l="l" t="t" r="r" b="b"/>
              <a:pathLst>
                <a:path w="4253" h="4248" extrusionOk="0">
                  <a:moveTo>
                    <a:pt x="2135" y="0"/>
                  </a:moveTo>
                  <a:cubicBezTo>
                    <a:pt x="942" y="0"/>
                    <a:pt x="0" y="943"/>
                    <a:pt x="0" y="2112"/>
                  </a:cubicBezTo>
                  <a:cubicBezTo>
                    <a:pt x="0" y="3305"/>
                    <a:pt x="942" y="4247"/>
                    <a:pt x="2135" y="4247"/>
                  </a:cubicBezTo>
                  <a:cubicBezTo>
                    <a:pt x="3305" y="4247"/>
                    <a:pt x="4253" y="3305"/>
                    <a:pt x="4253" y="2112"/>
                  </a:cubicBezTo>
                  <a:cubicBezTo>
                    <a:pt x="4253" y="943"/>
                    <a:pt x="3305" y="0"/>
                    <a:pt x="2135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236;p58">
              <a:extLst>
                <a:ext uri="{FF2B5EF4-FFF2-40B4-BE49-F238E27FC236}">
                  <a16:creationId xmlns:a16="http://schemas.microsoft.com/office/drawing/2014/main" id="{6183C565-1471-9D82-7E2A-B4AB1BDC945D}"/>
                </a:ext>
              </a:extLst>
            </p:cNvPr>
            <p:cNvSpPr/>
            <p:nvPr/>
          </p:nvSpPr>
          <p:spPr>
            <a:xfrm>
              <a:off x="5730125" y="1761600"/>
              <a:ext cx="85175" cy="85175"/>
            </a:xfrm>
            <a:custGeom>
              <a:avLst/>
              <a:gdLst/>
              <a:ahLst/>
              <a:cxnLst/>
              <a:rect l="l" t="t" r="r" b="b"/>
              <a:pathLst>
                <a:path w="3407" h="3407" extrusionOk="0">
                  <a:moveTo>
                    <a:pt x="1712" y="1"/>
                  </a:moveTo>
                  <a:cubicBezTo>
                    <a:pt x="770" y="1"/>
                    <a:pt x="1" y="746"/>
                    <a:pt x="1" y="1695"/>
                  </a:cubicBezTo>
                  <a:cubicBezTo>
                    <a:pt x="1" y="2637"/>
                    <a:pt x="770" y="3407"/>
                    <a:pt x="1712" y="3407"/>
                  </a:cubicBezTo>
                  <a:cubicBezTo>
                    <a:pt x="2637" y="3407"/>
                    <a:pt x="3406" y="2637"/>
                    <a:pt x="3406" y="1695"/>
                  </a:cubicBezTo>
                  <a:cubicBezTo>
                    <a:pt x="3406" y="746"/>
                    <a:pt x="2637" y="1"/>
                    <a:pt x="1712" y="1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237;p58">
              <a:extLst>
                <a:ext uri="{FF2B5EF4-FFF2-40B4-BE49-F238E27FC236}">
                  <a16:creationId xmlns:a16="http://schemas.microsoft.com/office/drawing/2014/main" id="{6F58F67C-CA50-1449-4083-FEC871A50A19}"/>
                </a:ext>
              </a:extLst>
            </p:cNvPr>
            <p:cNvSpPr/>
            <p:nvPr/>
          </p:nvSpPr>
          <p:spPr>
            <a:xfrm>
              <a:off x="5757425" y="1772200"/>
              <a:ext cx="31175" cy="64000"/>
            </a:xfrm>
            <a:custGeom>
              <a:avLst/>
              <a:gdLst/>
              <a:ahLst/>
              <a:cxnLst/>
              <a:rect l="l" t="t" r="r" b="b"/>
              <a:pathLst>
                <a:path w="1247" h="2560" extrusionOk="0">
                  <a:moveTo>
                    <a:pt x="620" y="0"/>
                  </a:moveTo>
                  <a:cubicBezTo>
                    <a:pt x="501" y="0"/>
                    <a:pt x="400" y="78"/>
                    <a:pt x="400" y="203"/>
                  </a:cubicBezTo>
                  <a:lnTo>
                    <a:pt x="400" y="275"/>
                  </a:lnTo>
                  <a:cubicBezTo>
                    <a:pt x="173" y="352"/>
                    <a:pt x="0" y="597"/>
                    <a:pt x="0" y="847"/>
                  </a:cubicBezTo>
                  <a:cubicBezTo>
                    <a:pt x="0" y="1193"/>
                    <a:pt x="274" y="1492"/>
                    <a:pt x="620" y="1492"/>
                  </a:cubicBezTo>
                  <a:cubicBezTo>
                    <a:pt x="722" y="1492"/>
                    <a:pt x="823" y="1569"/>
                    <a:pt x="823" y="1694"/>
                  </a:cubicBezTo>
                  <a:cubicBezTo>
                    <a:pt x="823" y="1814"/>
                    <a:pt x="722" y="1915"/>
                    <a:pt x="620" y="1915"/>
                  </a:cubicBezTo>
                  <a:cubicBezTo>
                    <a:pt x="549" y="1915"/>
                    <a:pt x="471" y="1891"/>
                    <a:pt x="424" y="1814"/>
                  </a:cubicBezTo>
                  <a:cubicBezTo>
                    <a:pt x="395" y="1756"/>
                    <a:pt x="337" y="1724"/>
                    <a:pt x="274" y="1724"/>
                  </a:cubicBezTo>
                  <a:cubicBezTo>
                    <a:pt x="233" y="1724"/>
                    <a:pt x="189" y="1738"/>
                    <a:pt x="149" y="1766"/>
                  </a:cubicBezTo>
                  <a:cubicBezTo>
                    <a:pt x="54" y="1843"/>
                    <a:pt x="24" y="1963"/>
                    <a:pt x="101" y="2040"/>
                  </a:cubicBezTo>
                  <a:cubicBezTo>
                    <a:pt x="173" y="2166"/>
                    <a:pt x="274" y="2237"/>
                    <a:pt x="400" y="2291"/>
                  </a:cubicBezTo>
                  <a:lnTo>
                    <a:pt x="400" y="2362"/>
                  </a:lnTo>
                  <a:cubicBezTo>
                    <a:pt x="400" y="2464"/>
                    <a:pt x="501" y="2559"/>
                    <a:pt x="620" y="2559"/>
                  </a:cubicBezTo>
                  <a:cubicBezTo>
                    <a:pt x="722" y="2559"/>
                    <a:pt x="823" y="2464"/>
                    <a:pt x="823" y="2362"/>
                  </a:cubicBezTo>
                  <a:lnTo>
                    <a:pt x="823" y="2291"/>
                  </a:lnTo>
                  <a:cubicBezTo>
                    <a:pt x="1068" y="2213"/>
                    <a:pt x="1247" y="1963"/>
                    <a:pt x="1247" y="1694"/>
                  </a:cubicBezTo>
                  <a:cubicBezTo>
                    <a:pt x="1247" y="1342"/>
                    <a:pt x="948" y="1068"/>
                    <a:pt x="620" y="1068"/>
                  </a:cubicBezTo>
                  <a:cubicBezTo>
                    <a:pt x="501" y="1068"/>
                    <a:pt x="400" y="973"/>
                    <a:pt x="400" y="847"/>
                  </a:cubicBezTo>
                  <a:cubicBezTo>
                    <a:pt x="400" y="746"/>
                    <a:pt x="501" y="651"/>
                    <a:pt x="620" y="651"/>
                  </a:cubicBezTo>
                  <a:cubicBezTo>
                    <a:pt x="674" y="651"/>
                    <a:pt x="746" y="674"/>
                    <a:pt x="799" y="746"/>
                  </a:cubicBezTo>
                  <a:cubicBezTo>
                    <a:pt x="830" y="796"/>
                    <a:pt x="894" y="824"/>
                    <a:pt x="962" y="824"/>
                  </a:cubicBezTo>
                  <a:cubicBezTo>
                    <a:pt x="998" y="824"/>
                    <a:pt x="1034" y="816"/>
                    <a:pt x="1068" y="800"/>
                  </a:cubicBezTo>
                  <a:cubicBezTo>
                    <a:pt x="1169" y="722"/>
                    <a:pt x="1193" y="597"/>
                    <a:pt x="1121" y="501"/>
                  </a:cubicBezTo>
                  <a:cubicBezTo>
                    <a:pt x="1044" y="400"/>
                    <a:pt x="948" y="322"/>
                    <a:pt x="823" y="275"/>
                  </a:cubicBezTo>
                  <a:lnTo>
                    <a:pt x="823" y="203"/>
                  </a:lnTo>
                  <a:cubicBezTo>
                    <a:pt x="823" y="78"/>
                    <a:pt x="722" y="0"/>
                    <a:pt x="620" y="0"/>
                  </a:cubicBezTo>
                  <a:close/>
                </a:path>
              </a:pathLst>
            </a:custGeom>
            <a:solidFill>
              <a:srgbClr val="F3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1" name="Google Shape;4392;p58">
            <a:extLst>
              <a:ext uri="{FF2B5EF4-FFF2-40B4-BE49-F238E27FC236}">
                <a16:creationId xmlns:a16="http://schemas.microsoft.com/office/drawing/2014/main" id="{E7AF6144-4484-AFD5-2D98-A93308C952D0}"/>
              </a:ext>
            </a:extLst>
          </p:cNvPr>
          <p:cNvGrpSpPr/>
          <p:nvPr/>
        </p:nvGrpSpPr>
        <p:grpSpPr>
          <a:xfrm>
            <a:off x="8290729" y="514060"/>
            <a:ext cx="670374" cy="715750"/>
            <a:chOff x="4878200" y="3796475"/>
            <a:chExt cx="277250" cy="332425"/>
          </a:xfrm>
        </p:grpSpPr>
        <p:sp>
          <p:nvSpPr>
            <p:cNvPr id="2452" name="Google Shape;4393;p58">
              <a:extLst>
                <a:ext uri="{FF2B5EF4-FFF2-40B4-BE49-F238E27FC236}">
                  <a16:creationId xmlns:a16="http://schemas.microsoft.com/office/drawing/2014/main" id="{016296FB-03A4-A3EF-825E-2A4AABCCED1A}"/>
                </a:ext>
              </a:extLst>
            </p:cNvPr>
            <p:cNvSpPr/>
            <p:nvPr/>
          </p:nvSpPr>
          <p:spPr>
            <a:xfrm>
              <a:off x="5074600" y="3894000"/>
              <a:ext cx="80850" cy="121875"/>
            </a:xfrm>
            <a:custGeom>
              <a:avLst/>
              <a:gdLst/>
              <a:ahLst/>
              <a:cxnLst/>
              <a:rect l="l" t="t" r="r" b="b"/>
              <a:pathLst>
                <a:path w="3234" h="4875" extrusionOk="0">
                  <a:moveTo>
                    <a:pt x="1217" y="1"/>
                  </a:moveTo>
                  <a:lnTo>
                    <a:pt x="1217" y="448"/>
                  </a:lnTo>
                  <a:cubicBezTo>
                    <a:pt x="1217" y="597"/>
                    <a:pt x="1169" y="723"/>
                    <a:pt x="1068" y="800"/>
                  </a:cubicBezTo>
                  <a:cubicBezTo>
                    <a:pt x="1020" y="848"/>
                    <a:pt x="972" y="896"/>
                    <a:pt x="895" y="896"/>
                  </a:cubicBezTo>
                  <a:lnTo>
                    <a:pt x="621" y="997"/>
                  </a:lnTo>
                  <a:cubicBezTo>
                    <a:pt x="251" y="1122"/>
                    <a:pt x="0" y="1468"/>
                    <a:pt x="0" y="1844"/>
                  </a:cubicBezTo>
                  <a:lnTo>
                    <a:pt x="0" y="4176"/>
                  </a:lnTo>
                  <a:cubicBezTo>
                    <a:pt x="0" y="4504"/>
                    <a:pt x="227" y="4773"/>
                    <a:pt x="525" y="4850"/>
                  </a:cubicBezTo>
                  <a:cubicBezTo>
                    <a:pt x="573" y="4850"/>
                    <a:pt x="621" y="4874"/>
                    <a:pt x="698" y="4874"/>
                  </a:cubicBezTo>
                  <a:lnTo>
                    <a:pt x="2511" y="4874"/>
                  </a:lnTo>
                  <a:cubicBezTo>
                    <a:pt x="2559" y="4874"/>
                    <a:pt x="2637" y="4850"/>
                    <a:pt x="2684" y="4850"/>
                  </a:cubicBezTo>
                  <a:cubicBezTo>
                    <a:pt x="2983" y="4773"/>
                    <a:pt x="3233" y="4504"/>
                    <a:pt x="3233" y="4176"/>
                  </a:cubicBezTo>
                  <a:lnTo>
                    <a:pt x="3233" y="4129"/>
                  </a:lnTo>
                  <a:lnTo>
                    <a:pt x="3233" y="1844"/>
                  </a:lnTo>
                  <a:cubicBezTo>
                    <a:pt x="3233" y="1468"/>
                    <a:pt x="3006" y="1122"/>
                    <a:pt x="2637" y="997"/>
                  </a:cubicBezTo>
                  <a:lnTo>
                    <a:pt x="2338" y="896"/>
                  </a:lnTo>
                  <a:cubicBezTo>
                    <a:pt x="2261" y="872"/>
                    <a:pt x="2213" y="848"/>
                    <a:pt x="2165" y="776"/>
                  </a:cubicBezTo>
                  <a:cubicBezTo>
                    <a:pt x="2064" y="699"/>
                    <a:pt x="2016" y="574"/>
                    <a:pt x="2016" y="448"/>
                  </a:cubicBezTo>
                  <a:lnTo>
                    <a:pt x="2016" y="1"/>
                  </a:lnTo>
                  <a:close/>
                </a:path>
              </a:pathLst>
            </a:custGeom>
            <a:solidFill>
              <a:srgbClr val="FED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4394;p58">
              <a:extLst>
                <a:ext uri="{FF2B5EF4-FFF2-40B4-BE49-F238E27FC236}">
                  <a16:creationId xmlns:a16="http://schemas.microsoft.com/office/drawing/2014/main" id="{A576164E-7768-A656-24E7-6F5E32D026CE}"/>
                </a:ext>
              </a:extLst>
            </p:cNvPr>
            <p:cNvSpPr/>
            <p:nvPr/>
          </p:nvSpPr>
          <p:spPr>
            <a:xfrm>
              <a:off x="5089500" y="3992275"/>
              <a:ext cx="47900" cy="121700"/>
            </a:xfrm>
            <a:custGeom>
              <a:avLst/>
              <a:gdLst/>
              <a:ahLst/>
              <a:cxnLst/>
              <a:rect l="l" t="t" r="r" b="b"/>
              <a:pathLst>
                <a:path w="1916" h="4868" extrusionOk="0">
                  <a:moveTo>
                    <a:pt x="102" y="1"/>
                  </a:moveTo>
                  <a:lnTo>
                    <a:pt x="1" y="2560"/>
                  </a:lnTo>
                  <a:lnTo>
                    <a:pt x="102" y="4796"/>
                  </a:lnTo>
                  <a:cubicBezTo>
                    <a:pt x="102" y="4844"/>
                    <a:pt x="126" y="4868"/>
                    <a:pt x="174" y="4868"/>
                  </a:cubicBezTo>
                  <a:lnTo>
                    <a:pt x="1838" y="4868"/>
                  </a:lnTo>
                  <a:cubicBezTo>
                    <a:pt x="1868" y="4868"/>
                    <a:pt x="1915" y="4844"/>
                    <a:pt x="1915" y="4796"/>
                  </a:cubicBezTo>
                  <a:lnTo>
                    <a:pt x="1915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4395;p58">
              <a:extLst>
                <a:ext uri="{FF2B5EF4-FFF2-40B4-BE49-F238E27FC236}">
                  <a16:creationId xmlns:a16="http://schemas.microsoft.com/office/drawing/2014/main" id="{3A3F8C97-A43C-5F7F-D267-E6B5C8EC2894}"/>
                </a:ext>
              </a:extLst>
            </p:cNvPr>
            <p:cNvSpPr/>
            <p:nvPr/>
          </p:nvSpPr>
          <p:spPr>
            <a:xfrm>
              <a:off x="5074600" y="3913400"/>
              <a:ext cx="80850" cy="85025"/>
            </a:xfrm>
            <a:custGeom>
              <a:avLst/>
              <a:gdLst/>
              <a:ahLst/>
              <a:cxnLst/>
              <a:rect l="l" t="t" r="r" b="b"/>
              <a:pathLst>
                <a:path w="3234" h="3401" extrusionOk="0">
                  <a:moveTo>
                    <a:pt x="2165" y="0"/>
                  </a:moveTo>
                  <a:cubicBezTo>
                    <a:pt x="2016" y="72"/>
                    <a:pt x="1814" y="120"/>
                    <a:pt x="1617" y="120"/>
                  </a:cubicBezTo>
                  <a:cubicBezTo>
                    <a:pt x="1420" y="120"/>
                    <a:pt x="1241" y="96"/>
                    <a:pt x="1068" y="24"/>
                  </a:cubicBezTo>
                  <a:cubicBezTo>
                    <a:pt x="1020" y="72"/>
                    <a:pt x="972" y="120"/>
                    <a:pt x="895" y="120"/>
                  </a:cubicBezTo>
                  <a:lnTo>
                    <a:pt x="621" y="221"/>
                  </a:lnTo>
                  <a:cubicBezTo>
                    <a:pt x="251" y="346"/>
                    <a:pt x="0" y="692"/>
                    <a:pt x="0" y="1068"/>
                  </a:cubicBezTo>
                  <a:lnTo>
                    <a:pt x="0" y="3400"/>
                  </a:lnTo>
                  <a:lnTo>
                    <a:pt x="3233" y="3400"/>
                  </a:lnTo>
                  <a:lnTo>
                    <a:pt x="3233" y="3353"/>
                  </a:lnTo>
                  <a:lnTo>
                    <a:pt x="3233" y="1068"/>
                  </a:lnTo>
                  <a:cubicBezTo>
                    <a:pt x="3233" y="692"/>
                    <a:pt x="3006" y="346"/>
                    <a:pt x="2637" y="221"/>
                  </a:cubicBezTo>
                  <a:lnTo>
                    <a:pt x="2338" y="120"/>
                  </a:lnTo>
                  <a:cubicBezTo>
                    <a:pt x="2261" y="96"/>
                    <a:pt x="2213" y="72"/>
                    <a:pt x="2165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4396;p58">
              <a:extLst>
                <a:ext uri="{FF2B5EF4-FFF2-40B4-BE49-F238E27FC236}">
                  <a16:creationId xmlns:a16="http://schemas.microsoft.com/office/drawing/2014/main" id="{10EBF04F-E1C4-7B24-E31B-C345D5A7C52E}"/>
                </a:ext>
              </a:extLst>
            </p:cNvPr>
            <p:cNvSpPr/>
            <p:nvPr/>
          </p:nvSpPr>
          <p:spPr>
            <a:xfrm>
              <a:off x="5105025" y="3894000"/>
              <a:ext cx="20000" cy="11925"/>
            </a:xfrm>
            <a:custGeom>
              <a:avLst/>
              <a:gdLst/>
              <a:ahLst/>
              <a:cxnLst/>
              <a:rect l="l" t="t" r="r" b="b"/>
              <a:pathLst>
                <a:path w="800" h="477" extrusionOk="0">
                  <a:moveTo>
                    <a:pt x="0" y="1"/>
                  </a:moveTo>
                  <a:lnTo>
                    <a:pt x="0" y="299"/>
                  </a:lnTo>
                  <a:lnTo>
                    <a:pt x="203" y="401"/>
                  </a:lnTo>
                  <a:cubicBezTo>
                    <a:pt x="262" y="451"/>
                    <a:pt x="337" y="477"/>
                    <a:pt x="412" y="477"/>
                  </a:cubicBezTo>
                  <a:cubicBezTo>
                    <a:pt x="486" y="477"/>
                    <a:pt x="561" y="451"/>
                    <a:pt x="620" y="401"/>
                  </a:cubicBezTo>
                  <a:lnTo>
                    <a:pt x="799" y="299"/>
                  </a:lnTo>
                  <a:lnTo>
                    <a:pt x="799" y="1"/>
                  </a:lnTo>
                  <a:close/>
                </a:path>
              </a:pathLst>
            </a:custGeom>
            <a:solidFill>
              <a:srgbClr val="FEC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4397;p58">
              <a:extLst>
                <a:ext uri="{FF2B5EF4-FFF2-40B4-BE49-F238E27FC236}">
                  <a16:creationId xmlns:a16="http://schemas.microsoft.com/office/drawing/2014/main" id="{98F6C084-8CA3-D349-952E-E31A30C24CBC}"/>
                </a:ext>
              </a:extLst>
            </p:cNvPr>
            <p:cNvSpPr/>
            <p:nvPr/>
          </p:nvSpPr>
          <p:spPr>
            <a:xfrm>
              <a:off x="5095775" y="3847475"/>
              <a:ext cx="39075" cy="52200"/>
            </a:xfrm>
            <a:custGeom>
              <a:avLst/>
              <a:gdLst/>
              <a:ahLst/>
              <a:cxnLst/>
              <a:rect l="l" t="t" r="r" b="b"/>
              <a:pathLst>
                <a:path w="1563" h="2088" extrusionOk="0">
                  <a:moveTo>
                    <a:pt x="471" y="1"/>
                  </a:moveTo>
                  <a:cubicBezTo>
                    <a:pt x="221" y="1"/>
                    <a:pt x="0" y="222"/>
                    <a:pt x="0" y="496"/>
                  </a:cubicBezTo>
                  <a:lnTo>
                    <a:pt x="0" y="1444"/>
                  </a:lnTo>
                  <a:cubicBezTo>
                    <a:pt x="0" y="1594"/>
                    <a:pt x="72" y="1713"/>
                    <a:pt x="197" y="1814"/>
                  </a:cubicBezTo>
                  <a:lnTo>
                    <a:pt x="573" y="2011"/>
                  </a:lnTo>
                  <a:cubicBezTo>
                    <a:pt x="632" y="2062"/>
                    <a:pt x="707" y="2087"/>
                    <a:pt x="782" y="2087"/>
                  </a:cubicBezTo>
                  <a:cubicBezTo>
                    <a:pt x="856" y="2087"/>
                    <a:pt x="931" y="2062"/>
                    <a:pt x="990" y="2011"/>
                  </a:cubicBezTo>
                  <a:lnTo>
                    <a:pt x="1366" y="1814"/>
                  </a:lnTo>
                  <a:cubicBezTo>
                    <a:pt x="1491" y="1713"/>
                    <a:pt x="1563" y="1594"/>
                    <a:pt x="1563" y="1444"/>
                  </a:cubicBezTo>
                  <a:lnTo>
                    <a:pt x="1563" y="496"/>
                  </a:lnTo>
                  <a:cubicBezTo>
                    <a:pt x="1563" y="222"/>
                    <a:pt x="1342" y="1"/>
                    <a:pt x="1068" y="1"/>
                  </a:cubicBezTo>
                  <a:close/>
                </a:path>
              </a:pathLst>
            </a:custGeom>
            <a:solidFill>
              <a:srgbClr val="FED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4398;p58">
              <a:extLst>
                <a:ext uri="{FF2B5EF4-FFF2-40B4-BE49-F238E27FC236}">
                  <a16:creationId xmlns:a16="http://schemas.microsoft.com/office/drawing/2014/main" id="{B2D87617-C8BA-3F80-25A6-F5F3382F1D3B}"/>
                </a:ext>
              </a:extLst>
            </p:cNvPr>
            <p:cNvSpPr/>
            <p:nvPr/>
          </p:nvSpPr>
          <p:spPr>
            <a:xfrm>
              <a:off x="5110675" y="3847475"/>
              <a:ext cx="24175" cy="52100"/>
            </a:xfrm>
            <a:custGeom>
              <a:avLst/>
              <a:gdLst/>
              <a:ahLst/>
              <a:cxnLst/>
              <a:rect l="l" t="t" r="r" b="b"/>
              <a:pathLst>
                <a:path w="967" h="2084" extrusionOk="0">
                  <a:moveTo>
                    <a:pt x="126" y="1"/>
                  </a:moveTo>
                  <a:cubicBezTo>
                    <a:pt x="371" y="1"/>
                    <a:pt x="597" y="222"/>
                    <a:pt x="597" y="496"/>
                  </a:cubicBezTo>
                  <a:lnTo>
                    <a:pt x="597" y="1444"/>
                  </a:lnTo>
                  <a:cubicBezTo>
                    <a:pt x="597" y="1594"/>
                    <a:pt x="520" y="1713"/>
                    <a:pt x="394" y="1814"/>
                  </a:cubicBezTo>
                  <a:lnTo>
                    <a:pt x="25" y="2011"/>
                  </a:lnTo>
                  <a:cubicBezTo>
                    <a:pt x="25" y="2041"/>
                    <a:pt x="25" y="2041"/>
                    <a:pt x="1" y="2041"/>
                  </a:cubicBezTo>
                  <a:cubicBezTo>
                    <a:pt x="52" y="2070"/>
                    <a:pt x="108" y="2084"/>
                    <a:pt x="164" y="2084"/>
                  </a:cubicBezTo>
                  <a:cubicBezTo>
                    <a:pt x="244" y="2084"/>
                    <a:pt x="324" y="2057"/>
                    <a:pt x="394" y="2011"/>
                  </a:cubicBezTo>
                  <a:lnTo>
                    <a:pt x="770" y="1814"/>
                  </a:lnTo>
                  <a:cubicBezTo>
                    <a:pt x="895" y="1713"/>
                    <a:pt x="967" y="1594"/>
                    <a:pt x="967" y="1444"/>
                  </a:cubicBezTo>
                  <a:lnTo>
                    <a:pt x="967" y="496"/>
                  </a:lnTo>
                  <a:cubicBezTo>
                    <a:pt x="967" y="222"/>
                    <a:pt x="746" y="1"/>
                    <a:pt x="472" y="1"/>
                  </a:cubicBezTo>
                  <a:close/>
                </a:path>
              </a:pathLst>
            </a:custGeom>
            <a:solidFill>
              <a:srgbClr val="FEC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4399;p58">
              <a:extLst>
                <a:ext uri="{FF2B5EF4-FFF2-40B4-BE49-F238E27FC236}">
                  <a16:creationId xmlns:a16="http://schemas.microsoft.com/office/drawing/2014/main" id="{A5953E01-4272-72A2-2B21-936F09B46236}"/>
                </a:ext>
              </a:extLst>
            </p:cNvPr>
            <p:cNvSpPr/>
            <p:nvPr/>
          </p:nvSpPr>
          <p:spPr>
            <a:xfrm>
              <a:off x="5095775" y="3847475"/>
              <a:ext cx="39075" cy="23600"/>
            </a:xfrm>
            <a:custGeom>
              <a:avLst/>
              <a:gdLst/>
              <a:ahLst/>
              <a:cxnLst/>
              <a:rect l="l" t="t" r="r" b="b"/>
              <a:pathLst>
                <a:path w="1563" h="944" extrusionOk="0">
                  <a:moveTo>
                    <a:pt x="471" y="1"/>
                  </a:moveTo>
                  <a:cubicBezTo>
                    <a:pt x="221" y="1"/>
                    <a:pt x="0" y="222"/>
                    <a:pt x="0" y="496"/>
                  </a:cubicBezTo>
                  <a:lnTo>
                    <a:pt x="0" y="872"/>
                  </a:lnTo>
                  <a:lnTo>
                    <a:pt x="471" y="621"/>
                  </a:lnTo>
                  <a:cubicBezTo>
                    <a:pt x="503" y="621"/>
                    <a:pt x="524" y="611"/>
                    <a:pt x="544" y="611"/>
                  </a:cubicBezTo>
                  <a:cubicBezTo>
                    <a:pt x="554" y="611"/>
                    <a:pt x="563" y="613"/>
                    <a:pt x="573" y="621"/>
                  </a:cubicBezTo>
                  <a:lnTo>
                    <a:pt x="1563" y="943"/>
                  </a:lnTo>
                  <a:lnTo>
                    <a:pt x="1563" y="496"/>
                  </a:lnTo>
                  <a:cubicBezTo>
                    <a:pt x="1563" y="222"/>
                    <a:pt x="1342" y="1"/>
                    <a:pt x="1068" y="1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4400;p58">
              <a:extLst>
                <a:ext uri="{FF2B5EF4-FFF2-40B4-BE49-F238E27FC236}">
                  <a16:creationId xmlns:a16="http://schemas.microsoft.com/office/drawing/2014/main" id="{B37BBC76-457B-F6DF-F70A-9DD03C179DAA}"/>
                </a:ext>
              </a:extLst>
            </p:cNvPr>
            <p:cNvSpPr/>
            <p:nvPr/>
          </p:nvSpPr>
          <p:spPr>
            <a:xfrm>
              <a:off x="5113800" y="3847475"/>
              <a:ext cx="21050" cy="23600"/>
            </a:xfrm>
            <a:custGeom>
              <a:avLst/>
              <a:gdLst/>
              <a:ahLst/>
              <a:cxnLst/>
              <a:rect l="l" t="t" r="r" b="b"/>
              <a:pathLst>
                <a:path w="842" h="944" extrusionOk="0">
                  <a:moveTo>
                    <a:pt x="1" y="1"/>
                  </a:moveTo>
                  <a:cubicBezTo>
                    <a:pt x="246" y="1"/>
                    <a:pt x="472" y="222"/>
                    <a:pt x="472" y="496"/>
                  </a:cubicBezTo>
                  <a:lnTo>
                    <a:pt x="472" y="818"/>
                  </a:lnTo>
                  <a:lnTo>
                    <a:pt x="842" y="943"/>
                  </a:lnTo>
                  <a:lnTo>
                    <a:pt x="842" y="496"/>
                  </a:lnTo>
                  <a:cubicBezTo>
                    <a:pt x="842" y="222"/>
                    <a:pt x="621" y="1"/>
                    <a:pt x="347" y="1"/>
                  </a:cubicBezTo>
                  <a:close/>
                </a:path>
              </a:pathLst>
            </a:custGeom>
            <a:solidFill>
              <a:srgbClr val="ED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4401;p58">
              <a:extLst>
                <a:ext uri="{FF2B5EF4-FFF2-40B4-BE49-F238E27FC236}">
                  <a16:creationId xmlns:a16="http://schemas.microsoft.com/office/drawing/2014/main" id="{A89348A8-BE94-A931-9303-89548CA7914C}"/>
                </a:ext>
              </a:extLst>
            </p:cNvPr>
            <p:cNvSpPr/>
            <p:nvPr/>
          </p:nvSpPr>
          <p:spPr>
            <a:xfrm>
              <a:off x="5087725" y="3942475"/>
              <a:ext cx="8675" cy="55950"/>
            </a:xfrm>
            <a:custGeom>
              <a:avLst/>
              <a:gdLst/>
              <a:ahLst/>
              <a:cxnLst/>
              <a:rect l="l" t="t" r="r" b="b"/>
              <a:pathLst>
                <a:path w="347" h="2238" extrusionOk="0">
                  <a:moveTo>
                    <a:pt x="173" y="0"/>
                  </a:moveTo>
                  <a:cubicBezTo>
                    <a:pt x="72" y="0"/>
                    <a:pt x="0" y="78"/>
                    <a:pt x="0" y="150"/>
                  </a:cubicBezTo>
                  <a:lnTo>
                    <a:pt x="0" y="2237"/>
                  </a:lnTo>
                  <a:lnTo>
                    <a:pt x="346" y="2237"/>
                  </a:lnTo>
                  <a:lnTo>
                    <a:pt x="346" y="150"/>
                  </a:lnTo>
                  <a:cubicBezTo>
                    <a:pt x="346" y="78"/>
                    <a:pt x="269" y="0"/>
                    <a:pt x="173" y="0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4402;p58">
              <a:extLst>
                <a:ext uri="{FF2B5EF4-FFF2-40B4-BE49-F238E27FC236}">
                  <a16:creationId xmlns:a16="http://schemas.microsoft.com/office/drawing/2014/main" id="{A7072F86-FBD1-9E0A-6F03-5D2639054801}"/>
                </a:ext>
              </a:extLst>
            </p:cNvPr>
            <p:cNvSpPr/>
            <p:nvPr/>
          </p:nvSpPr>
          <p:spPr>
            <a:xfrm>
              <a:off x="5133050" y="3942475"/>
              <a:ext cx="8675" cy="55950"/>
            </a:xfrm>
            <a:custGeom>
              <a:avLst/>
              <a:gdLst/>
              <a:ahLst/>
              <a:cxnLst/>
              <a:rect l="l" t="t" r="r" b="b"/>
              <a:pathLst>
                <a:path w="347" h="2238" extrusionOk="0">
                  <a:moveTo>
                    <a:pt x="173" y="0"/>
                  </a:moveTo>
                  <a:cubicBezTo>
                    <a:pt x="72" y="0"/>
                    <a:pt x="0" y="78"/>
                    <a:pt x="0" y="150"/>
                  </a:cubicBezTo>
                  <a:lnTo>
                    <a:pt x="0" y="2237"/>
                  </a:lnTo>
                  <a:lnTo>
                    <a:pt x="346" y="2237"/>
                  </a:lnTo>
                  <a:lnTo>
                    <a:pt x="346" y="150"/>
                  </a:lnTo>
                  <a:cubicBezTo>
                    <a:pt x="346" y="78"/>
                    <a:pt x="275" y="0"/>
                    <a:pt x="173" y="0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4403;p58">
              <a:extLst>
                <a:ext uri="{FF2B5EF4-FFF2-40B4-BE49-F238E27FC236}">
                  <a16:creationId xmlns:a16="http://schemas.microsoft.com/office/drawing/2014/main" id="{179B1EAE-C8A2-A39B-F310-AFCF607D3BAF}"/>
                </a:ext>
              </a:extLst>
            </p:cNvPr>
            <p:cNvSpPr/>
            <p:nvPr/>
          </p:nvSpPr>
          <p:spPr>
            <a:xfrm>
              <a:off x="5106350" y="3916375"/>
              <a:ext cx="17925" cy="54450"/>
            </a:xfrm>
            <a:custGeom>
              <a:avLst/>
              <a:gdLst/>
              <a:ahLst/>
              <a:cxnLst/>
              <a:rect l="l" t="t" r="r" b="b"/>
              <a:pathLst>
                <a:path w="717" h="2178" extrusionOk="0">
                  <a:moveTo>
                    <a:pt x="347" y="1"/>
                  </a:moveTo>
                  <a:lnTo>
                    <a:pt x="1" y="1790"/>
                  </a:lnTo>
                  <a:cubicBezTo>
                    <a:pt x="1" y="1820"/>
                    <a:pt x="1" y="1868"/>
                    <a:pt x="25" y="1891"/>
                  </a:cubicBezTo>
                  <a:lnTo>
                    <a:pt x="245" y="2142"/>
                  </a:lnTo>
                  <a:cubicBezTo>
                    <a:pt x="272" y="2166"/>
                    <a:pt x="303" y="2178"/>
                    <a:pt x="338" y="2178"/>
                  </a:cubicBezTo>
                  <a:cubicBezTo>
                    <a:pt x="372" y="2178"/>
                    <a:pt x="409" y="2166"/>
                    <a:pt x="448" y="2142"/>
                  </a:cubicBezTo>
                  <a:lnTo>
                    <a:pt x="669" y="1891"/>
                  </a:lnTo>
                  <a:cubicBezTo>
                    <a:pt x="716" y="1868"/>
                    <a:pt x="716" y="1820"/>
                    <a:pt x="716" y="1790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4404;p58">
              <a:extLst>
                <a:ext uri="{FF2B5EF4-FFF2-40B4-BE49-F238E27FC236}">
                  <a16:creationId xmlns:a16="http://schemas.microsoft.com/office/drawing/2014/main" id="{8FDC48B5-86E8-D00B-E3DA-CE3251DD8EAC}"/>
                </a:ext>
              </a:extLst>
            </p:cNvPr>
            <p:cNvSpPr/>
            <p:nvPr/>
          </p:nvSpPr>
          <p:spPr>
            <a:xfrm>
              <a:off x="5092050" y="3998400"/>
              <a:ext cx="45350" cy="8825"/>
            </a:xfrm>
            <a:custGeom>
              <a:avLst/>
              <a:gdLst/>
              <a:ahLst/>
              <a:cxnLst/>
              <a:rect l="l" t="t" r="r" b="b"/>
              <a:pathLst>
                <a:path w="1814" h="353" extrusionOk="0">
                  <a:moveTo>
                    <a:pt x="0" y="0"/>
                  </a:moveTo>
                  <a:lnTo>
                    <a:pt x="0" y="352"/>
                  </a:lnTo>
                  <a:lnTo>
                    <a:pt x="1813" y="352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4405;p58">
              <a:extLst>
                <a:ext uri="{FF2B5EF4-FFF2-40B4-BE49-F238E27FC236}">
                  <a16:creationId xmlns:a16="http://schemas.microsoft.com/office/drawing/2014/main" id="{B42C6801-6883-7B0B-0375-707388CC1AC2}"/>
                </a:ext>
              </a:extLst>
            </p:cNvPr>
            <p:cNvSpPr/>
            <p:nvPr/>
          </p:nvSpPr>
          <p:spPr>
            <a:xfrm>
              <a:off x="5110675" y="4015850"/>
              <a:ext cx="8075" cy="98125"/>
            </a:xfrm>
            <a:custGeom>
              <a:avLst/>
              <a:gdLst/>
              <a:ahLst/>
              <a:cxnLst/>
              <a:rect l="l" t="t" r="r" b="b"/>
              <a:pathLst>
                <a:path w="323" h="3925" extrusionOk="0">
                  <a:moveTo>
                    <a:pt x="150" y="0"/>
                  </a:moveTo>
                  <a:cubicBezTo>
                    <a:pt x="72" y="0"/>
                    <a:pt x="1" y="78"/>
                    <a:pt x="1" y="173"/>
                  </a:cubicBezTo>
                  <a:lnTo>
                    <a:pt x="1" y="3925"/>
                  </a:lnTo>
                  <a:lnTo>
                    <a:pt x="323" y="3925"/>
                  </a:lnTo>
                  <a:lnTo>
                    <a:pt x="323" y="173"/>
                  </a:lnTo>
                  <a:cubicBezTo>
                    <a:pt x="323" y="78"/>
                    <a:pt x="245" y="0"/>
                    <a:pt x="150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4406;p58">
              <a:extLst>
                <a:ext uri="{FF2B5EF4-FFF2-40B4-BE49-F238E27FC236}">
                  <a16:creationId xmlns:a16="http://schemas.microsoft.com/office/drawing/2014/main" id="{1DB52E62-CDCE-5876-883C-DCACE715AF56}"/>
                </a:ext>
              </a:extLst>
            </p:cNvPr>
            <p:cNvSpPr/>
            <p:nvPr/>
          </p:nvSpPr>
          <p:spPr>
            <a:xfrm>
              <a:off x="5092050" y="4113950"/>
              <a:ext cx="22375" cy="14950"/>
            </a:xfrm>
            <a:custGeom>
              <a:avLst/>
              <a:gdLst/>
              <a:ahLst/>
              <a:cxnLst/>
              <a:rect l="l" t="t" r="r" b="b"/>
              <a:pathLst>
                <a:path w="895" h="598" extrusionOk="0">
                  <a:moveTo>
                    <a:pt x="447" y="1"/>
                  </a:moveTo>
                  <a:cubicBezTo>
                    <a:pt x="197" y="1"/>
                    <a:pt x="0" y="204"/>
                    <a:pt x="0" y="478"/>
                  </a:cubicBezTo>
                  <a:lnTo>
                    <a:pt x="0" y="550"/>
                  </a:lnTo>
                  <a:cubicBezTo>
                    <a:pt x="0" y="574"/>
                    <a:pt x="24" y="597"/>
                    <a:pt x="24" y="597"/>
                  </a:cubicBezTo>
                  <a:lnTo>
                    <a:pt x="871" y="597"/>
                  </a:lnTo>
                  <a:cubicBezTo>
                    <a:pt x="895" y="597"/>
                    <a:pt x="895" y="574"/>
                    <a:pt x="895" y="550"/>
                  </a:cubicBezTo>
                  <a:lnTo>
                    <a:pt x="895" y="478"/>
                  </a:lnTo>
                  <a:cubicBezTo>
                    <a:pt x="895" y="204"/>
                    <a:pt x="692" y="1"/>
                    <a:pt x="447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4407;p58">
              <a:extLst>
                <a:ext uri="{FF2B5EF4-FFF2-40B4-BE49-F238E27FC236}">
                  <a16:creationId xmlns:a16="http://schemas.microsoft.com/office/drawing/2014/main" id="{91A339F8-ACA4-6C9A-83B2-54BBFA06DDBE}"/>
                </a:ext>
              </a:extLst>
            </p:cNvPr>
            <p:cNvSpPr/>
            <p:nvPr/>
          </p:nvSpPr>
          <p:spPr>
            <a:xfrm>
              <a:off x="5114400" y="4113950"/>
              <a:ext cx="23000" cy="14950"/>
            </a:xfrm>
            <a:custGeom>
              <a:avLst/>
              <a:gdLst/>
              <a:ahLst/>
              <a:cxnLst/>
              <a:rect l="l" t="t" r="r" b="b"/>
              <a:pathLst>
                <a:path w="920" h="598" extrusionOk="0">
                  <a:moveTo>
                    <a:pt x="472" y="1"/>
                  </a:moveTo>
                  <a:cubicBezTo>
                    <a:pt x="222" y="1"/>
                    <a:pt x="1" y="204"/>
                    <a:pt x="1" y="478"/>
                  </a:cubicBezTo>
                  <a:lnTo>
                    <a:pt x="1" y="550"/>
                  </a:lnTo>
                  <a:cubicBezTo>
                    <a:pt x="1" y="574"/>
                    <a:pt x="25" y="597"/>
                    <a:pt x="49" y="597"/>
                  </a:cubicBezTo>
                  <a:lnTo>
                    <a:pt x="872" y="597"/>
                  </a:lnTo>
                  <a:cubicBezTo>
                    <a:pt x="896" y="597"/>
                    <a:pt x="919" y="574"/>
                    <a:pt x="919" y="550"/>
                  </a:cubicBezTo>
                  <a:lnTo>
                    <a:pt x="919" y="478"/>
                  </a:lnTo>
                  <a:cubicBezTo>
                    <a:pt x="919" y="204"/>
                    <a:pt x="723" y="1"/>
                    <a:pt x="472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4408;p58">
              <a:extLst>
                <a:ext uri="{FF2B5EF4-FFF2-40B4-BE49-F238E27FC236}">
                  <a16:creationId xmlns:a16="http://schemas.microsoft.com/office/drawing/2014/main" id="{35B3F67D-8126-EADF-1F8E-756C6BC7BFEE}"/>
                </a:ext>
              </a:extLst>
            </p:cNvPr>
            <p:cNvSpPr/>
            <p:nvPr/>
          </p:nvSpPr>
          <p:spPr>
            <a:xfrm>
              <a:off x="4878200" y="3894000"/>
              <a:ext cx="80850" cy="121875"/>
            </a:xfrm>
            <a:custGeom>
              <a:avLst/>
              <a:gdLst/>
              <a:ahLst/>
              <a:cxnLst/>
              <a:rect l="l" t="t" r="r" b="b"/>
              <a:pathLst>
                <a:path w="3234" h="4875" extrusionOk="0">
                  <a:moveTo>
                    <a:pt x="1223" y="1"/>
                  </a:moveTo>
                  <a:lnTo>
                    <a:pt x="1223" y="448"/>
                  </a:lnTo>
                  <a:cubicBezTo>
                    <a:pt x="1223" y="597"/>
                    <a:pt x="1146" y="723"/>
                    <a:pt x="1074" y="800"/>
                  </a:cubicBezTo>
                  <a:cubicBezTo>
                    <a:pt x="1021" y="848"/>
                    <a:pt x="949" y="872"/>
                    <a:pt x="895" y="896"/>
                  </a:cubicBezTo>
                  <a:lnTo>
                    <a:pt x="597" y="997"/>
                  </a:lnTo>
                  <a:cubicBezTo>
                    <a:pt x="227" y="1122"/>
                    <a:pt x="1" y="1468"/>
                    <a:pt x="1" y="1844"/>
                  </a:cubicBezTo>
                  <a:lnTo>
                    <a:pt x="1" y="4176"/>
                  </a:lnTo>
                  <a:cubicBezTo>
                    <a:pt x="1" y="4504"/>
                    <a:pt x="203" y="4773"/>
                    <a:pt x="502" y="4850"/>
                  </a:cubicBezTo>
                  <a:cubicBezTo>
                    <a:pt x="549" y="4850"/>
                    <a:pt x="627" y="4874"/>
                    <a:pt x="675" y="4874"/>
                  </a:cubicBezTo>
                  <a:lnTo>
                    <a:pt x="2488" y="4874"/>
                  </a:lnTo>
                  <a:cubicBezTo>
                    <a:pt x="2565" y="4874"/>
                    <a:pt x="2613" y="4850"/>
                    <a:pt x="2661" y="4850"/>
                  </a:cubicBezTo>
                  <a:cubicBezTo>
                    <a:pt x="2959" y="4773"/>
                    <a:pt x="3210" y="4504"/>
                    <a:pt x="3233" y="4176"/>
                  </a:cubicBezTo>
                  <a:lnTo>
                    <a:pt x="3233" y="4129"/>
                  </a:lnTo>
                  <a:lnTo>
                    <a:pt x="3233" y="1844"/>
                  </a:lnTo>
                  <a:cubicBezTo>
                    <a:pt x="3233" y="1468"/>
                    <a:pt x="2983" y="1122"/>
                    <a:pt x="2613" y="997"/>
                  </a:cubicBezTo>
                  <a:lnTo>
                    <a:pt x="2339" y="896"/>
                  </a:lnTo>
                  <a:cubicBezTo>
                    <a:pt x="2267" y="872"/>
                    <a:pt x="2190" y="848"/>
                    <a:pt x="2142" y="776"/>
                  </a:cubicBezTo>
                  <a:cubicBezTo>
                    <a:pt x="2064" y="699"/>
                    <a:pt x="2017" y="574"/>
                    <a:pt x="2017" y="448"/>
                  </a:cubicBezTo>
                  <a:lnTo>
                    <a:pt x="2017" y="1"/>
                  </a:lnTo>
                  <a:close/>
                </a:path>
              </a:pathLst>
            </a:custGeom>
            <a:solidFill>
              <a:srgbClr val="FED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4409;p58">
              <a:extLst>
                <a:ext uri="{FF2B5EF4-FFF2-40B4-BE49-F238E27FC236}">
                  <a16:creationId xmlns:a16="http://schemas.microsoft.com/office/drawing/2014/main" id="{9E84923A-022E-CC0D-BE72-BDF10C3E3D22}"/>
                </a:ext>
              </a:extLst>
            </p:cNvPr>
            <p:cNvSpPr/>
            <p:nvPr/>
          </p:nvSpPr>
          <p:spPr>
            <a:xfrm>
              <a:off x="4895050" y="3992275"/>
              <a:ext cx="45350" cy="121700"/>
            </a:xfrm>
            <a:custGeom>
              <a:avLst/>
              <a:gdLst/>
              <a:ahLst/>
              <a:cxnLst/>
              <a:rect l="l" t="t" r="r" b="b"/>
              <a:pathLst>
                <a:path w="1814" h="4868" extrusionOk="0">
                  <a:moveTo>
                    <a:pt x="1" y="1"/>
                  </a:moveTo>
                  <a:lnTo>
                    <a:pt x="1" y="4796"/>
                  </a:lnTo>
                  <a:cubicBezTo>
                    <a:pt x="1" y="4844"/>
                    <a:pt x="48" y="4868"/>
                    <a:pt x="72" y="4868"/>
                  </a:cubicBezTo>
                  <a:lnTo>
                    <a:pt x="1742" y="4868"/>
                  </a:lnTo>
                  <a:cubicBezTo>
                    <a:pt x="1790" y="4868"/>
                    <a:pt x="1814" y="4844"/>
                    <a:pt x="1814" y="4796"/>
                  </a:cubicBezTo>
                  <a:lnTo>
                    <a:pt x="1814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4410;p58">
              <a:extLst>
                <a:ext uri="{FF2B5EF4-FFF2-40B4-BE49-F238E27FC236}">
                  <a16:creationId xmlns:a16="http://schemas.microsoft.com/office/drawing/2014/main" id="{31441166-CACE-6557-10BB-7B39AB870C80}"/>
                </a:ext>
              </a:extLst>
            </p:cNvPr>
            <p:cNvSpPr/>
            <p:nvPr/>
          </p:nvSpPr>
          <p:spPr>
            <a:xfrm>
              <a:off x="4878200" y="3913400"/>
              <a:ext cx="80850" cy="85025"/>
            </a:xfrm>
            <a:custGeom>
              <a:avLst/>
              <a:gdLst/>
              <a:ahLst/>
              <a:cxnLst/>
              <a:rect l="l" t="t" r="r" b="b"/>
              <a:pathLst>
                <a:path w="3234" h="3401" extrusionOk="0">
                  <a:moveTo>
                    <a:pt x="2142" y="0"/>
                  </a:moveTo>
                  <a:cubicBezTo>
                    <a:pt x="1993" y="72"/>
                    <a:pt x="1820" y="120"/>
                    <a:pt x="1593" y="120"/>
                  </a:cubicBezTo>
                  <a:cubicBezTo>
                    <a:pt x="1396" y="120"/>
                    <a:pt x="1223" y="96"/>
                    <a:pt x="1074" y="24"/>
                  </a:cubicBezTo>
                  <a:cubicBezTo>
                    <a:pt x="1021" y="72"/>
                    <a:pt x="949" y="96"/>
                    <a:pt x="895" y="120"/>
                  </a:cubicBezTo>
                  <a:lnTo>
                    <a:pt x="597" y="221"/>
                  </a:lnTo>
                  <a:cubicBezTo>
                    <a:pt x="227" y="346"/>
                    <a:pt x="1" y="692"/>
                    <a:pt x="1" y="1068"/>
                  </a:cubicBezTo>
                  <a:lnTo>
                    <a:pt x="1" y="3400"/>
                  </a:lnTo>
                  <a:lnTo>
                    <a:pt x="3233" y="3400"/>
                  </a:lnTo>
                  <a:lnTo>
                    <a:pt x="3233" y="3353"/>
                  </a:lnTo>
                  <a:lnTo>
                    <a:pt x="3233" y="1068"/>
                  </a:lnTo>
                  <a:cubicBezTo>
                    <a:pt x="3233" y="692"/>
                    <a:pt x="2983" y="346"/>
                    <a:pt x="2613" y="221"/>
                  </a:cubicBezTo>
                  <a:lnTo>
                    <a:pt x="2339" y="120"/>
                  </a:lnTo>
                  <a:cubicBezTo>
                    <a:pt x="2267" y="96"/>
                    <a:pt x="2190" y="72"/>
                    <a:pt x="2142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4411;p58">
              <a:extLst>
                <a:ext uri="{FF2B5EF4-FFF2-40B4-BE49-F238E27FC236}">
                  <a16:creationId xmlns:a16="http://schemas.microsoft.com/office/drawing/2014/main" id="{D3A9DF85-E2CF-1B79-1E6E-C2E7F95E6D99}"/>
                </a:ext>
              </a:extLst>
            </p:cNvPr>
            <p:cNvSpPr/>
            <p:nvPr/>
          </p:nvSpPr>
          <p:spPr>
            <a:xfrm>
              <a:off x="4908775" y="3894000"/>
              <a:ext cx="19850" cy="11925"/>
            </a:xfrm>
            <a:custGeom>
              <a:avLst/>
              <a:gdLst/>
              <a:ahLst/>
              <a:cxnLst/>
              <a:rect l="l" t="t" r="r" b="b"/>
              <a:pathLst>
                <a:path w="794" h="477" extrusionOk="0">
                  <a:moveTo>
                    <a:pt x="0" y="1"/>
                  </a:moveTo>
                  <a:lnTo>
                    <a:pt x="0" y="299"/>
                  </a:lnTo>
                  <a:lnTo>
                    <a:pt x="173" y="401"/>
                  </a:lnTo>
                  <a:cubicBezTo>
                    <a:pt x="236" y="451"/>
                    <a:pt x="311" y="477"/>
                    <a:pt x="385" y="477"/>
                  </a:cubicBezTo>
                  <a:cubicBezTo>
                    <a:pt x="460" y="477"/>
                    <a:pt x="534" y="451"/>
                    <a:pt x="597" y="401"/>
                  </a:cubicBezTo>
                  <a:lnTo>
                    <a:pt x="794" y="299"/>
                  </a:lnTo>
                  <a:lnTo>
                    <a:pt x="794" y="1"/>
                  </a:lnTo>
                  <a:close/>
                </a:path>
              </a:pathLst>
            </a:custGeom>
            <a:solidFill>
              <a:srgbClr val="FEC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4412;p58">
              <a:extLst>
                <a:ext uri="{FF2B5EF4-FFF2-40B4-BE49-F238E27FC236}">
                  <a16:creationId xmlns:a16="http://schemas.microsoft.com/office/drawing/2014/main" id="{6F012B48-E201-EEA8-0EB1-F5F82E302E45}"/>
                </a:ext>
              </a:extLst>
            </p:cNvPr>
            <p:cNvSpPr/>
            <p:nvPr/>
          </p:nvSpPr>
          <p:spPr>
            <a:xfrm>
              <a:off x="4898775" y="3847475"/>
              <a:ext cx="39100" cy="52200"/>
            </a:xfrm>
            <a:custGeom>
              <a:avLst/>
              <a:gdLst/>
              <a:ahLst/>
              <a:cxnLst/>
              <a:rect l="l" t="t" r="r" b="b"/>
              <a:pathLst>
                <a:path w="1564" h="2088" extrusionOk="0">
                  <a:moveTo>
                    <a:pt x="496" y="1"/>
                  </a:moveTo>
                  <a:cubicBezTo>
                    <a:pt x="221" y="1"/>
                    <a:pt x="1" y="222"/>
                    <a:pt x="1" y="496"/>
                  </a:cubicBezTo>
                  <a:lnTo>
                    <a:pt x="1" y="1444"/>
                  </a:lnTo>
                  <a:cubicBezTo>
                    <a:pt x="1" y="1594"/>
                    <a:pt x="72" y="1713"/>
                    <a:pt x="198" y="1814"/>
                  </a:cubicBezTo>
                  <a:lnTo>
                    <a:pt x="573" y="2011"/>
                  </a:lnTo>
                  <a:cubicBezTo>
                    <a:pt x="636" y="2062"/>
                    <a:pt x="711" y="2087"/>
                    <a:pt x="785" y="2087"/>
                  </a:cubicBezTo>
                  <a:cubicBezTo>
                    <a:pt x="860" y="2087"/>
                    <a:pt x="934" y="2062"/>
                    <a:pt x="997" y="2011"/>
                  </a:cubicBezTo>
                  <a:lnTo>
                    <a:pt x="1367" y="1814"/>
                  </a:lnTo>
                  <a:cubicBezTo>
                    <a:pt x="1492" y="1713"/>
                    <a:pt x="1563" y="1594"/>
                    <a:pt x="1563" y="1444"/>
                  </a:cubicBezTo>
                  <a:lnTo>
                    <a:pt x="1563" y="496"/>
                  </a:lnTo>
                  <a:cubicBezTo>
                    <a:pt x="1563" y="222"/>
                    <a:pt x="1343" y="1"/>
                    <a:pt x="1092" y="1"/>
                  </a:cubicBezTo>
                  <a:close/>
                </a:path>
              </a:pathLst>
            </a:custGeom>
            <a:solidFill>
              <a:srgbClr val="FED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4413;p58">
              <a:extLst>
                <a:ext uri="{FF2B5EF4-FFF2-40B4-BE49-F238E27FC236}">
                  <a16:creationId xmlns:a16="http://schemas.microsoft.com/office/drawing/2014/main" id="{7673315F-073B-9232-9E6F-D830F5C3E41D}"/>
                </a:ext>
              </a:extLst>
            </p:cNvPr>
            <p:cNvSpPr/>
            <p:nvPr/>
          </p:nvSpPr>
          <p:spPr>
            <a:xfrm>
              <a:off x="4913700" y="3847475"/>
              <a:ext cx="24175" cy="52100"/>
            </a:xfrm>
            <a:custGeom>
              <a:avLst/>
              <a:gdLst/>
              <a:ahLst/>
              <a:cxnLst/>
              <a:rect l="l" t="t" r="r" b="b"/>
              <a:pathLst>
                <a:path w="967" h="2084" extrusionOk="0">
                  <a:moveTo>
                    <a:pt x="125" y="1"/>
                  </a:moveTo>
                  <a:cubicBezTo>
                    <a:pt x="400" y="1"/>
                    <a:pt x="597" y="222"/>
                    <a:pt x="597" y="496"/>
                  </a:cubicBezTo>
                  <a:lnTo>
                    <a:pt x="597" y="1444"/>
                  </a:lnTo>
                  <a:cubicBezTo>
                    <a:pt x="597" y="1594"/>
                    <a:pt x="519" y="1713"/>
                    <a:pt x="400" y="1814"/>
                  </a:cubicBezTo>
                  <a:lnTo>
                    <a:pt x="48" y="2011"/>
                  </a:lnTo>
                  <a:cubicBezTo>
                    <a:pt x="24" y="2041"/>
                    <a:pt x="24" y="2041"/>
                    <a:pt x="0" y="2041"/>
                  </a:cubicBezTo>
                  <a:cubicBezTo>
                    <a:pt x="52" y="2070"/>
                    <a:pt x="107" y="2084"/>
                    <a:pt x="164" y="2084"/>
                  </a:cubicBezTo>
                  <a:cubicBezTo>
                    <a:pt x="244" y="2084"/>
                    <a:pt x="326" y="2057"/>
                    <a:pt x="400" y="2011"/>
                  </a:cubicBezTo>
                  <a:lnTo>
                    <a:pt x="770" y="1814"/>
                  </a:lnTo>
                  <a:cubicBezTo>
                    <a:pt x="895" y="1713"/>
                    <a:pt x="966" y="1594"/>
                    <a:pt x="966" y="1444"/>
                  </a:cubicBezTo>
                  <a:lnTo>
                    <a:pt x="966" y="496"/>
                  </a:lnTo>
                  <a:cubicBezTo>
                    <a:pt x="966" y="222"/>
                    <a:pt x="746" y="1"/>
                    <a:pt x="495" y="1"/>
                  </a:cubicBezTo>
                  <a:close/>
                </a:path>
              </a:pathLst>
            </a:custGeom>
            <a:solidFill>
              <a:srgbClr val="FEC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4414;p58">
              <a:extLst>
                <a:ext uri="{FF2B5EF4-FFF2-40B4-BE49-F238E27FC236}">
                  <a16:creationId xmlns:a16="http://schemas.microsoft.com/office/drawing/2014/main" id="{39C34672-A599-C3FB-AE56-026B7B3D1674}"/>
                </a:ext>
              </a:extLst>
            </p:cNvPr>
            <p:cNvSpPr/>
            <p:nvPr/>
          </p:nvSpPr>
          <p:spPr>
            <a:xfrm>
              <a:off x="4898775" y="3847475"/>
              <a:ext cx="39100" cy="23000"/>
            </a:xfrm>
            <a:custGeom>
              <a:avLst/>
              <a:gdLst/>
              <a:ahLst/>
              <a:cxnLst/>
              <a:rect l="l" t="t" r="r" b="b"/>
              <a:pathLst>
                <a:path w="1564" h="920" extrusionOk="0">
                  <a:moveTo>
                    <a:pt x="496" y="1"/>
                  </a:moveTo>
                  <a:cubicBezTo>
                    <a:pt x="221" y="1"/>
                    <a:pt x="1" y="222"/>
                    <a:pt x="1" y="496"/>
                  </a:cubicBezTo>
                  <a:lnTo>
                    <a:pt x="1" y="872"/>
                  </a:lnTo>
                  <a:lnTo>
                    <a:pt x="496" y="621"/>
                  </a:lnTo>
                  <a:cubicBezTo>
                    <a:pt x="512" y="621"/>
                    <a:pt x="530" y="611"/>
                    <a:pt x="548" y="611"/>
                  </a:cubicBezTo>
                  <a:cubicBezTo>
                    <a:pt x="557" y="611"/>
                    <a:pt x="565" y="613"/>
                    <a:pt x="573" y="621"/>
                  </a:cubicBezTo>
                  <a:lnTo>
                    <a:pt x="1563" y="920"/>
                  </a:lnTo>
                  <a:lnTo>
                    <a:pt x="1563" y="496"/>
                  </a:lnTo>
                  <a:cubicBezTo>
                    <a:pt x="1563" y="222"/>
                    <a:pt x="1343" y="1"/>
                    <a:pt x="1092" y="1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4415;p58">
              <a:extLst>
                <a:ext uri="{FF2B5EF4-FFF2-40B4-BE49-F238E27FC236}">
                  <a16:creationId xmlns:a16="http://schemas.microsoft.com/office/drawing/2014/main" id="{49A9CA0E-82BD-F098-510A-DF122CC83330}"/>
                </a:ext>
              </a:extLst>
            </p:cNvPr>
            <p:cNvSpPr/>
            <p:nvPr/>
          </p:nvSpPr>
          <p:spPr>
            <a:xfrm>
              <a:off x="4916825" y="3847475"/>
              <a:ext cx="21050" cy="23000"/>
            </a:xfrm>
            <a:custGeom>
              <a:avLst/>
              <a:gdLst/>
              <a:ahLst/>
              <a:cxnLst/>
              <a:rect l="l" t="t" r="r" b="b"/>
              <a:pathLst>
                <a:path w="842" h="920" extrusionOk="0">
                  <a:moveTo>
                    <a:pt x="0" y="1"/>
                  </a:moveTo>
                  <a:cubicBezTo>
                    <a:pt x="275" y="1"/>
                    <a:pt x="472" y="222"/>
                    <a:pt x="472" y="496"/>
                  </a:cubicBezTo>
                  <a:lnTo>
                    <a:pt x="472" y="818"/>
                  </a:lnTo>
                  <a:lnTo>
                    <a:pt x="841" y="920"/>
                  </a:lnTo>
                  <a:lnTo>
                    <a:pt x="841" y="496"/>
                  </a:lnTo>
                  <a:cubicBezTo>
                    <a:pt x="841" y="222"/>
                    <a:pt x="621" y="1"/>
                    <a:pt x="370" y="1"/>
                  </a:cubicBezTo>
                  <a:close/>
                </a:path>
              </a:pathLst>
            </a:custGeom>
            <a:solidFill>
              <a:srgbClr val="ED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4416;p58">
              <a:extLst>
                <a:ext uri="{FF2B5EF4-FFF2-40B4-BE49-F238E27FC236}">
                  <a16:creationId xmlns:a16="http://schemas.microsoft.com/office/drawing/2014/main" id="{0C8C98E2-9EB6-5D01-6A91-FFA96BFB7D42}"/>
                </a:ext>
              </a:extLst>
            </p:cNvPr>
            <p:cNvSpPr/>
            <p:nvPr/>
          </p:nvSpPr>
          <p:spPr>
            <a:xfrm>
              <a:off x="4890725" y="3941875"/>
              <a:ext cx="8675" cy="56550"/>
            </a:xfrm>
            <a:custGeom>
              <a:avLst/>
              <a:gdLst/>
              <a:ahLst/>
              <a:cxnLst/>
              <a:rect l="l" t="t" r="r" b="b"/>
              <a:pathLst>
                <a:path w="347" h="2262" extrusionOk="0">
                  <a:moveTo>
                    <a:pt x="174" y="1"/>
                  </a:moveTo>
                  <a:cubicBezTo>
                    <a:pt x="72" y="1"/>
                    <a:pt x="1" y="102"/>
                    <a:pt x="1" y="174"/>
                  </a:cubicBezTo>
                  <a:lnTo>
                    <a:pt x="1" y="2261"/>
                  </a:lnTo>
                  <a:lnTo>
                    <a:pt x="347" y="2261"/>
                  </a:lnTo>
                  <a:lnTo>
                    <a:pt x="347" y="174"/>
                  </a:lnTo>
                  <a:cubicBezTo>
                    <a:pt x="347" y="102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4417;p58">
              <a:extLst>
                <a:ext uri="{FF2B5EF4-FFF2-40B4-BE49-F238E27FC236}">
                  <a16:creationId xmlns:a16="http://schemas.microsoft.com/office/drawing/2014/main" id="{FE69BA0E-D4E9-5155-1D8C-321E21DFC558}"/>
                </a:ext>
              </a:extLst>
            </p:cNvPr>
            <p:cNvSpPr/>
            <p:nvPr/>
          </p:nvSpPr>
          <p:spPr>
            <a:xfrm>
              <a:off x="4936050" y="3941875"/>
              <a:ext cx="8675" cy="56550"/>
            </a:xfrm>
            <a:custGeom>
              <a:avLst/>
              <a:gdLst/>
              <a:ahLst/>
              <a:cxnLst/>
              <a:rect l="l" t="t" r="r" b="b"/>
              <a:pathLst>
                <a:path w="347" h="2262" extrusionOk="0">
                  <a:moveTo>
                    <a:pt x="174" y="1"/>
                  </a:moveTo>
                  <a:cubicBezTo>
                    <a:pt x="72" y="1"/>
                    <a:pt x="1" y="102"/>
                    <a:pt x="1" y="174"/>
                  </a:cubicBezTo>
                  <a:lnTo>
                    <a:pt x="1" y="2261"/>
                  </a:lnTo>
                  <a:lnTo>
                    <a:pt x="347" y="2261"/>
                  </a:lnTo>
                  <a:lnTo>
                    <a:pt x="347" y="174"/>
                  </a:lnTo>
                  <a:cubicBezTo>
                    <a:pt x="347" y="102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4418;p58">
              <a:extLst>
                <a:ext uri="{FF2B5EF4-FFF2-40B4-BE49-F238E27FC236}">
                  <a16:creationId xmlns:a16="http://schemas.microsoft.com/office/drawing/2014/main" id="{5C7F6A79-1EC1-465D-D5D0-3C243CB68459}"/>
                </a:ext>
              </a:extLst>
            </p:cNvPr>
            <p:cNvSpPr/>
            <p:nvPr/>
          </p:nvSpPr>
          <p:spPr>
            <a:xfrm>
              <a:off x="4909375" y="3916375"/>
              <a:ext cx="18050" cy="54450"/>
            </a:xfrm>
            <a:custGeom>
              <a:avLst/>
              <a:gdLst/>
              <a:ahLst/>
              <a:cxnLst/>
              <a:rect l="l" t="t" r="r" b="b"/>
              <a:pathLst>
                <a:path w="722" h="2178" extrusionOk="0">
                  <a:moveTo>
                    <a:pt x="346" y="1"/>
                  </a:moveTo>
                  <a:lnTo>
                    <a:pt x="0" y="1790"/>
                  </a:lnTo>
                  <a:cubicBezTo>
                    <a:pt x="0" y="1820"/>
                    <a:pt x="0" y="1868"/>
                    <a:pt x="24" y="1891"/>
                  </a:cubicBezTo>
                  <a:lnTo>
                    <a:pt x="245" y="2142"/>
                  </a:lnTo>
                  <a:cubicBezTo>
                    <a:pt x="272" y="2166"/>
                    <a:pt x="309" y="2178"/>
                    <a:pt x="346" y="2178"/>
                  </a:cubicBezTo>
                  <a:cubicBezTo>
                    <a:pt x="383" y="2178"/>
                    <a:pt x="421" y="2166"/>
                    <a:pt x="448" y="2142"/>
                  </a:cubicBezTo>
                  <a:lnTo>
                    <a:pt x="692" y="1891"/>
                  </a:lnTo>
                  <a:cubicBezTo>
                    <a:pt x="722" y="1868"/>
                    <a:pt x="722" y="1820"/>
                    <a:pt x="722" y="1790"/>
                  </a:cubicBezTo>
                  <a:lnTo>
                    <a:pt x="346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4419;p58">
              <a:extLst>
                <a:ext uri="{FF2B5EF4-FFF2-40B4-BE49-F238E27FC236}">
                  <a16:creationId xmlns:a16="http://schemas.microsoft.com/office/drawing/2014/main" id="{8431A48A-6A64-358B-D666-F2C47815C034}"/>
                </a:ext>
              </a:extLst>
            </p:cNvPr>
            <p:cNvSpPr/>
            <p:nvPr/>
          </p:nvSpPr>
          <p:spPr>
            <a:xfrm>
              <a:off x="4895050" y="3998400"/>
              <a:ext cx="45350" cy="8825"/>
            </a:xfrm>
            <a:custGeom>
              <a:avLst/>
              <a:gdLst/>
              <a:ahLst/>
              <a:cxnLst/>
              <a:rect l="l" t="t" r="r" b="b"/>
              <a:pathLst>
                <a:path w="1814" h="353" extrusionOk="0">
                  <a:moveTo>
                    <a:pt x="1" y="0"/>
                  </a:moveTo>
                  <a:lnTo>
                    <a:pt x="1" y="352"/>
                  </a:lnTo>
                  <a:lnTo>
                    <a:pt x="1814" y="352"/>
                  </a:lnTo>
                  <a:lnTo>
                    <a:pt x="1814" y="0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4420;p58">
              <a:extLst>
                <a:ext uri="{FF2B5EF4-FFF2-40B4-BE49-F238E27FC236}">
                  <a16:creationId xmlns:a16="http://schemas.microsoft.com/office/drawing/2014/main" id="{7304966C-6B30-4815-89CE-CF94AA6C8918}"/>
                </a:ext>
              </a:extLst>
            </p:cNvPr>
            <p:cNvSpPr/>
            <p:nvPr/>
          </p:nvSpPr>
          <p:spPr>
            <a:xfrm>
              <a:off x="4913700" y="4015850"/>
              <a:ext cx="8075" cy="98125"/>
            </a:xfrm>
            <a:custGeom>
              <a:avLst/>
              <a:gdLst/>
              <a:ahLst/>
              <a:cxnLst/>
              <a:rect l="l" t="t" r="r" b="b"/>
              <a:pathLst>
                <a:path w="323" h="3925" extrusionOk="0">
                  <a:moveTo>
                    <a:pt x="173" y="0"/>
                  </a:moveTo>
                  <a:cubicBezTo>
                    <a:pt x="72" y="0"/>
                    <a:pt x="0" y="78"/>
                    <a:pt x="0" y="173"/>
                  </a:cubicBezTo>
                  <a:lnTo>
                    <a:pt x="0" y="3925"/>
                  </a:lnTo>
                  <a:lnTo>
                    <a:pt x="322" y="3925"/>
                  </a:lnTo>
                  <a:lnTo>
                    <a:pt x="322" y="173"/>
                  </a:lnTo>
                  <a:cubicBezTo>
                    <a:pt x="322" y="78"/>
                    <a:pt x="251" y="0"/>
                    <a:pt x="173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4421;p58">
              <a:extLst>
                <a:ext uri="{FF2B5EF4-FFF2-40B4-BE49-F238E27FC236}">
                  <a16:creationId xmlns:a16="http://schemas.microsoft.com/office/drawing/2014/main" id="{6A02199F-79F0-5C63-5CE3-6FB52B72C3D4}"/>
                </a:ext>
              </a:extLst>
            </p:cNvPr>
            <p:cNvSpPr/>
            <p:nvPr/>
          </p:nvSpPr>
          <p:spPr>
            <a:xfrm>
              <a:off x="4895050" y="4113950"/>
              <a:ext cx="23000" cy="14950"/>
            </a:xfrm>
            <a:custGeom>
              <a:avLst/>
              <a:gdLst/>
              <a:ahLst/>
              <a:cxnLst/>
              <a:rect l="l" t="t" r="r" b="b"/>
              <a:pathLst>
                <a:path w="920" h="598" extrusionOk="0">
                  <a:moveTo>
                    <a:pt x="448" y="1"/>
                  </a:moveTo>
                  <a:cubicBezTo>
                    <a:pt x="197" y="1"/>
                    <a:pt x="1" y="204"/>
                    <a:pt x="1" y="478"/>
                  </a:cubicBezTo>
                  <a:lnTo>
                    <a:pt x="1" y="550"/>
                  </a:lnTo>
                  <a:cubicBezTo>
                    <a:pt x="1" y="574"/>
                    <a:pt x="24" y="597"/>
                    <a:pt x="48" y="597"/>
                  </a:cubicBezTo>
                  <a:lnTo>
                    <a:pt x="871" y="597"/>
                  </a:lnTo>
                  <a:cubicBezTo>
                    <a:pt x="895" y="597"/>
                    <a:pt x="919" y="574"/>
                    <a:pt x="919" y="550"/>
                  </a:cubicBezTo>
                  <a:lnTo>
                    <a:pt x="919" y="478"/>
                  </a:lnTo>
                  <a:cubicBezTo>
                    <a:pt x="919" y="204"/>
                    <a:pt x="698" y="1"/>
                    <a:pt x="448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4422;p58">
              <a:extLst>
                <a:ext uri="{FF2B5EF4-FFF2-40B4-BE49-F238E27FC236}">
                  <a16:creationId xmlns:a16="http://schemas.microsoft.com/office/drawing/2014/main" id="{F249803E-DBE5-96BD-5E68-3C011BF24555}"/>
                </a:ext>
              </a:extLst>
            </p:cNvPr>
            <p:cNvSpPr/>
            <p:nvPr/>
          </p:nvSpPr>
          <p:spPr>
            <a:xfrm>
              <a:off x="4918025" y="4113950"/>
              <a:ext cx="22375" cy="14950"/>
            </a:xfrm>
            <a:custGeom>
              <a:avLst/>
              <a:gdLst/>
              <a:ahLst/>
              <a:cxnLst/>
              <a:rect l="l" t="t" r="r" b="b"/>
              <a:pathLst>
                <a:path w="895" h="598" extrusionOk="0">
                  <a:moveTo>
                    <a:pt x="448" y="1"/>
                  </a:moveTo>
                  <a:cubicBezTo>
                    <a:pt x="197" y="1"/>
                    <a:pt x="0" y="204"/>
                    <a:pt x="0" y="478"/>
                  </a:cubicBezTo>
                  <a:lnTo>
                    <a:pt x="0" y="550"/>
                  </a:lnTo>
                  <a:cubicBezTo>
                    <a:pt x="0" y="574"/>
                    <a:pt x="0" y="597"/>
                    <a:pt x="24" y="597"/>
                  </a:cubicBezTo>
                  <a:lnTo>
                    <a:pt x="871" y="597"/>
                  </a:lnTo>
                  <a:cubicBezTo>
                    <a:pt x="871" y="597"/>
                    <a:pt x="895" y="574"/>
                    <a:pt x="895" y="550"/>
                  </a:cubicBezTo>
                  <a:lnTo>
                    <a:pt x="895" y="478"/>
                  </a:lnTo>
                  <a:cubicBezTo>
                    <a:pt x="895" y="204"/>
                    <a:pt x="698" y="1"/>
                    <a:pt x="448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4423;p58">
              <a:extLst>
                <a:ext uri="{FF2B5EF4-FFF2-40B4-BE49-F238E27FC236}">
                  <a16:creationId xmlns:a16="http://schemas.microsoft.com/office/drawing/2014/main" id="{19DCF2E9-78C1-16ED-783D-E6DA6FB9118A}"/>
                </a:ext>
              </a:extLst>
            </p:cNvPr>
            <p:cNvSpPr/>
            <p:nvPr/>
          </p:nvSpPr>
          <p:spPr>
            <a:xfrm>
              <a:off x="5024925" y="3877300"/>
              <a:ext cx="86375" cy="129925"/>
            </a:xfrm>
            <a:custGeom>
              <a:avLst/>
              <a:gdLst/>
              <a:ahLst/>
              <a:cxnLst/>
              <a:rect l="l" t="t" r="r" b="b"/>
              <a:pathLst>
                <a:path w="3455" h="5197" extrusionOk="0">
                  <a:moveTo>
                    <a:pt x="1289" y="1"/>
                  </a:moveTo>
                  <a:lnTo>
                    <a:pt x="1289" y="472"/>
                  </a:lnTo>
                  <a:cubicBezTo>
                    <a:pt x="1289" y="621"/>
                    <a:pt x="1242" y="746"/>
                    <a:pt x="1140" y="848"/>
                  </a:cubicBezTo>
                  <a:cubicBezTo>
                    <a:pt x="1092" y="896"/>
                    <a:pt x="1021" y="943"/>
                    <a:pt x="967" y="967"/>
                  </a:cubicBezTo>
                  <a:lnTo>
                    <a:pt x="645" y="1069"/>
                  </a:lnTo>
                  <a:cubicBezTo>
                    <a:pt x="245" y="1194"/>
                    <a:pt x="1" y="1564"/>
                    <a:pt x="1" y="1963"/>
                  </a:cubicBezTo>
                  <a:lnTo>
                    <a:pt x="1" y="4474"/>
                  </a:lnTo>
                  <a:cubicBezTo>
                    <a:pt x="1" y="4820"/>
                    <a:pt x="222" y="5095"/>
                    <a:pt x="544" y="5196"/>
                  </a:cubicBezTo>
                  <a:lnTo>
                    <a:pt x="2858" y="5196"/>
                  </a:lnTo>
                  <a:cubicBezTo>
                    <a:pt x="3180" y="5095"/>
                    <a:pt x="3431" y="4820"/>
                    <a:pt x="3455" y="4474"/>
                  </a:cubicBezTo>
                  <a:lnTo>
                    <a:pt x="3455" y="4427"/>
                  </a:lnTo>
                  <a:lnTo>
                    <a:pt x="3455" y="1963"/>
                  </a:lnTo>
                  <a:cubicBezTo>
                    <a:pt x="3455" y="1564"/>
                    <a:pt x="3204" y="1194"/>
                    <a:pt x="2810" y="1069"/>
                  </a:cubicBezTo>
                  <a:lnTo>
                    <a:pt x="2512" y="967"/>
                  </a:lnTo>
                  <a:cubicBezTo>
                    <a:pt x="2411" y="943"/>
                    <a:pt x="2363" y="896"/>
                    <a:pt x="2285" y="818"/>
                  </a:cubicBezTo>
                  <a:cubicBezTo>
                    <a:pt x="2214" y="746"/>
                    <a:pt x="2160" y="621"/>
                    <a:pt x="2160" y="472"/>
                  </a:cubicBezTo>
                  <a:lnTo>
                    <a:pt x="2160" y="1"/>
                  </a:lnTo>
                  <a:close/>
                </a:path>
              </a:pathLst>
            </a:custGeom>
            <a:solidFill>
              <a:srgbClr val="FED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4424;p58">
              <a:extLst>
                <a:ext uri="{FF2B5EF4-FFF2-40B4-BE49-F238E27FC236}">
                  <a16:creationId xmlns:a16="http://schemas.microsoft.com/office/drawing/2014/main" id="{8FAD00A7-970F-1CB3-35DE-016E3A750A3D}"/>
                </a:ext>
              </a:extLst>
            </p:cNvPr>
            <p:cNvSpPr/>
            <p:nvPr/>
          </p:nvSpPr>
          <p:spPr>
            <a:xfrm>
              <a:off x="5042975" y="3982300"/>
              <a:ext cx="49100" cy="131100"/>
            </a:xfrm>
            <a:custGeom>
              <a:avLst/>
              <a:gdLst/>
              <a:ahLst/>
              <a:cxnLst/>
              <a:rect l="l" t="t" r="r" b="b"/>
              <a:pathLst>
                <a:path w="1964" h="5244" extrusionOk="0">
                  <a:moveTo>
                    <a:pt x="1" y="0"/>
                  </a:moveTo>
                  <a:lnTo>
                    <a:pt x="1" y="5148"/>
                  </a:lnTo>
                  <a:cubicBezTo>
                    <a:pt x="1" y="5195"/>
                    <a:pt x="48" y="5243"/>
                    <a:pt x="96" y="5243"/>
                  </a:cubicBezTo>
                  <a:lnTo>
                    <a:pt x="1862" y="5243"/>
                  </a:lnTo>
                  <a:cubicBezTo>
                    <a:pt x="1909" y="5243"/>
                    <a:pt x="1963" y="5195"/>
                    <a:pt x="1963" y="5148"/>
                  </a:cubicBezTo>
                  <a:lnTo>
                    <a:pt x="1963" y="0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4425;p58">
              <a:extLst>
                <a:ext uri="{FF2B5EF4-FFF2-40B4-BE49-F238E27FC236}">
                  <a16:creationId xmlns:a16="http://schemas.microsoft.com/office/drawing/2014/main" id="{4F0CB004-35A5-4300-8D8D-F673BA38AA53}"/>
                </a:ext>
              </a:extLst>
            </p:cNvPr>
            <p:cNvSpPr/>
            <p:nvPr/>
          </p:nvSpPr>
          <p:spPr>
            <a:xfrm>
              <a:off x="5024925" y="3897750"/>
              <a:ext cx="86375" cy="91425"/>
            </a:xfrm>
            <a:custGeom>
              <a:avLst/>
              <a:gdLst/>
              <a:ahLst/>
              <a:cxnLst/>
              <a:rect l="l" t="t" r="r" b="b"/>
              <a:pathLst>
                <a:path w="3455" h="3657" extrusionOk="0">
                  <a:moveTo>
                    <a:pt x="2285" y="0"/>
                  </a:moveTo>
                  <a:cubicBezTo>
                    <a:pt x="2136" y="78"/>
                    <a:pt x="1939" y="125"/>
                    <a:pt x="1713" y="125"/>
                  </a:cubicBezTo>
                  <a:cubicBezTo>
                    <a:pt x="1516" y="125"/>
                    <a:pt x="1319" y="101"/>
                    <a:pt x="1140" y="30"/>
                  </a:cubicBezTo>
                  <a:cubicBezTo>
                    <a:pt x="1092" y="78"/>
                    <a:pt x="1021" y="125"/>
                    <a:pt x="967" y="149"/>
                  </a:cubicBezTo>
                  <a:lnTo>
                    <a:pt x="645" y="251"/>
                  </a:lnTo>
                  <a:cubicBezTo>
                    <a:pt x="245" y="376"/>
                    <a:pt x="1" y="746"/>
                    <a:pt x="1" y="1145"/>
                  </a:cubicBezTo>
                  <a:lnTo>
                    <a:pt x="1" y="3656"/>
                  </a:lnTo>
                  <a:lnTo>
                    <a:pt x="3455" y="3656"/>
                  </a:lnTo>
                  <a:lnTo>
                    <a:pt x="3455" y="3609"/>
                  </a:lnTo>
                  <a:lnTo>
                    <a:pt x="3455" y="1145"/>
                  </a:lnTo>
                  <a:cubicBezTo>
                    <a:pt x="3455" y="746"/>
                    <a:pt x="3204" y="376"/>
                    <a:pt x="2810" y="251"/>
                  </a:cubicBezTo>
                  <a:lnTo>
                    <a:pt x="2512" y="149"/>
                  </a:lnTo>
                  <a:cubicBezTo>
                    <a:pt x="2411" y="125"/>
                    <a:pt x="2363" y="78"/>
                    <a:pt x="2285" y="0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4426;p58">
              <a:extLst>
                <a:ext uri="{FF2B5EF4-FFF2-40B4-BE49-F238E27FC236}">
                  <a16:creationId xmlns:a16="http://schemas.microsoft.com/office/drawing/2014/main" id="{56106F79-F6DD-DDB8-B54D-8BF39557518D}"/>
                </a:ext>
              </a:extLst>
            </p:cNvPr>
            <p:cNvSpPr/>
            <p:nvPr/>
          </p:nvSpPr>
          <p:spPr>
            <a:xfrm>
              <a:off x="5057900" y="3877300"/>
              <a:ext cx="21050" cy="12400"/>
            </a:xfrm>
            <a:custGeom>
              <a:avLst/>
              <a:gdLst/>
              <a:ahLst/>
              <a:cxnLst/>
              <a:rect l="l" t="t" r="r" b="b"/>
              <a:pathLst>
                <a:path w="842" h="496" extrusionOk="0">
                  <a:moveTo>
                    <a:pt x="0" y="1"/>
                  </a:moveTo>
                  <a:lnTo>
                    <a:pt x="0" y="299"/>
                  </a:lnTo>
                  <a:lnTo>
                    <a:pt x="173" y="424"/>
                  </a:lnTo>
                  <a:cubicBezTo>
                    <a:pt x="248" y="472"/>
                    <a:pt x="328" y="496"/>
                    <a:pt x="409" y="496"/>
                  </a:cubicBezTo>
                  <a:cubicBezTo>
                    <a:pt x="489" y="496"/>
                    <a:pt x="570" y="472"/>
                    <a:pt x="644" y="424"/>
                  </a:cubicBezTo>
                  <a:lnTo>
                    <a:pt x="841" y="299"/>
                  </a:lnTo>
                  <a:lnTo>
                    <a:pt x="841" y="1"/>
                  </a:lnTo>
                  <a:close/>
                </a:path>
              </a:pathLst>
            </a:custGeom>
            <a:solidFill>
              <a:srgbClr val="FEC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4427;p58">
              <a:extLst>
                <a:ext uri="{FF2B5EF4-FFF2-40B4-BE49-F238E27FC236}">
                  <a16:creationId xmlns:a16="http://schemas.microsoft.com/office/drawing/2014/main" id="{00E72261-CA5D-53FF-64AC-F75FE616004A}"/>
                </a:ext>
              </a:extLst>
            </p:cNvPr>
            <p:cNvSpPr/>
            <p:nvPr/>
          </p:nvSpPr>
          <p:spPr>
            <a:xfrm>
              <a:off x="5047300" y="3826900"/>
              <a:ext cx="41625" cy="56075"/>
            </a:xfrm>
            <a:custGeom>
              <a:avLst/>
              <a:gdLst/>
              <a:ahLst/>
              <a:cxnLst/>
              <a:rect l="l" t="t" r="r" b="b"/>
              <a:pathLst>
                <a:path w="1665" h="2243" extrusionOk="0">
                  <a:moveTo>
                    <a:pt x="520" y="1"/>
                  </a:moveTo>
                  <a:cubicBezTo>
                    <a:pt x="221" y="1"/>
                    <a:pt x="1" y="251"/>
                    <a:pt x="1" y="526"/>
                  </a:cubicBezTo>
                  <a:lnTo>
                    <a:pt x="1" y="1570"/>
                  </a:lnTo>
                  <a:cubicBezTo>
                    <a:pt x="1" y="1719"/>
                    <a:pt x="72" y="1868"/>
                    <a:pt x="221" y="1939"/>
                  </a:cubicBezTo>
                  <a:lnTo>
                    <a:pt x="597" y="2166"/>
                  </a:lnTo>
                  <a:cubicBezTo>
                    <a:pt x="672" y="2217"/>
                    <a:pt x="752" y="2242"/>
                    <a:pt x="833" y="2242"/>
                  </a:cubicBezTo>
                  <a:cubicBezTo>
                    <a:pt x="913" y="2242"/>
                    <a:pt x="994" y="2217"/>
                    <a:pt x="1068" y="2166"/>
                  </a:cubicBezTo>
                  <a:lnTo>
                    <a:pt x="1438" y="1939"/>
                  </a:lnTo>
                  <a:cubicBezTo>
                    <a:pt x="1587" y="1868"/>
                    <a:pt x="1665" y="1719"/>
                    <a:pt x="1665" y="1570"/>
                  </a:cubicBezTo>
                  <a:lnTo>
                    <a:pt x="1665" y="526"/>
                  </a:lnTo>
                  <a:cubicBezTo>
                    <a:pt x="1665" y="251"/>
                    <a:pt x="1438" y="1"/>
                    <a:pt x="1140" y="1"/>
                  </a:cubicBezTo>
                  <a:close/>
                </a:path>
              </a:pathLst>
            </a:custGeom>
            <a:solidFill>
              <a:srgbClr val="FED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4428;p58">
              <a:extLst>
                <a:ext uri="{FF2B5EF4-FFF2-40B4-BE49-F238E27FC236}">
                  <a16:creationId xmlns:a16="http://schemas.microsoft.com/office/drawing/2014/main" id="{9230D873-0420-5D63-2E5F-CE35377E330E}"/>
                </a:ext>
              </a:extLst>
            </p:cNvPr>
            <p:cNvSpPr/>
            <p:nvPr/>
          </p:nvSpPr>
          <p:spPr>
            <a:xfrm>
              <a:off x="5063400" y="3826900"/>
              <a:ext cx="25525" cy="56150"/>
            </a:xfrm>
            <a:custGeom>
              <a:avLst/>
              <a:gdLst/>
              <a:ahLst/>
              <a:cxnLst/>
              <a:rect l="l" t="t" r="r" b="b"/>
              <a:pathLst>
                <a:path w="1021" h="2246" extrusionOk="0">
                  <a:moveTo>
                    <a:pt x="126" y="1"/>
                  </a:moveTo>
                  <a:cubicBezTo>
                    <a:pt x="400" y="1"/>
                    <a:pt x="621" y="251"/>
                    <a:pt x="621" y="526"/>
                  </a:cubicBezTo>
                  <a:lnTo>
                    <a:pt x="621" y="1570"/>
                  </a:lnTo>
                  <a:cubicBezTo>
                    <a:pt x="621" y="1719"/>
                    <a:pt x="550" y="1868"/>
                    <a:pt x="424" y="1939"/>
                  </a:cubicBezTo>
                  <a:lnTo>
                    <a:pt x="25" y="2166"/>
                  </a:lnTo>
                  <a:cubicBezTo>
                    <a:pt x="25" y="2190"/>
                    <a:pt x="1" y="2190"/>
                    <a:pt x="1" y="2190"/>
                  </a:cubicBezTo>
                  <a:cubicBezTo>
                    <a:pt x="59" y="2226"/>
                    <a:pt x="128" y="2245"/>
                    <a:pt x="198" y="2245"/>
                  </a:cubicBezTo>
                  <a:cubicBezTo>
                    <a:pt x="277" y="2245"/>
                    <a:pt x="358" y="2220"/>
                    <a:pt x="424" y="2166"/>
                  </a:cubicBezTo>
                  <a:lnTo>
                    <a:pt x="794" y="1939"/>
                  </a:lnTo>
                  <a:cubicBezTo>
                    <a:pt x="943" y="1868"/>
                    <a:pt x="1021" y="1719"/>
                    <a:pt x="1021" y="1570"/>
                  </a:cubicBezTo>
                  <a:lnTo>
                    <a:pt x="1021" y="526"/>
                  </a:lnTo>
                  <a:cubicBezTo>
                    <a:pt x="1021" y="251"/>
                    <a:pt x="794" y="1"/>
                    <a:pt x="496" y="1"/>
                  </a:cubicBezTo>
                  <a:close/>
                </a:path>
              </a:pathLst>
            </a:custGeom>
            <a:solidFill>
              <a:srgbClr val="FEC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4429;p58">
              <a:extLst>
                <a:ext uri="{FF2B5EF4-FFF2-40B4-BE49-F238E27FC236}">
                  <a16:creationId xmlns:a16="http://schemas.microsoft.com/office/drawing/2014/main" id="{14DCAA4B-8A6D-0907-DF29-B73F2B5A8732}"/>
                </a:ext>
              </a:extLst>
            </p:cNvPr>
            <p:cNvSpPr/>
            <p:nvPr/>
          </p:nvSpPr>
          <p:spPr>
            <a:xfrm>
              <a:off x="5047300" y="3826900"/>
              <a:ext cx="41625" cy="24925"/>
            </a:xfrm>
            <a:custGeom>
              <a:avLst/>
              <a:gdLst/>
              <a:ahLst/>
              <a:cxnLst/>
              <a:rect l="l" t="t" r="r" b="b"/>
              <a:pathLst>
                <a:path w="1665" h="997" extrusionOk="0">
                  <a:moveTo>
                    <a:pt x="520" y="1"/>
                  </a:moveTo>
                  <a:cubicBezTo>
                    <a:pt x="221" y="1"/>
                    <a:pt x="1" y="251"/>
                    <a:pt x="1" y="526"/>
                  </a:cubicBezTo>
                  <a:lnTo>
                    <a:pt x="1" y="949"/>
                  </a:lnTo>
                  <a:lnTo>
                    <a:pt x="520" y="675"/>
                  </a:lnTo>
                  <a:cubicBezTo>
                    <a:pt x="532" y="663"/>
                    <a:pt x="545" y="657"/>
                    <a:pt x="561" y="657"/>
                  </a:cubicBezTo>
                  <a:cubicBezTo>
                    <a:pt x="578" y="657"/>
                    <a:pt x="597" y="663"/>
                    <a:pt x="621" y="675"/>
                  </a:cubicBezTo>
                  <a:lnTo>
                    <a:pt x="1665" y="997"/>
                  </a:lnTo>
                  <a:lnTo>
                    <a:pt x="1665" y="526"/>
                  </a:lnTo>
                  <a:cubicBezTo>
                    <a:pt x="1665" y="251"/>
                    <a:pt x="1438" y="1"/>
                    <a:pt x="1140" y="1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4430;p58">
              <a:extLst>
                <a:ext uri="{FF2B5EF4-FFF2-40B4-BE49-F238E27FC236}">
                  <a16:creationId xmlns:a16="http://schemas.microsoft.com/office/drawing/2014/main" id="{BD8BF946-3884-EDFC-FE8E-B1F9B8275625}"/>
                </a:ext>
              </a:extLst>
            </p:cNvPr>
            <p:cNvSpPr/>
            <p:nvPr/>
          </p:nvSpPr>
          <p:spPr>
            <a:xfrm>
              <a:off x="5066550" y="3826900"/>
              <a:ext cx="22375" cy="24925"/>
            </a:xfrm>
            <a:custGeom>
              <a:avLst/>
              <a:gdLst/>
              <a:ahLst/>
              <a:cxnLst/>
              <a:rect l="l" t="t" r="r" b="b"/>
              <a:pathLst>
                <a:path w="895" h="997" extrusionOk="0">
                  <a:moveTo>
                    <a:pt x="0" y="1"/>
                  </a:moveTo>
                  <a:cubicBezTo>
                    <a:pt x="274" y="1"/>
                    <a:pt x="495" y="251"/>
                    <a:pt x="495" y="526"/>
                  </a:cubicBezTo>
                  <a:lnTo>
                    <a:pt x="495" y="872"/>
                  </a:lnTo>
                  <a:lnTo>
                    <a:pt x="895" y="997"/>
                  </a:lnTo>
                  <a:lnTo>
                    <a:pt x="895" y="526"/>
                  </a:lnTo>
                  <a:cubicBezTo>
                    <a:pt x="895" y="251"/>
                    <a:pt x="668" y="1"/>
                    <a:pt x="370" y="1"/>
                  </a:cubicBezTo>
                  <a:close/>
                </a:path>
              </a:pathLst>
            </a:custGeom>
            <a:solidFill>
              <a:srgbClr val="ED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4431;p58">
              <a:extLst>
                <a:ext uri="{FF2B5EF4-FFF2-40B4-BE49-F238E27FC236}">
                  <a16:creationId xmlns:a16="http://schemas.microsoft.com/office/drawing/2014/main" id="{85BF31D1-15F8-E581-B798-3A3F24AD8656}"/>
                </a:ext>
              </a:extLst>
            </p:cNvPr>
            <p:cNvSpPr/>
            <p:nvPr/>
          </p:nvSpPr>
          <p:spPr>
            <a:xfrm>
              <a:off x="5038500" y="3928900"/>
              <a:ext cx="9425" cy="60275"/>
            </a:xfrm>
            <a:custGeom>
              <a:avLst/>
              <a:gdLst/>
              <a:ahLst/>
              <a:cxnLst/>
              <a:rect l="l" t="t" r="r" b="b"/>
              <a:pathLst>
                <a:path w="377" h="2411" extrusionOk="0">
                  <a:moveTo>
                    <a:pt x="180" y="1"/>
                  </a:moveTo>
                  <a:cubicBezTo>
                    <a:pt x="78" y="1"/>
                    <a:pt x="1" y="72"/>
                    <a:pt x="1" y="174"/>
                  </a:cubicBezTo>
                  <a:lnTo>
                    <a:pt x="1" y="2410"/>
                  </a:lnTo>
                  <a:lnTo>
                    <a:pt x="377" y="2410"/>
                  </a:lnTo>
                  <a:lnTo>
                    <a:pt x="377" y="174"/>
                  </a:lnTo>
                  <a:cubicBezTo>
                    <a:pt x="377" y="72"/>
                    <a:pt x="275" y="1"/>
                    <a:pt x="180" y="1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4432;p58">
              <a:extLst>
                <a:ext uri="{FF2B5EF4-FFF2-40B4-BE49-F238E27FC236}">
                  <a16:creationId xmlns:a16="http://schemas.microsoft.com/office/drawing/2014/main" id="{A4FFCEF2-818C-CDEF-BACB-DB7BEAE56729}"/>
                </a:ext>
              </a:extLst>
            </p:cNvPr>
            <p:cNvSpPr/>
            <p:nvPr/>
          </p:nvSpPr>
          <p:spPr>
            <a:xfrm>
              <a:off x="5086975" y="3928900"/>
              <a:ext cx="9425" cy="60275"/>
            </a:xfrm>
            <a:custGeom>
              <a:avLst/>
              <a:gdLst/>
              <a:ahLst/>
              <a:cxnLst/>
              <a:rect l="l" t="t" r="r" b="b"/>
              <a:pathLst>
                <a:path w="377" h="2411" extrusionOk="0">
                  <a:moveTo>
                    <a:pt x="203" y="1"/>
                  </a:moveTo>
                  <a:cubicBezTo>
                    <a:pt x="102" y="1"/>
                    <a:pt x="0" y="72"/>
                    <a:pt x="0" y="174"/>
                  </a:cubicBezTo>
                  <a:lnTo>
                    <a:pt x="0" y="2410"/>
                  </a:lnTo>
                  <a:lnTo>
                    <a:pt x="376" y="2410"/>
                  </a:lnTo>
                  <a:lnTo>
                    <a:pt x="376" y="174"/>
                  </a:lnTo>
                  <a:cubicBezTo>
                    <a:pt x="376" y="72"/>
                    <a:pt x="299" y="1"/>
                    <a:pt x="203" y="1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4433;p58">
              <a:extLst>
                <a:ext uri="{FF2B5EF4-FFF2-40B4-BE49-F238E27FC236}">
                  <a16:creationId xmlns:a16="http://schemas.microsoft.com/office/drawing/2014/main" id="{96B21B76-8A2C-0F10-C40E-6A272E90064C}"/>
                </a:ext>
              </a:extLst>
            </p:cNvPr>
            <p:cNvSpPr/>
            <p:nvPr/>
          </p:nvSpPr>
          <p:spPr>
            <a:xfrm>
              <a:off x="5058500" y="3900875"/>
              <a:ext cx="19250" cy="58700"/>
            </a:xfrm>
            <a:custGeom>
              <a:avLst/>
              <a:gdLst/>
              <a:ahLst/>
              <a:cxnLst/>
              <a:rect l="l" t="t" r="r" b="b"/>
              <a:pathLst>
                <a:path w="770" h="2348" extrusionOk="0">
                  <a:moveTo>
                    <a:pt x="370" y="0"/>
                  </a:moveTo>
                  <a:lnTo>
                    <a:pt x="0" y="1915"/>
                  </a:lnTo>
                  <a:cubicBezTo>
                    <a:pt x="0" y="1963"/>
                    <a:pt x="0" y="2016"/>
                    <a:pt x="24" y="2040"/>
                  </a:cubicBezTo>
                  <a:lnTo>
                    <a:pt x="274" y="2291"/>
                  </a:lnTo>
                  <a:cubicBezTo>
                    <a:pt x="301" y="2330"/>
                    <a:pt x="343" y="2348"/>
                    <a:pt x="384" y="2348"/>
                  </a:cubicBezTo>
                  <a:cubicBezTo>
                    <a:pt x="417" y="2348"/>
                    <a:pt x="450" y="2336"/>
                    <a:pt x="471" y="2315"/>
                  </a:cubicBezTo>
                  <a:lnTo>
                    <a:pt x="746" y="2040"/>
                  </a:lnTo>
                  <a:cubicBezTo>
                    <a:pt x="769" y="2016"/>
                    <a:pt x="769" y="1963"/>
                    <a:pt x="769" y="1915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4434;p58">
              <a:extLst>
                <a:ext uri="{FF2B5EF4-FFF2-40B4-BE49-F238E27FC236}">
                  <a16:creationId xmlns:a16="http://schemas.microsoft.com/office/drawing/2014/main" id="{8528DD26-6B30-6DA2-C4DD-914FFB3407CD}"/>
                </a:ext>
              </a:extLst>
            </p:cNvPr>
            <p:cNvSpPr/>
            <p:nvPr/>
          </p:nvSpPr>
          <p:spPr>
            <a:xfrm>
              <a:off x="5042975" y="3989150"/>
              <a:ext cx="49100" cy="9275"/>
            </a:xfrm>
            <a:custGeom>
              <a:avLst/>
              <a:gdLst/>
              <a:ahLst/>
              <a:cxnLst/>
              <a:rect l="l" t="t" r="r" b="b"/>
              <a:pathLst>
                <a:path w="1964" h="371" extrusionOk="0">
                  <a:moveTo>
                    <a:pt x="1" y="0"/>
                  </a:moveTo>
                  <a:lnTo>
                    <a:pt x="1" y="370"/>
                  </a:lnTo>
                  <a:lnTo>
                    <a:pt x="1963" y="370"/>
                  </a:lnTo>
                  <a:lnTo>
                    <a:pt x="1963" y="0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4435;p58">
              <a:extLst>
                <a:ext uri="{FF2B5EF4-FFF2-40B4-BE49-F238E27FC236}">
                  <a16:creationId xmlns:a16="http://schemas.microsoft.com/office/drawing/2014/main" id="{D6CFCD2B-FD50-83F6-42D2-F4C5F8AE4884}"/>
                </a:ext>
              </a:extLst>
            </p:cNvPr>
            <p:cNvSpPr/>
            <p:nvPr/>
          </p:nvSpPr>
          <p:spPr>
            <a:xfrm>
              <a:off x="5062800" y="4007800"/>
              <a:ext cx="9275" cy="105600"/>
            </a:xfrm>
            <a:custGeom>
              <a:avLst/>
              <a:gdLst/>
              <a:ahLst/>
              <a:cxnLst/>
              <a:rect l="l" t="t" r="r" b="b"/>
              <a:pathLst>
                <a:path w="371" h="4224" extrusionOk="0">
                  <a:moveTo>
                    <a:pt x="198" y="0"/>
                  </a:moveTo>
                  <a:cubicBezTo>
                    <a:pt x="73" y="0"/>
                    <a:pt x="1" y="72"/>
                    <a:pt x="1" y="173"/>
                  </a:cubicBezTo>
                  <a:lnTo>
                    <a:pt x="1" y="4223"/>
                  </a:lnTo>
                  <a:lnTo>
                    <a:pt x="371" y="4223"/>
                  </a:lnTo>
                  <a:lnTo>
                    <a:pt x="371" y="173"/>
                  </a:lnTo>
                  <a:cubicBezTo>
                    <a:pt x="371" y="72"/>
                    <a:pt x="299" y="0"/>
                    <a:pt x="198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4436;p58">
              <a:extLst>
                <a:ext uri="{FF2B5EF4-FFF2-40B4-BE49-F238E27FC236}">
                  <a16:creationId xmlns:a16="http://schemas.microsoft.com/office/drawing/2014/main" id="{CD27E9D6-975C-6F0C-CD58-7A138E17E60C}"/>
                </a:ext>
              </a:extLst>
            </p:cNvPr>
            <p:cNvSpPr/>
            <p:nvPr/>
          </p:nvSpPr>
          <p:spPr>
            <a:xfrm>
              <a:off x="5042975" y="4113375"/>
              <a:ext cx="24775" cy="15525"/>
            </a:xfrm>
            <a:custGeom>
              <a:avLst/>
              <a:gdLst/>
              <a:ahLst/>
              <a:cxnLst/>
              <a:rect l="l" t="t" r="r" b="b"/>
              <a:pathLst>
                <a:path w="991" h="621" extrusionOk="0">
                  <a:moveTo>
                    <a:pt x="496" y="0"/>
                  </a:moveTo>
                  <a:cubicBezTo>
                    <a:pt x="221" y="0"/>
                    <a:pt x="1" y="203"/>
                    <a:pt x="1" y="471"/>
                  </a:cubicBezTo>
                  <a:lnTo>
                    <a:pt x="1" y="573"/>
                  </a:lnTo>
                  <a:cubicBezTo>
                    <a:pt x="1" y="597"/>
                    <a:pt x="25" y="620"/>
                    <a:pt x="48" y="620"/>
                  </a:cubicBezTo>
                  <a:lnTo>
                    <a:pt x="943" y="620"/>
                  </a:lnTo>
                  <a:cubicBezTo>
                    <a:pt x="967" y="620"/>
                    <a:pt x="991" y="597"/>
                    <a:pt x="991" y="573"/>
                  </a:cubicBezTo>
                  <a:lnTo>
                    <a:pt x="991" y="471"/>
                  </a:lnTo>
                  <a:cubicBezTo>
                    <a:pt x="991" y="203"/>
                    <a:pt x="770" y="0"/>
                    <a:pt x="496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4437;p58">
              <a:extLst>
                <a:ext uri="{FF2B5EF4-FFF2-40B4-BE49-F238E27FC236}">
                  <a16:creationId xmlns:a16="http://schemas.microsoft.com/office/drawing/2014/main" id="{E310507B-9A6E-049D-4CBD-93655F071DC5}"/>
                </a:ext>
              </a:extLst>
            </p:cNvPr>
            <p:cNvSpPr/>
            <p:nvPr/>
          </p:nvSpPr>
          <p:spPr>
            <a:xfrm>
              <a:off x="5067725" y="4113375"/>
              <a:ext cx="24350" cy="15525"/>
            </a:xfrm>
            <a:custGeom>
              <a:avLst/>
              <a:gdLst/>
              <a:ahLst/>
              <a:cxnLst/>
              <a:rect l="l" t="t" r="r" b="b"/>
              <a:pathLst>
                <a:path w="974" h="621" extrusionOk="0">
                  <a:moveTo>
                    <a:pt x="472" y="0"/>
                  </a:moveTo>
                  <a:cubicBezTo>
                    <a:pt x="204" y="0"/>
                    <a:pt x="1" y="203"/>
                    <a:pt x="1" y="471"/>
                  </a:cubicBezTo>
                  <a:lnTo>
                    <a:pt x="1" y="573"/>
                  </a:lnTo>
                  <a:cubicBezTo>
                    <a:pt x="1" y="597"/>
                    <a:pt x="1" y="620"/>
                    <a:pt x="25" y="620"/>
                  </a:cubicBezTo>
                  <a:lnTo>
                    <a:pt x="919" y="620"/>
                  </a:lnTo>
                  <a:cubicBezTo>
                    <a:pt x="949" y="620"/>
                    <a:pt x="973" y="597"/>
                    <a:pt x="973" y="573"/>
                  </a:cubicBezTo>
                  <a:lnTo>
                    <a:pt x="973" y="471"/>
                  </a:lnTo>
                  <a:cubicBezTo>
                    <a:pt x="973" y="203"/>
                    <a:pt x="746" y="0"/>
                    <a:pt x="472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4438;p58">
              <a:extLst>
                <a:ext uri="{FF2B5EF4-FFF2-40B4-BE49-F238E27FC236}">
                  <a16:creationId xmlns:a16="http://schemas.microsoft.com/office/drawing/2014/main" id="{49373960-D015-6011-AB22-96C8F6FBE66C}"/>
                </a:ext>
              </a:extLst>
            </p:cNvPr>
            <p:cNvSpPr/>
            <p:nvPr/>
          </p:nvSpPr>
          <p:spPr>
            <a:xfrm>
              <a:off x="4922350" y="3877300"/>
              <a:ext cx="86350" cy="129925"/>
            </a:xfrm>
            <a:custGeom>
              <a:avLst/>
              <a:gdLst/>
              <a:ahLst/>
              <a:cxnLst/>
              <a:rect l="l" t="t" r="r" b="b"/>
              <a:pathLst>
                <a:path w="3454" h="5197" extrusionOk="0">
                  <a:moveTo>
                    <a:pt x="1295" y="1"/>
                  </a:moveTo>
                  <a:lnTo>
                    <a:pt x="1295" y="472"/>
                  </a:lnTo>
                  <a:cubicBezTo>
                    <a:pt x="1295" y="621"/>
                    <a:pt x="1247" y="746"/>
                    <a:pt x="1145" y="848"/>
                  </a:cubicBezTo>
                  <a:cubicBezTo>
                    <a:pt x="1098" y="896"/>
                    <a:pt x="1020" y="943"/>
                    <a:pt x="972" y="967"/>
                  </a:cubicBezTo>
                  <a:lnTo>
                    <a:pt x="650" y="1069"/>
                  </a:lnTo>
                  <a:cubicBezTo>
                    <a:pt x="251" y="1194"/>
                    <a:pt x="0" y="1564"/>
                    <a:pt x="0" y="1963"/>
                  </a:cubicBezTo>
                  <a:lnTo>
                    <a:pt x="0" y="4474"/>
                  </a:lnTo>
                  <a:cubicBezTo>
                    <a:pt x="0" y="4820"/>
                    <a:pt x="227" y="5095"/>
                    <a:pt x="549" y="5196"/>
                  </a:cubicBezTo>
                  <a:lnTo>
                    <a:pt x="2857" y="5196"/>
                  </a:lnTo>
                  <a:cubicBezTo>
                    <a:pt x="3185" y="5095"/>
                    <a:pt x="3430" y="4820"/>
                    <a:pt x="3454" y="4474"/>
                  </a:cubicBezTo>
                  <a:lnTo>
                    <a:pt x="3454" y="4427"/>
                  </a:lnTo>
                  <a:lnTo>
                    <a:pt x="3454" y="1963"/>
                  </a:lnTo>
                  <a:cubicBezTo>
                    <a:pt x="3454" y="1564"/>
                    <a:pt x="3209" y="1194"/>
                    <a:pt x="2810" y="1069"/>
                  </a:cubicBezTo>
                  <a:lnTo>
                    <a:pt x="2511" y="967"/>
                  </a:lnTo>
                  <a:cubicBezTo>
                    <a:pt x="2410" y="943"/>
                    <a:pt x="2362" y="896"/>
                    <a:pt x="2291" y="818"/>
                  </a:cubicBezTo>
                  <a:cubicBezTo>
                    <a:pt x="2213" y="746"/>
                    <a:pt x="2165" y="621"/>
                    <a:pt x="2165" y="472"/>
                  </a:cubicBezTo>
                  <a:lnTo>
                    <a:pt x="2165" y="1"/>
                  </a:lnTo>
                  <a:close/>
                </a:path>
              </a:pathLst>
            </a:custGeom>
            <a:solidFill>
              <a:srgbClr val="FED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4439;p58">
              <a:extLst>
                <a:ext uri="{FF2B5EF4-FFF2-40B4-BE49-F238E27FC236}">
                  <a16:creationId xmlns:a16="http://schemas.microsoft.com/office/drawing/2014/main" id="{DEE93DC9-3BEF-A390-1279-9B74F5F21CB4}"/>
                </a:ext>
              </a:extLst>
            </p:cNvPr>
            <p:cNvSpPr/>
            <p:nvPr/>
          </p:nvSpPr>
          <p:spPr>
            <a:xfrm>
              <a:off x="4939800" y="3982300"/>
              <a:ext cx="49675" cy="131100"/>
            </a:xfrm>
            <a:custGeom>
              <a:avLst/>
              <a:gdLst/>
              <a:ahLst/>
              <a:cxnLst/>
              <a:rect l="l" t="t" r="r" b="b"/>
              <a:pathLst>
                <a:path w="1987" h="5244" extrusionOk="0">
                  <a:moveTo>
                    <a:pt x="24" y="0"/>
                  </a:moveTo>
                  <a:lnTo>
                    <a:pt x="0" y="2786"/>
                  </a:lnTo>
                  <a:lnTo>
                    <a:pt x="24" y="5148"/>
                  </a:lnTo>
                  <a:cubicBezTo>
                    <a:pt x="24" y="5195"/>
                    <a:pt x="72" y="5243"/>
                    <a:pt x="125" y="5243"/>
                  </a:cubicBezTo>
                  <a:lnTo>
                    <a:pt x="1891" y="5243"/>
                  </a:lnTo>
                  <a:cubicBezTo>
                    <a:pt x="1939" y="5243"/>
                    <a:pt x="1986" y="5195"/>
                    <a:pt x="1986" y="5148"/>
                  </a:cubicBezTo>
                  <a:lnTo>
                    <a:pt x="1986" y="0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4440;p58">
              <a:extLst>
                <a:ext uri="{FF2B5EF4-FFF2-40B4-BE49-F238E27FC236}">
                  <a16:creationId xmlns:a16="http://schemas.microsoft.com/office/drawing/2014/main" id="{6053CD2C-5E49-FB3F-3B8C-AF4E4A3C4FDE}"/>
                </a:ext>
              </a:extLst>
            </p:cNvPr>
            <p:cNvSpPr/>
            <p:nvPr/>
          </p:nvSpPr>
          <p:spPr>
            <a:xfrm>
              <a:off x="4922350" y="3897750"/>
              <a:ext cx="86350" cy="91425"/>
            </a:xfrm>
            <a:custGeom>
              <a:avLst/>
              <a:gdLst/>
              <a:ahLst/>
              <a:cxnLst/>
              <a:rect l="l" t="t" r="r" b="b"/>
              <a:pathLst>
                <a:path w="3454" h="3657" extrusionOk="0">
                  <a:moveTo>
                    <a:pt x="2291" y="0"/>
                  </a:moveTo>
                  <a:cubicBezTo>
                    <a:pt x="2142" y="78"/>
                    <a:pt x="1939" y="125"/>
                    <a:pt x="1718" y="125"/>
                  </a:cubicBezTo>
                  <a:cubicBezTo>
                    <a:pt x="1491" y="125"/>
                    <a:pt x="1318" y="101"/>
                    <a:pt x="1145" y="30"/>
                  </a:cubicBezTo>
                  <a:cubicBezTo>
                    <a:pt x="1098" y="78"/>
                    <a:pt x="1020" y="125"/>
                    <a:pt x="972" y="149"/>
                  </a:cubicBezTo>
                  <a:lnTo>
                    <a:pt x="650" y="251"/>
                  </a:lnTo>
                  <a:cubicBezTo>
                    <a:pt x="251" y="376"/>
                    <a:pt x="0" y="746"/>
                    <a:pt x="0" y="1145"/>
                  </a:cubicBezTo>
                  <a:lnTo>
                    <a:pt x="0" y="3656"/>
                  </a:lnTo>
                  <a:lnTo>
                    <a:pt x="3454" y="3656"/>
                  </a:lnTo>
                  <a:lnTo>
                    <a:pt x="3454" y="3609"/>
                  </a:lnTo>
                  <a:lnTo>
                    <a:pt x="3454" y="1145"/>
                  </a:lnTo>
                  <a:cubicBezTo>
                    <a:pt x="3454" y="746"/>
                    <a:pt x="3209" y="376"/>
                    <a:pt x="2810" y="251"/>
                  </a:cubicBezTo>
                  <a:lnTo>
                    <a:pt x="2511" y="149"/>
                  </a:lnTo>
                  <a:cubicBezTo>
                    <a:pt x="2410" y="125"/>
                    <a:pt x="2362" y="78"/>
                    <a:pt x="2291" y="0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4441;p58">
              <a:extLst>
                <a:ext uri="{FF2B5EF4-FFF2-40B4-BE49-F238E27FC236}">
                  <a16:creationId xmlns:a16="http://schemas.microsoft.com/office/drawing/2014/main" id="{7AAF9CA6-7D8B-37D6-3428-5A09A48BE9E3}"/>
                </a:ext>
              </a:extLst>
            </p:cNvPr>
            <p:cNvSpPr/>
            <p:nvPr/>
          </p:nvSpPr>
          <p:spPr>
            <a:xfrm>
              <a:off x="4954700" y="3877300"/>
              <a:ext cx="21800" cy="12400"/>
            </a:xfrm>
            <a:custGeom>
              <a:avLst/>
              <a:gdLst/>
              <a:ahLst/>
              <a:cxnLst/>
              <a:rect l="l" t="t" r="r" b="b"/>
              <a:pathLst>
                <a:path w="872" h="496" extrusionOk="0">
                  <a:moveTo>
                    <a:pt x="1" y="1"/>
                  </a:moveTo>
                  <a:lnTo>
                    <a:pt x="1" y="299"/>
                  </a:lnTo>
                  <a:lnTo>
                    <a:pt x="197" y="424"/>
                  </a:lnTo>
                  <a:cubicBezTo>
                    <a:pt x="272" y="472"/>
                    <a:pt x="352" y="496"/>
                    <a:pt x="433" y="496"/>
                  </a:cubicBezTo>
                  <a:cubicBezTo>
                    <a:pt x="513" y="496"/>
                    <a:pt x="594" y="472"/>
                    <a:pt x="669" y="424"/>
                  </a:cubicBezTo>
                  <a:lnTo>
                    <a:pt x="871" y="299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rgbClr val="FEC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4442;p58">
              <a:extLst>
                <a:ext uri="{FF2B5EF4-FFF2-40B4-BE49-F238E27FC236}">
                  <a16:creationId xmlns:a16="http://schemas.microsoft.com/office/drawing/2014/main" id="{20A4DDF3-7EAF-F9E2-4DE7-7EA9F6802A0C}"/>
                </a:ext>
              </a:extLst>
            </p:cNvPr>
            <p:cNvSpPr/>
            <p:nvPr/>
          </p:nvSpPr>
          <p:spPr>
            <a:xfrm>
              <a:off x="4944700" y="3826900"/>
              <a:ext cx="41650" cy="56075"/>
            </a:xfrm>
            <a:custGeom>
              <a:avLst/>
              <a:gdLst/>
              <a:ahLst/>
              <a:cxnLst/>
              <a:rect l="l" t="t" r="r" b="b"/>
              <a:pathLst>
                <a:path w="1666" h="2243" extrusionOk="0">
                  <a:moveTo>
                    <a:pt x="526" y="1"/>
                  </a:moveTo>
                  <a:cubicBezTo>
                    <a:pt x="228" y="1"/>
                    <a:pt x="1" y="251"/>
                    <a:pt x="1" y="526"/>
                  </a:cubicBezTo>
                  <a:lnTo>
                    <a:pt x="1" y="1570"/>
                  </a:lnTo>
                  <a:cubicBezTo>
                    <a:pt x="1" y="1719"/>
                    <a:pt x="78" y="1868"/>
                    <a:pt x="228" y="1939"/>
                  </a:cubicBezTo>
                  <a:lnTo>
                    <a:pt x="597" y="2166"/>
                  </a:lnTo>
                  <a:cubicBezTo>
                    <a:pt x="672" y="2217"/>
                    <a:pt x="752" y="2242"/>
                    <a:pt x="833" y="2242"/>
                  </a:cubicBezTo>
                  <a:cubicBezTo>
                    <a:pt x="913" y="2242"/>
                    <a:pt x="994" y="2217"/>
                    <a:pt x="1069" y="2166"/>
                  </a:cubicBezTo>
                  <a:lnTo>
                    <a:pt x="1444" y="1939"/>
                  </a:lnTo>
                  <a:cubicBezTo>
                    <a:pt x="1593" y="1868"/>
                    <a:pt x="1665" y="1719"/>
                    <a:pt x="1665" y="1570"/>
                  </a:cubicBezTo>
                  <a:lnTo>
                    <a:pt x="1665" y="526"/>
                  </a:lnTo>
                  <a:cubicBezTo>
                    <a:pt x="1665" y="251"/>
                    <a:pt x="1444" y="1"/>
                    <a:pt x="1146" y="1"/>
                  </a:cubicBezTo>
                  <a:close/>
                </a:path>
              </a:pathLst>
            </a:custGeom>
            <a:solidFill>
              <a:srgbClr val="FED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4443;p58">
              <a:extLst>
                <a:ext uri="{FF2B5EF4-FFF2-40B4-BE49-F238E27FC236}">
                  <a16:creationId xmlns:a16="http://schemas.microsoft.com/office/drawing/2014/main" id="{4A99E1FD-9E9D-7692-2854-0DC1107CEAA8}"/>
                </a:ext>
              </a:extLst>
            </p:cNvPr>
            <p:cNvSpPr/>
            <p:nvPr/>
          </p:nvSpPr>
          <p:spPr>
            <a:xfrm>
              <a:off x="4960975" y="3826900"/>
              <a:ext cx="25375" cy="56150"/>
            </a:xfrm>
            <a:custGeom>
              <a:avLst/>
              <a:gdLst/>
              <a:ahLst/>
              <a:cxnLst/>
              <a:rect l="l" t="t" r="r" b="b"/>
              <a:pathLst>
                <a:path w="1015" h="2246" extrusionOk="0">
                  <a:moveTo>
                    <a:pt x="119" y="1"/>
                  </a:moveTo>
                  <a:cubicBezTo>
                    <a:pt x="394" y="1"/>
                    <a:pt x="620" y="251"/>
                    <a:pt x="620" y="526"/>
                  </a:cubicBezTo>
                  <a:lnTo>
                    <a:pt x="620" y="1570"/>
                  </a:lnTo>
                  <a:cubicBezTo>
                    <a:pt x="620" y="1719"/>
                    <a:pt x="543" y="1868"/>
                    <a:pt x="418" y="1939"/>
                  </a:cubicBezTo>
                  <a:lnTo>
                    <a:pt x="24" y="2166"/>
                  </a:lnTo>
                  <a:cubicBezTo>
                    <a:pt x="24" y="2190"/>
                    <a:pt x="0" y="2190"/>
                    <a:pt x="0" y="2190"/>
                  </a:cubicBezTo>
                  <a:cubicBezTo>
                    <a:pt x="56" y="2226"/>
                    <a:pt x="124" y="2245"/>
                    <a:pt x="194" y="2245"/>
                  </a:cubicBezTo>
                  <a:cubicBezTo>
                    <a:pt x="273" y="2245"/>
                    <a:pt x="354" y="2220"/>
                    <a:pt x="418" y="2166"/>
                  </a:cubicBezTo>
                  <a:lnTo>
                    <a:pt x="793" y="1939"/>
                  </a:lnTo>
                  <a:cubicBezTo>
                    <a:pt x="942" y="1868"/>
                    <a:pt x="1014" y="1719"/>
                    <a:pt x="1014" y="1570"/>
                  </a:cubicBezTo>
                  <a:lnTo>
                    <a:pt x="1014" y="526"/>
                  </a:lnTo>
                  <a:cubicBezTo>
                    <a:pt x="1014" y="251"/>
                    <a:pt x="793" y="1"/>
                    <a:pt x="495" y="1"/>
                  </a:cubicBezTo>
                  <a:close/>
                </a:path>
              </a:pathLst>
            </a:custGeom>
            <a:solidFill>
              <a:srgbClr val="FEC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4444;p58">
              <a:extLst>
                <a:ext uri="{FF2B5EF4-FFF2-40B4-BE49-F238E27FC236}">
                  <a16:creationId xmlns:a16="http://schemas.microsoft.com/office/drawing/2014/main" id="{8DAD2AD3-A743-6124-74D2-7AC360EF5C4B}"/>
                </a:ext>
              </a:extLst>
            </p:cNvPr>
            <p:cNvSpPr/>
            <p:nvPr/>
          </p:nvSpPr>
          <p:spPr>
            <a:xfrm>
              <a:off x="4944700" y="3826900"/>
              <a:ext cx="41650" cy="24925"/>
            </a:xfrm>
            <a:custGeom>
              <a:avLst/>
              <a:gdLst/>
              <a:ahLst/>
              <a:cxnLst/>
              <a:rect l="l" t="t" r="r" b="b"/>
              <a:pathLst>
                <a:path w="1666" h="997" extrusionOk="0">
                  <a:moveTo>
                    <a:pt x="526" y="1"/>
                  </a:moveTo>
                  <a:cubicBezTo>
                    <a:pt x="228" y="1"/>
                    <a:pt x="1" y="251"/>
                    <a:pt x="1" y="526"/>
                  </a:cubicBezTo>
                  <a:lnTo>
                    <a:pt x="1" y="949"/>
                  </a:lnTo>
                  <a:lnTo>
                    <a:pt x="526" y="675"/>
                  </a:lnTo>
                  <a:cubicBezTo>
                    <a:pt x="538" y="663"/>
                    <a:pt x="550" y="657"/>
                    <a:pt x="565" y="657"/>
                  </a:cubicBezTo>
                  <a:cubicBezTo>
                    <a:pt x="579" y="657"/>
                    <a:pt x="597" y="663"/>
                    <a:pt x="621" y="675"/>
                  </a:cubicBezTo>
                  <a:lnTo>
                    <a:pt x="1665" y="997"/>
                  </a:lnTo>
                  <a:lnTo>
                    <a:pt x="1665" y="526"/>
                  </a:lnTo>
                  <a:cubicBezTo>
                    <a:pt x="1665" y="251"/>
                    <a:pt x="1444" y="1"/>
                    <a:pt x="1146" y="1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4445;p58">
              <a:extLst>
                <a:ext uri="{FF2B5EF4-FFF2-40B4-BE49-F238E27FC236}">
                  <a16:creationId xmlns:a16="http://schemas.microsoft.com/office/drawing/2014/main" id="{52E5236A-006F-A625-0B35-8E020267A68F}"/>
                </a:ext>
              </a:extLst>
            </p:cNvPr>
            <p:cNvSpPr/>
            <p:nvPr/>
          </p:nvSpPr>
          <p:spPr>
            <a:xfrm>
              <a:off x="4963950" y="3826900"/>
              <a:ext cx="22400" cy="24925"/>
            </a:xfrm>
            <a:custGeom>
              <a:avLst/>
              <a:gdLst/>
              <a:ahLst/>
              <a:cxnLst/>
              <a:rect l="l" t="t" r="r" b="b"/>
              <a:pathLst>
                <a:path w="896" h="997" extrusionOk="0">
                  <a:moveTo>
                    <a:pt x="0" y="1"/>
                  </a:moveTo>
                  <a:cubicBezTo>
                    <a:pt x="275" y="1"/>
                    <a:pt x="501" y="251"/>
                    <a:pt x="501" y="526"/>
                  </a:cubicBezTo>
                  <a:lnTo>
                    <a:pt x="501" y="872"/>
                  </a:lnTo>
                  <a:lnTo>
                    <a:pt x="895" y="997"/>
                  </a:lnTo>
                  <a:lnTo>
                    <a:pt x="895" y="526"/>
                  </a:lnTo>
                  <a:cubicBezTo>
                    <a:pt x="895" y="251"/>
                    <a:pt x="674" y="1"/>
                    <a:pt x="376" y="1"/>
                  </a:cubicBezTo>
                  <a:close/>
                </a:path>
              </a:pathLst>
            </a:custGeom>
            <a:solidFill>
              <a:srgbClr val="ED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4446;p58">
              <a:extLst>
                <a:ext uri="{FF2B5EF4-FFF2-40B4-BE49-F238E27FC236}">
                  <a16:creationId xmlns:a16="http://schemas.microsoft.com/office/drawing/2014/main" id="{A5C8EEC3-73E8-A99C-C8D4-B356D55A69A6}"/>
                </a:ext>
              </a:extLst>
            </p:cNvPr>
            <p:cNvSpPr/>
            <p:nvPr/>
          </p:nvSpPr>
          <p:spPr>
            <a:xfrm>
              <a:off x="4936050" y="3928900"/>
              <a:ext cx="9275" cy="60275"/>
            </a:xfrm>
            <a:custGeom>
              <a:avLst/>
              <a:gdLst/>
              <a:ahLst/>
              <a:cxnLst/>
              <a:rect l="l" t="t" r="r" b="b"/>
              <a:pathLst>
                <a:path w="371" h="2411" extrusionOk="0">
                  <a:moveTo>
                    <a:pt x="174" y="1"/>
                  </a:moveTo>
                  <a:cubicBezTo>
                    <a:pt x="72" y="1"/>
                    <a:pt x="1" y="72"/>
                    <a:pt x="1" y="174"/>
                  </a:cubicBezTo>
                  <a:lnTo>
                    <a:pt x="1" y="2410"/>
                  </a:lnTo>
                  <a:lnTo>
                    <a:pt x="371" y="2410"/>
                  </a:lnTo>
                  <a:lnTo>
                    <a:pt x="371" y="174"/>
                  </a:lnTo>
                  <a:cubicBezTo>
                    <a:pt x="371" y="72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4447;p58">
              <a:extLst>
                <a:ext uri="{FF2B5EF4-FFF2-40B4-BE49-F238E27FC236}">
                  <a16:creationId xmlns:a16="http://schemas.microsoft.com/office/drawing/2014/main" id="{E7B98BAC-2239-89C4-6F64-152389C57101}"/>
                </a:ext>
              </a:extLst>
            </p:cNvPr>
            <p:cNvSpPr/>
            <p:nvPr/>
          </p:nvSpPr>
          <p:spPr>
            <a:xfrm>
              <a:off x="4984525" y="3928900"/>
              <a:ext cx="9275" cy="60275"/>
            </a:xfrm>
            <a:custGeom>
              <a:avLst/>
              <a:gdLst/>
              <a:ahLst/>
              <a:cxnLst/>
              <a:rect l="l" t="t" r="r" b="b"/>
              <a:pathLst>
                <a:path w="371" h="2411" extrusionOk="0">
                  <a:moveTo>
                    <a:pt x="197" y="1"/>
                  </a:moveTo>
                  <a:cubicBezTo>
                    <a:pt x="102" y="1"/>
                    <a:pt x="0" y="72"/>
                    <a:pt x="0" y="174"/>
                  </a:cubicBezTo>
                  <a:lnTo>
                    <a:pt x="0" y="2410"/>
                  </a:lnTo>
                  <a:lnTo>
                    <a:pt x="370" y="2410"/>
                  </a:lnTo>
                  <a:lnTo>
                    <a:pt x="370" y="174"/>
                  </a:lnTo>
                  <a:cubicBezTo>
                    <a:pt x="370" y="72"/>
                    <a:pt x="299" y="1"/>
                    <a:pt x="197" y="1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4448;p58">
              <a:extLst>
                <a:ext uri="{FF2B5EF4-FFF2-40B4-BE49-F238E27FC236}">
                  <a16:creationId xmlns:a16="http://schemas.microsoft.com/office/drawing/2014/main" id="{0F0379DA-14E9-22BA-AA74-3A906C25A799}"/>
                </a:ext>
              </a:extLst>
            </p:cNvPr>
            <p:cNvSpPr/>
            <p:nvPr/>
          </p:nvSpPr>
          <p:spPr>
            <a:xfrm>
              <a:off x="4955900" y="3900875"/>
              <a:ext cx="19250" cy="58700"/>
            </a:xfrm>
            <a:custGeom>
              <a:avLst/>
              <a:gdLst/>
              <a:ahLst/>
              <a:cxnLst/>
              <a:rect l="l" t="t" r="r" b="b"/>
              <a:pathLst>
                <a:path w="770" h="2348" extrusionOk="0">
                  <a:moveTo>
                    <a:pt x="376" y="0"/>
                  </a:moveTo>
                  <a:lnTo>
                    <a:pt x="0" y="1915"/>
                  </a:lnTo>
                  <a:cubicBezTo>
                    <a:pt x="0" y="1963"/>
                    <a:pt x="0" y="2016"/>
                    <a:pt x="24" y="2040"/>
                  </a:cubicBezTo>
                  <a:lnTo>
                    <a:pt x="275" y="2291"/>
                  </a:lnTo>
                  <a:cubicBezTo>
                    <a:pt x="301" y="2330"/>
                    <a:pt x="343" y="2348"/>
                    <a:pt x="384" y="2348"/>
                  </a:cubicBezTo>
                  <a:cubicBezTo>
                    <a:pt x="418" y="2348"/>
                    <a:pt x="450" y="2336"/>
                    <a:pt x="471" y="2315"/>
                  </a:cubicBezTo>
                  <a:lnTo>
                    <a:pt x="746" y="2040"/>
                  </a:lnTo>
                  <a:cubicBezTo>
                    <a:pt x="770" y="2016"/>
                    <a:pt x="770" y="1963"/>
                    <a:pt x="770" y="1915"/>
                  </a:cubicBezTo>
                  <a:lnTo>
                    <a:pt x="376" y="0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4449;p58">
              <a:extLst>
                <a:ext uri="{FF2B5EF4-FFF2-40B4-BE49-F238E27FC236}">
                  <a16:creationId xmlns:a16="http://schemas.microsoft.com/office/drawing/2014/main" id="{2A143C26-4A44-2007-A685-CCB40D97C05A}"/>
                </a:ext>
              </a:extLst>
            </p:cNvPr>
            <p:cNvSpPr/>
            <p:nvPr/>
          </p:nvSpPr>
          <p:spPr>
            <a:xfrm>
              <a:off x="4940375" y="3989150"/>
              <a:ext cx="49100" cy="9275"/>
            </a:xfrm>
            <a:custGeom>
              <a:avLst/>
              <a:gdLst/>
              <a:ahLst/>
              <a:cxnLst/>
              <a:rect l="l" t="t" r="r" b="b"/>
              <a:pathLst>
                <a:path w="1964" h="371" extrusionOk="0">
                  <a:moveTo>
                    <a:pt x="1" y="0"/>
                  </a:moveTo>
                  <a:lnTo>
                    <a:pt x="1" y="370"/>
                  </a:lnTo>
                  <a:lnTo>
                    <a:pt x="1963" y="370"/>
                  </a:lnTo>
                  <a:lnTo>
                    <a:pt x="1963" y="0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4450;p58">
              <a:extLst>
                <a:ext uri="{FF2B5EF4-FFF2-40B4-BE49-F238E27FC236}">
                  <a16:creationId xmlns:a16="http://schemas.microsoft.com/office/drawing/2014/main" id="{C7FA9E68-30C1-96B6-C1E0-B3C168D5789F}"/>
                </a:ext>
              </a:extLst>
            </p:cNvPr>
            <p:cNvSpPr/>
            <p:nvPr/>
          </p:nvSpPr>
          <p:spPr>
            <a:xfrm>
              <a:off x="4960225" y="4007800"/>
              <a:ext cx="9400" cy="105600"/>
            </a:xfrm>
            <a:custGeom>
              <a:avLst/>
              <a:gdLst/>
              <a:ahLst/>
              <a:cxnLst/>
              <a:rect l="l" t="t" r="r" b="b"/>
              <a:pathLst>
                <a:path w="376" h="4224" extrusionOk="0">
                  <a:moveTo>
                    <a:pt x="179" y="0"/>
                  </a:moveTo>
                  <a:cubicBezTo>
                    <a:pt x="78" y="0"/>
                    <a:pt x="0" y="72"/>
                    <a:pt x="0" y="173"/>
                  </a:cubicBezTo>
                  <a:lnTo>
                    <a:pt x="0" y="4223"/>
                  </a:lnTo>
                  <a:lnTo>
                    <a:pt x="376" y="4223"/>
                  </a:lnTo>
                  <a:lnTo>
                    <a:pt x="376" y="173"/>
                  </a:lnTo>
                  <a:cubicBezTo>
                    <a:pt x="376" y="72"/>
                    <a:pt x="298" y="0"/>
                    <a:pt x="179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4451;p58">
              <a:extLst>
                <a:ext uri="{FF2B5EF4-FFF2-40B4-BE49-F238E27FC236}">
                  <a16:creationId xmlns:a16="http://schemas.microsoft.com/office/drawing/2014/main" id="{48025129-DC85-6EE4-4C99-27D4DB67A10E}"/>
                </a:ext>
              </a:extLst>
            </p:cNvPr>
            <p:cNvSpPr/>
            <p:nvPr/>
          </p:nvSpPr>
          <p:spPr>
            <a:xfrm>
              <a:off x="4940375" y="4113375"/>
              <a:ext cx="24350" cy="15525"/>
            </a:xfrm>
            <a:custGeom>
              <a:avLst/>
              <a:gdLst/>
              <a:ahLst/>
              <a:cxnLst/>
              <a:rect l="l" t="t" r="r" b="b"/>
              <a:pathLst>
                <a:path w="974" h="621" extrusionOk="0">
                  <a:moveTo>
                    <a:pt x="496" y="0"/>
                  </a:moveTo>
                  <a:cubicBezTo>
                    <a:pt x="228" y="0"/>
                    <a:pt x="1" y="203"/>
                    <a:pt x="1" y="471"/>
                  </a:cubicBezTo>
                  <a:lnTo>
                    <a:pt x="1" y="573"/>
                  </a:lnTo>
                  <a:cubicBezTo>
                    <a:pt x="1" y="597"/>
                    <a:pt x="25" y="620"/>
                    <a:pt x="49" y="620"/>
                  </a:cubicBezTo>
                  <a:lnTo>
                    <a:pt x="943" y="620"/>
                  </a:lnTo>
                  <a:cubicBezTo>
                    <a:pt x="973" y="620"/>
                    <a:pt x="973" y="597"/>
                    <a:pt x="973" y="573"/>
                  </a:cubicBezTo>
                  <a:lnTo>
                    <a:pt x="973" y="471"/>
                  </a:lnTo>
                  <a:cubicBezTo>
                    <a:pt x="973" y="203"/>
                    <a:pt x="770" y="0"/>
                    <a:pt x="496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4452;p58">
              <a:extLst>
                <a:ext uri="{FF2B5EF4-FFF2-40B4-BE49-F238E27FC236}">
                  <a16:creationId xmlns:a16="http://schemas.microsoft.com/office/drawing/2014/main" id="{71CFA5A2-CF7F-A4DA-85E9-993A91A089AB}"/>
                </a:ext>
              </a:extLst>
            </p:cNvPr>
            <p:cNvSpPr/>
            <p:nvPr/>
          </p:nvSpPr>
          <p:spPr>
            <a:xfrm>
              <a:off x="4964700" y="4113375"/>
              <a:ext cx="24775" cy="15525"/>
            </a:xfrm>
            <a:custGeom>
              <a:avLst/>
              <a:gdLst/>
              <a:ahLst/>
              <a:cxnLst/>
              <a:rect l="l" t="t" r="r" b="b"/>
              <a:pathLst>
                <a:path w="991" h="621" extrusionOk="0">
                  <a:moveTo>
                    <a:pt x="495" y="0"/>
                  </a:moveTo>
                  <a:cubicBezTo>
                    <a:pt x="221" y="0"/>
                    <a:pt x="0" y="203"/>
                    <a:pt x="0" y="471"/>
                  </a:cubicBezTo>
                  <a:lnTo>
                    <a:pt x="0" y="573"/>
                  </a:lnTo>
                  <a:cubicBezTo>
                    <a:pt x="0" y="597"/>
                    <a:pt x="24" y="620"/>
                    <a:pt x="48" y="620"/>
                  </a:cubicBezTo>
                  <a:lnTo>
                    <a:pt x="943" y="620"/>
                  </a:lnTo>
                  <a:cubicBezTo>
                    <a:pt x="966" y="620"/>
                    <a:pt x="990" y="597"/>
                    <a:pt x="990" y="573"/>
                  </a:cubicBezTo>
                  <a:lnTo>
                    <a:pt x="990" y="471"/>
                  </a:lnTo>
                  <a:cubicBezTo>
                    <a:pt x="990" y="203"/>
                    <a:pt x="770" y="0"/>
                    <a:pt x="495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4453;p58">
              <a:extLst>
                <a:ext uri="{FF2B5EF4-FFF2-40B4-BE49-F238E27FC236}">
                  <a16:creationId xmlns:a16="http://schemas.microsoft.com/office/drawing/2014/main" id="{0E2DDEC1-6D9C-DBBB-E7FB-604FDA90A32D}"/>
                </a:ext>
              </a:extLst>
            </p:cNvPr>
            <p:cNvSpPr/>
            <p:nvPr/>
          </p:nvSpPr>
          <p:spPr>
            <a:xfrm>
              <a:off x="4969025" y="3851800"/>
              <a:ext cx="95600" cy="143625"/>
            </a:xfrm>
            <a:custGeom>
              <a:avLst/>
              <a:gdLst/>
              <a:ahLst/>
              <a:cxnLst/>
              <a:rect l="l" t="t" r="r" b="b"/>
              <a:pathLst>
                <a:path w="3824" h="5745" extrusionOk="0">
                  <a:moveTo>
                    <a:pt x="1438" y="1"/>
                  </a:moveTo>
                  <a:lnTo>
                    <a:pt x="1438" y="526"/>
                  </a:lnTo>
                  <a:cubicBezTo>
                    <a:pt x="1438" y="675"/>
                    <a:pt x="1390" y="824"/>
                    <a:pt x="1265" y="919"/>
                  </a:cubicBezTo>
                  <a:cubicBezTo>
                    <a:pt x="1217" y="997"/>
                    <a:pt x="1139" y="1021"/>
                    <a:pt x="1068" y="1045"/>
                  </a:cubicBezTo>
                  <a:lnTo>
                    <a:pt x="722" y="1170"/>
                  </a:lnTo>
                  <a:cubicBezTo>
                    <a:pt x="298" y="1319"/>
                    <a:pt x="0" y="1719"/>
                    <a:pt x="0" y="2166"/>
                  </a:cubicBezTo>
                  <a:lnTo>
                    <a:pt x="0" y="4922"/>
                  </a:lnTo>
                  <a:cubicBezTo>
                    <a:pt x="0" y="5298"/>
                    <a:pt x="275" y="5620"/>
                    <a:pt x="620" y="5715"/>
                  </a:cubicBezTo>
                  <a:cubicBezTo>
                    <a:pt x="668" y="5715"/>
                    <a:pt x="746" y="5745"/>
                    <a:pt x="817" y="5745"/>
                  </a:cubicBezTo>
                  <a:lnTo>
                    <a:pt x="2959" y="5745"/>
                  </a:lnTo>
                  <a:cubicBezTo>
                    <a:pt x="3030" y="5745"/>
                    <a:pt x="3108" y="5715"/>
                    <a:pt x="3156" y="5715"/>
                  </a:cubicBezTo>
                  <a:cubicBezTo>
                    <a:pt x="3525" y="5620"/>
                    <a:pt x="3800" y="5298"/>
                    <a:pt x="3824" y="4922"/>
                  </a:cubicBezTo>
                  <a:lnTo>
                    <a:pt x="3824" y="4874"/>
                  </a:lnTo>
                  <a:lnTo>
                    <a:pt x="3824" y="2166"/>
                  </a:lnTo>
                  <a:cubicBezTo>
                    <a:pt x="3824" y="1719"/>
                    <a:pt x="3525" y="1319"/>
                    <a:pt x="3108" y="1170"/>
                  </a:cubicBezTo>
                  <a:lnTo>
                    <a:pt x="2756" y="1045"/>
                  </a:lnTo>
                  <a:cubicBezTo>
                    <a:pt x="2684" y="1021"/>
                    <a:pt x="2607" y="973"/>
                    <a:pt x="2535" y="919"/>
                  </a:cubicBezTo>
                  <a:cubicBezTo>
                    <a:pt x="2434" y="794"/>
                    <a:pt x="2386" y="675"/>
                    <a:pt x="2386" y="526"/>
                  </a:cubicBezTo>
                  <a:lnTo>
                    <a:pt x="2386" y="1"/>
                  </a:lnTo>
                  <a:close/>
                </a:path>
              </a:pathLst>
            </a:custGeom>
            <a:solidFill>
              <a:srgbClr val="FED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4454;p58">
              <a:extLst>
                <a:ext uri="{FF2B5EF4-FFF2-40B4-BE49-F238E27FC236}">
                  <a16:creationId xmlns:a16="http://schemas.microsoft.com/office/drawing/2014/main" id="{EE394E87-AB36-5FE9-1291-9D8AE060BFB7}"/>
                </a:ext>
              </a:extLst>
            </p:cNvPr>
            <p:cNvSpPr/>
            <p:nvPr/>
          </p:nvSpPr>
          <p:spPr>
            <a:xfrm>
              <a:off x="4988850" y="3967975"/>
              <a:ext cx="54750" cy="143625"/>
            </a:xfrm>
            <a:custGeom>
              <a:avLst/>
              <a:gdLst/>
              <a:ahLst/>
              <a:cxnLst/>
              <a:rect l="l" t="t" r="r" b="b"/>
              <a:pathLst>
                <a:path w="2190" h="5745" extrusionOk="0">
                  <a:moveTo>
                    <a:pt x="24" y="0"/>
                  </a:moveTo>
                  <a:lnTo>
                    <a:pt x="0" y="3305"/>
                  </a:lnTo>
                  <a:lnTo>
                    <a:pt x="24" y="5643"/>
                  </a:lnTo>
                  <a:cubicBezTo>
                    <a:pt x="24" y="5691"/>
                    <a:pt x="78" y="5745"/>
                    <a:pt x="126" y="5745"/>
                  </a:cubicBezTo>
                  <a:lnTo>
                    <a:pt x="2064" y="5745"/>
                  </a:lnTo>
                  <a:cubicBezTo>
                    <a:pt x="2112" y="5745"/>
                    <a:pt x="2166" y="5691"/>
                    <a:pt x="2166" y="5643"/>
                  </a:cubicBezTo>
                  <a:lnTo>
                    <a:pt x="2190" y="3454"/>
                  </a:lnTo>
                  <a:lnTo>
                    <a:pt x="2166" y="0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4455;p58">
              <a:extLst>
                <a:ext uri="{FF2B5EF4-FFF2-40B4-BE49-F238E27FC236}">
                  <a16:creationId xmlns:a16="http://schemas.microsoft.com/office/drawing/2014/main" id="{7127573F-EB88-EBDB-2ADE-3B15335F3CED}"/>
                </a:ext>
              </a:extLst>
            </p:cNvPr>
            <p:cNvSpPr/>
            <p:nvPr/>
          </p:nvSpPr>
          <p:spPr>
            <a:xfrm>
              <a:off x="4969025" y="3874775"/>
              <a:ext cx="95600" cy="100075"/>
            </a:xfrm>
            <a:custGeom>
              <a:avLst/>
              <a:gdLst/>
              <a:ahLst/>
              <a:cxnLst/>
              <a:rect l="l" t="t" r="r" b="b"/>
              <a:pathLst>
                <a:path w="3824" h="4003" extrusionOk="0">
                  <a:moveTo>
                    <a:pt x="1265" y="0"/>
                  </a:moveTo>
                  <a:cubicBezTo>
                    <a:pt x="1217" y="78"/>
                    <a:pt x="1139" y="102"/>
                    <a:pt x="1068" y="126"/>
                  </a:cubicBezTo>
                  <a:lnTo>
                    <a:pt x="722" y="251"/>
                  </a:lnTo>
                  <a:cubicBezTo>
                    <a:pt x="298" y="400"/>
                    <a:pt x="0" y="800"/>
                    <a:pt x="0" y="1247"/>
                  </a:cubicBezTo>
                  <a:lnTo>
                    <a:pt x="0" y="4003"/>
                  </a:lnTo>
                  <a:lnTo>
                    <a:pt x="3824" y="4003"/>
                  </a:lnTo>
                  <a:lnTo>
                    <a:pt x="3824" y="3955"/>
                  </a:lnTo>
                  <a:lnTo>
                    <a:pt x="3824" y="1247"/>
                  </a:lnTo>
                  <a:cubicBezTo>
                    <a:pt x="3824" y="800"/>
                    <a:pt x="3525" y="400"/>
                    <a:pt x="3108" y="251"/>
                  </a:cubicBezTo>
                  <a:lnTo>
                    <a:pt x="2756" y="126"/>
                  </a:lnTo>
                  <a:cubicBezTo>
                    <a:pt x="2684" y="102"/>
                    <a:pt x="2607" y="54"/>
                    <a:pt x="2535" y="0"/>
                  </a:cubicBezTo>
                  <a:cubicBezTo>
                    <a:pt x="2362" y="54"/>
                    <a:pt x="2159" y="126"/>
                    <a:pt x="1915" y="126"/>
                  </a:cubicBezTo>
                  <a:cubicBezTo>
                    <a:pt x="1664" y="126"/>
                    <a:pt x="1467" y="78"/>
                    <a:pt x="1265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4456;p58">
              <a:extLst>
                <a:ext uri="{FF2B5EF4-FFF2-40B4-BE49-F238E27FC236}">
                  <a16:creationId xmlns:a16="http://schemas.microsoft.com/office/drawing/2014/main" id="{E944BBD5-EE4B-B732-73DC-5ECA25508D2C}"/>
                </a:ext>
              </a:extLst>
            </p:cNvPr>
            <p:cNvSpPr/>
            <p:nvPr/>
          </p:nvSpPr>
          <p:spPr>
            <a:xfrm>
              <a:off x="5004950" y="3851800"/>
              <a:ext cx="23750" cy="13725"/>
            </a:xfrm>
            <a:custGeom>
              <a:avLst/>
              <a:gdLst/>
              <a:ahLst/>
              <a:cxnLst/>
              <a:rect l="l" t="t" r="r" b="b"/>
              <a:pathLst>
                <a:path w="950" h="549" extrusionOk="0">
                  <a:moveTo>
                    <a:pt x="1" y="1"/>
                  </a:moveTo>
                  <a:lnTo>
                    <a:pt x="1" y="347"/>
                  </a:lnTo>
                  <a:lnTo>
                    <a:pt x="227" y="472"/>
                  </a:lnTo>
                  <a:cubicBezTo>
                    <a:pt x="302" y="523"/>
                    <a:pt x="388" y="548"/>
                    <a:pt x="475" y="548"/>
                  </a:cubicBezTo>
                  <a:cubicBezTo>
                    <a:pt x="561" y="548"/>
                    <a:pt x="648" y="523"/>
                    <a:pt x="722" y="472"/>
                  </a:cubicBezTo>
                  <a:lnTo>
                    <a:pt x="949" y="347"/>
                  </a:lnTo>
                  <a:lnTo>
                    <a:pt x="949" y="1"/>
                  </a:lnTo>
                  <a:close/>
                </a:path>
              </a:pathLst>
            </a:custGeom>
            <a:solidFill>
              <a:srgbClr val="FEC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4457;p58">
              <a:extLst>
                <a:ext uri="{FF2B5EF4-FFF2-40B4-BE49-F238E27FC236}">
                  <a16:creationId xmlns:a16="http://schemas.microsoft.com/office/drawing/2014/main" id="{EF2E68C0-0949-FD81-E862-8A4949A1349E}"/>
                </a:ext>
              </a:extLst>
            </p:cNvPr>
            <p:cNvSpPr/>
            <p:nvPr/>
          </p:nvSpPr>
          <p:spPr>
            <a:xfrm>
              <a:off x="4993775" y="3796475"/>
              <a:ext cx="46100" cy="61575"/>
            </a:xfrm>
            <a:custGeom>
              <a:avLst/>
              <a:gdLst/>
              <a:ahLst/>
              <a:cxnLst/>
              <a:rect l="l" t="t" r="r" b="b"/>
              <a:pathLst>
                <a:path w="1844" h="2463" extrusionOk="0">
                  <a:moveTo>
                    <a:pt x="573" y="1"/>
                  </a:moveTo>
                  <a:cubicBezTo>
                    <a:pt x="275" y="1"/>
                    <a:pt x="0" y="252"/>
                    <a:pt x="0" y="574"/>
                  </a:cubicBezTo>
                  <a:lnTo>
                    <a:pt x="0" y="1719"/>
                  </a:lnTo>
                  <a:cubicBezTo>
                    <a:pt x="0" y="1868"/>
                    <a:pt x="102" y="2041"/>
                    <a:pt x="251" y="2113"/>
                  </a:cubicBezTo>
                  <a:lnTo>
                    <a:pt x="674" y="2387"/>
                  </a:lnTo>
                  <a:cubicBezTo>
                    <a:pt x="749" y="2438"/>
                    <a:pt x="835" y="2463"/>
                    <a:pt x="922" y="2463"/>
                  </a:cubicBezTo>
                  <a:cubicBezTo>
                    <a:pt x="1008" y="2463"/>
                    <a:pt x="1095" y="2438"/>
                    <a:pt x="1169" y="2387"/>
                  </a:cubicBezTo>
                  <a:lnTo>
                    <a:pt x="1617" y="2113"/>
                  </a:lnTo>
                  <a:cubicBezTo>
                    <a:pt x="1742" y="2041"/>
                    <a:pt x="1843" y="1868"/>
                    <a:pt x="1843" y="1719"/>
                  </a:cubicBezTo>
                  <a:lnTo>
                    <a:pt x="1843" y="574"/>
                  </a:lnTo>
                  <a:cubicBezTo>
                    <a:pt x="1843" y="252"/>
                    <a:pt x="1593" y="1"/>
                    <a:pt x="1271" y="1"/>
                  </a:cubicBezTo>
                  <a:close/>
                </a:path>
              </a:pathLst>
            </a:custGeom>
            <a:solidFill>
              <a:srgbClr val="FED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4458;p58">
              <a:extLst>
                <a:ext uri="{FF2B5EF4-FFF2-40B4-BE49-F238E27FC236}">
                  <a16:creationId xmlns:a16="http://schemas.microsoft.com/office/drawing/2014/main" id="{21995DBE-091D-B6D1-9900-1A7DAFF6AEC0}"/>
                </a:ext>
              </a:extLst>
            </p:cNvPr>
            <p:cNvSpPr/>
            <p:nvPr/>
          </p:nvSpPr>
          <p:spPr>
            <a:xfrm>
              <a:off x="5011825" y="3796475"/>
              <a:ext cx="28050" cy="61475"/>
            </a:xfrm>
            <a:custGeom>
              <a:avLst/>
              <a:gdLst/>
              <a:ahLst/>
              <a:cxnLst/>
              <a:rect l="l" t="t" r="r" b="b"/>
              <a:pathLst>
                <a:path w="1122" h="2459" extrusionOk="0">
                  <a:moveTo>
                    <a:pt x="125" y="1"/>
                  </a:moveTo>
                  <a:cubicBezTo>
                    <a:pt x="447" y="1"/>
                    <a:pt x="698" y="252"/>
                    <a:pt x="698" y="574"/>
                  </a:cubicBezTo>
                  <a:lnTo>
                    <a:pt x="698" y="1719"/>
                  </a:lnTo>
                  <a:cubicBezTo>
                    <a:pt x="698" y="1868"/>
                    <a:pt x="597" y="2041"/>
                    <a:pt x="447" y="2113"/>
                  </a:cubicBezTo>
                  <a:lnTo>
                    <a:pt x="24" y="2387"/>
                  </a:lnTo>
                  <a:cubicBezTo>
                    <a:pt x="24" y="2387"/>
                    <a:pt x="0" y="2387"/>
                    <a:pt x="0" y="2411"/>
                  </a:cubicBezTo>
                  <a:cubicBezTo>
                    <a:pt x="63" y="2444"/>
                    <a:pt x="131" y="2458"/>
                    <a:pt x="198" y="2458"/>
                  </a:cubicBezTo>
                  <a:cubicBezTo>
                    <a:pt x="288" y="2458"/>
                    <a:pt x="375" y="2431"/>
                    <a:pt x="447" y="2387"/>
                  </a:cubicBezTo>
                  <a:lnTo>
                    <a:pt x="895" y="2113"/>
                  </a:lnTo>
                  <a:cubicBezTo>
                    <a:pt x="1020" y="2041"/>
                    <a:pt x="1121" y="1868"/>
                    <a:pt x="1121" y="1719"/>
                  </a:cubicBezTo>
                  <a:lnTo>
                    <a:pt x="1121" y="574"/>
                  </a:lnTo>
                  <a:cubicBezTo>
                    <a:pt x="1121" y="252"/>
                    <a:pt x="871" y="1"/>
                    <a:pt x="549" y="1"/>
                  </a:cubicBezTo>
                  <a:close/>
                </a:path>
              </a:pathLst>
            </a:custGeom>
            <a:solidFill>
              <a:srgbClr val="FEC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4459;p58">
              <a:extLst>
                <a:ext uri="{FF2B5EF4-FFF2-40B4-BE49-F238E27FC236}">
                  <a16:creationId xmlns:a16="http://schemas.microsoft.com/office/drawing/2014/main" id="{7B82A498-7632-3A1A-6014-F910A78776D3}"/>
                </a:ext>
              </a:extLst>
            </p:cNvPr>
            <p:cNvSpPr/>
            <p:nvPr/>
          </p:nvSpPr>
          <p:spPr>
            <a:xfrm>
              <a:off x="4993775" y="3796475"/>
              <a:ext cx="46100" cy="27475"/>
            </a:xfrm>
            <a:custGeom>
              <a:avLst/>
              <a:gdLst/>
              <a:ahLst/>
              <a:cxnLst/>
              <a:rect l="l" t="t" r="r" b="b"/>
              <a:pathLst>
                <a:path w="1844" h="1099" extrusionOk="0">
                  <a:moveTo>
                    <a:pt x="573" y="1"/>
                  </a:moveTo>
                  <a:cubicBezTo>
                    <a:pt x="275" y="1"/>
                    <a:pt x="0" y="252"/>
                    <a:pt x="0" y="574"/>
                  </a:cubicBezTo>
                  <a:lnTo>
                    <a:pt x="0" y="1021"/>
                  </a:lnTo>
                  <a:lnTo>
                    <a:pt x="573" y="723"/>
                  </a:lnTo>
                  <a:lnTo>
                    <a:pt x="674" y="723"/>
                  </a:lnTo>
                  <a:lnTo>
                    <a:pt x="1843" y="1098"/>
                  </a:lnTo>
                  <a:lnTo>
                    <a:pt x="1843" y="574"/>
                  </a:lnTo>
                  <a:cubicBezTo>
                    <a:pt x="1843" y="252"/>
                    <a:pt x="1593" y="1"/>
                    <a:pt x="1271" y="1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4460;p58">
              <a:extLst>
                <a:ext uri="{FF2B5EF4-FFF2-40B4-BE49-F238E27FC236}">
                  <a16:creationId xmlns:a16="http://schemas.microsoft.com/office/drawing/2014/main" id="{18B1DD91-57D5-20EE-8A57-018873E0976F}"/>
                </a:ext>
              </a:extLst>
            </p:cNvPr>
            <p:cNvSpPr/>
            <p:nvPr/>
          </p:nvSpPr>
          <p:spPr>
            <a:xfrm>
              <a:off x="5014950" y="3796475"/>
              <a:ext cx="24925" cy="27475"/>
            </a:xfrm>
            <a:custGeom>
              <a:avLst/>
              <a:gdLst/>
              <a:ahLst/>
              <a:cxnLst/>
              <a:rect l="l" t="t" r="r" b="b"/>
              <a:pathLst>
                <a:path w="997" h="1099" extrusionOk="0">
                  <a:moveTo>
                    <a:pt x="0" y="1"/>
                  </a:moveTo>
                  <a:cubicBezTo>
                    <a:pt x="322" y="1"/>
                    <a:pt x="573" y="252"/>
                    <a:pt x="573" y="574"/>
                  </a:cubicBezTo>
                  <a:lnTo>
                    <a:pt x="573" y="949"/>
                  </a:lnTo>
                  <a:lnTo>
                    <a:pt x="996" y="1098"/>
                  </a:lnTo>
                  <a:lnTo>
                    <a:pt x="996" y="574"/>
                  </a:lnTo>
                  <a:cubicBezTo>
                    <a:pt x="996" y="252"/>
                    <a:pt x="746" y="1"/>
                    <a:pt x="424" y="1"/>
                  </a:cubicBezTo>
                  <a:close/>
                </a:path>
              </a:pathLst>
            </a:custGeom>
            <a:solidFill>
              <a:srgbClr val="ED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4461;p58">
              <a:extLst>
                <a:ext uri="{FF2B5EF4-FFF2-40B4-BE49-F238E27FC236}">
                  <a16:creationId xmlns:a16="http://schemas.microsoft.com/office/drawing/2014/main" id="{7D74CF1F-9AB3-D5ED-5C71-DDE49BC84FBE}"/>
                </a:ext>
              </a:extLst>
            </p:cNvPr>
            <p:cNvSpPr/>
            <p:nvPr/>
          </p:nvSpPr>
          <p:spPr>
            <a:xfrm>
              <a:off x="4984525" y="3908325"/>
              <a:ext cx="10025" cy="66525"/>
            </a:xfrm>
            <a:custGeom>
              <a:avLst/>
              <a:gdLst/>
              <a:ahLst/>
              <a:cxnLst/>
              <a:rect l="l" t="t" r="r" b="b"/>
              <a:pathLst>
                <a:path w="401" h="2661" extrusionOk="0">
                  <a:moveTo>
                    <a:pt x="197" y="1"/>
                  </a:moveTo>
                  <a:cubicBezTo>
                    <a:pt x="72" y="1"/>
                    <a:pt x="0" y="102"/>
                    <a:pt x="0" y="203"/>
                  </a:cubicBezTo>
                  <a:lnTo>
                    <a:pt x="0" y="2661"/>
                  </a:lnTo>
                  <a:lnTo>
                    <a:pt x="400" y="2661"/>
                  </a:lnTo>
                  <a:lnTo>
                    <a:pt x="400" y="203"/>
                  </a:lnTo>
                  <a:cubicBezTo>
                    <a:pt x="400" y="102"/>
                    <a:pt x="299" y="1"/>
                    <a:pt x="197" y="1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4462;p58">
              <a:extLst>
                <a:ext uri="{FF2B5EF4-FFF2-40B4-BE49-F238E27FC236}">
                  <a16:creationId xmlns:a16="http://schemas.microsoft.com/office/drawing/2014/main" id="{DB2443FE-F97D-0E51-F230-0706E668D974}"/>
                </a:ext>
              </a:extLst>
            </p:cNvPr>
            <p:cNvSpPr/>
            <p:nvPr/>
          </p:nvSpPr>
          <p:spPr>
            <a:xfrm>
              <a:off x="5037900" y="3908325"/>
              <a:ext cx="10025" cy="66525"/>
            </a:xfrm>
            <a:custGeom>
              <a:avLst/>
              <a:gdLst/>
              <a:ahLst/>
              <a:cxnLst/>
              <a:rect l="l" t="t" r="r" b="b"/>
              <a:pathLst>
                <a:path w="401" h="2661" extrusionOk="0">
                  <a:moveTo>
                    <a:pt x="204" y="1"/>
                  </a:moveTo>
                  <a:cubicBezTo>
                    <a:pt x="102" y="1"/>
                    <a:pt x="1" y="102"/>
                    <a:pt x="1" y="203"/>
                  </a:cubicBezTo>
                  <a:lnTo>
                    <a:pt x="1" y="2661"/>
                  </a:lnTo>
                  <a:lnTo>
                    <a:pt x="401" y="2661"/>
                  </a:lnTo>
                  <a:lnTo>
                    <a:pt x="401" y="203"/>
                  </a:lnTo>
                  <a:cubicBezTo>
                    <a:pt x="401" y="102"/>
                    <a:pt x="323" y="1"/>
                    <a:pt x="204" y="1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4463;p58">
              <a:extLst>
                <a:ext uri="{FF2B5EF4-FFF2-40B4-BE49-F238E27FC236}">
                  <a16:creationId xmlns:a16="http://schemas.microsoft.com/office/drawing/2014/main" id="{FBC125EC-D80C-DDF1-CF87-C51778C32E30}"/>
                </a:ext>
              </a:extLst>
            </p:cNvPr>
            <p:cNvSpPr/>
            <p:nvPr/>
          </p:nvSpPr>
          <p:spPr>
            <a:xfrm>
              <a:off x="5006300" y="3877900"/>
              <a:ext cx="21800" cy="64300"/>
            </a:xfrm>
            <a:custGeom>
              <a:avLst/>
              <a:gdLst/>
              <a:ahLst/>
              <a:cxnLst/>
              <a:rect l="l" t="t" r="r" b="b"/>
              <a:pathLst>
                <a:path w="872" h="2572" extrusionOk="0">
                  <a:moveTo>
                    <a:pt x="394" y="1"/>
                  </a:moveTo>
                  <a:lnTo>
                    <a:pt x="0" y="2112"/>
                  </a:lnTo>
                  <a:cubicBezTo>
                    <a:pt x="0" y="2166"/>
                    <a:pt x="0" y="2214"/>
                    <a:pt x="48" y="2238"/>
                  </a:cubicBezTo>
                  <a:lnTo>
                    <a:pt x="299" y="2536"/>
                  </a:lnTo>
                  <a:cubicBezTo>
                    <a:pt x="322" y="2560"/>
                    <a:pt x="360" y="2572"/>
                    <a:pt x="400" y="2572"/>
                  </a:cubicBezTo>
                  <a:cubicBezTo>
                    <a:pt x="440" y="2572"/>
                    <a:pt x="483" y="2560"/>
                    <a:pt x="519" y="2536"/>
                  </a:cubicBezTo>
                  <a:lnTo>
                    <a:pt x="818" y="2238"/>
                  </a:lnTo>
                  <a:cubicBezTo>
                    <a:pt x="841" y="2214"/>
                    <a:pt x="871" y="2136"/>
                    <a:pt x="841" y="2088"/>
                  </a:cubicBezTo>
                  <a:lnTo>
                    <a:pt x="394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4464;p58">
              <a:extLst>
                <a:ext uri="{FF2B5EF4-FFF2-40B4-BE49-F238E27FC236}">
                  <a16:creationId xmlns:a16="http://schemas.microsoft.com/office/drawing/2014/main" id="{C905B14F-68CB-5B1B-0D7B-581521DC7833}"/>
                </a:ext>
              </a:extLst>
            </p:cNvPr>
            <p:cNvSpPr/>
            <p:nvPr/>
          </p:nvSpPr>
          <p:spPr>
            <a:xfrm>
              <a:off x="4989450" y="3974825"/>
              <a:ext cx="53550" cy="10025"/>
            </a:xfrm>
            <a:custGeom>
              <a:avLst/>
              <a:gdLst/>
              <a:ahLst/>
              <a:cxnLst/>
              <a:rect l="l" t="t" r="r" b="b"/>
              <a:pathLst>
                <a:path w="2142" h="401" extrusionOk="0">
                  <a:moveTo>
                    <a:pt x="0" y="1"/>
                  </a:moveTo>
                  <a:lnTo>
                    <a:pt x="0" y="400"/>
                  </a:lnTo>
                  <a:lnTo>
                    <a:pt x="2142" y="400"/>
                  </a:lnTo>
                  <a:lnTo>
                    <a:pt x="2142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4465;p58">
              <a:extLst>
                <a:ext uri="{FF2B5EF4-FFF2-40B4-BE49-F238E27FC236}">
                  <a16:creationId xmlns:a16="http://schemas.microsoft.com/office/drawing/2014/main" id="{026C4DE9-94AF-F54E-3CA6-833939808DB0}"/>
                </a:ext>
              </a:extLst>
            </p:cNvPr>
            <p:cNvSpPr/>
            <p:nvPr/>
          </p:nvSpPr>
          <p:spPr>
            <a:xfrm>
              <a:off x="5011225" y="3995400"/>
              <a:ext cx="10000" cy="116200"/>
            </a:xfrm>
            <a:custGeom>
              <a:avLst/>
              <a:gdLst/>
              <a:ahLst/>
              <a:cxnLst/>
              <a:rect l="l" t="t" r="r" b="b"/>
              <a:pathLst>
                <a:path w="400" h="4648" extrusionOk="0">
                  <a:moveTo>
                    <a:pt x="197" y="1"/>
                  </a:moveTo>
                  <a:cubicBezTo>
                    <a:pt x="102" y="1"/>
                    <a:pt x="0" y="73"/>
                    <a:pt x="0" y="198"/>
                  </a:cubicBezTo>
                  <a:lnTo>
                    <a:pt x="0" y="4648"/>
                  </a:lnTo>
                  <a:lnTo>
                    <a:pt x="400" y="4648"/>
                  </a:lnTo>
                  <a:lnTo>
                    <a:pt x="400" y="198"/>
                  </a:lnTo>
                  <a:cubicBezTo>
                    <a:pt x="400" y="73"/>
                    <a:pt x="298" y="1"/>
                    <a:pt x="197" y="1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4466;p58">
              <a:extLst>
                <a:ext uri="{FF2B5EF4-FFF2-40B4-BE49-F238E27FC236}">
                  <a16:creationId xmlns:a16="http://schemas.microsoft.com/office/drawing/2014/main" id="{FFCD9DEC-5A28-2976-E5C5-87DD05F97296}"/>
                </a:ext>
              </a:extLst>
            </p:cNvPr>
            <p:cNvSpPr/>
            <p:nvPr/>
          </p:nvSpPr>
          <p:spPr>
            <a:xfrm>
              <a:off x="4989450" y="4111575"/>
              <a:ext cx="26700" cy="17325"/>
            </a:xfrm>
            <a:custGeom>
              <a:avLst/>
              <a:gdLst/>
              <a:ahLst/>
              <a:cxnLst/>
              <a:rect l="l" t="t" r="r" b="b"/>
              <a:pathLst>
                <a:path w="1068" h="693" extrusionOk="0">
                  <a:moveTo>
                    <a:pt x="525" y="1"/>
                  </a:moveTo>
                  <a:cubicBezTo>
                    <a:pt x="227" y="1"/>
                    <a:pt x="0" y="245"/>
                    <a:pt x="0" y="543"/>
                  </a:cubicBezTo>
                  <a:lnTo>
                    <a:pt x="0" y="645"/>
                  </a:lnTo>
                  <a:cubicBezTo>
                    <a:pt x="0" y="669"/>
                    <a:pt x="24" y="692"/>
                    <a:pt x="54" y="692"/>
                  </a:cubicBezTo>
                  <a:lnTo>
                    <a:pt x="1020" y="692"/>
                  </a:lnTo>
                  <a:cubicBezTo>
                    <a:pt x="1044" y="692"/>
                    <a:pt x="1068" y="669"/>
                    <a:pt x="1068" y="645"/>
                  </a:cubicBezTo>
                  <a:lnTo>
                    <a:pt x="1068" y="543"/>
                  </a:lnTo>
                  <a:cubicBezTo>
                    <a:pt x="1068" y="245"/>
                    <a:pt x="823" y="1"/>
                    <a:pt x="525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4467;p58">
              <a:extLst>
                <a:ext uri="{FF2B5EF4-FFF2-40B4-BE49-F238E27FC236}">
                  <a16:creationId xmlns:a16="http://schemas.microsoft.com/office/drawing/2014/main" id="{0091A4D0-9AE1-5E4F-6B2B-5D5F88C29380}"/>
                </a:ext>
              </a:extLst>
            </p:cNvPr>
            <p:cNvSpPr/>
            <p:nvPr/>
          </p:nvSpPr>
          <p:spPr>
            <a:xfrm>
              <a:off x="5016150" y="4111575"/>
              <a:ext cx="26850" cy="17325"/>
            </a:xfrm>
            <a:custGeom>
              <a:avLst/>
              <a:gdLst/>
              <a:ahLst/>
              <a:cxnLst/>
              <a:rect l="l" t="t" r="r" b="b"/>
              <a:pathLst>
                <a:path w="1074" h="693" extrusionOk="0">
                  <a:moveTo>
                    <a:pt x="549" y="1"/>
                  </a:moveTo>
                  <a:cubicBezTo>
                    <a:pt x="251" y="1"/>
                    <a:pt x="0" y="245"/>
                    <a:pt x="0" y="543"/>
                  </a:cubicBezTo>
                  <a:lnTo>
                    <a:pt x="0" y="645"/>
                  </a:lnTo>
                  <a:cubicBezTo>
                    <a:pt x="0" y="669"/>
                    <a:pt x="30" y="692"/>
                    <a:pt x="54" y="692"/>
                  </a:cubicBezTo>
                  <a:lnTo>
                    <a:pt x="1020" y="692"/>
                  </a:lnTo>
                  <a:cubicBezTo>
                    <a:pt x="1044" y="692"/>
                    <a:pt x="1074" y="669"/>
                    <a:pt x="1074" y="645"/>
                  </a:cubicBezTo>
                  <a:lnTo>
                    <a:pt x="1074" y="543"/>
                  </a:lnTo>
                  <a:cubicBezTo>
                    <a:pt x="1074" y="245"/>
                    <a:pt x="847" y="1"/>
                    <a:pt x="549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7" name="Google Shape;2247;p39"/>
          <p:cNvGrpSpPr/>
          <p:nvPr/>
        </p:nvGrpSpPr>
        <p:grpSpPr>
          <a:xfrm flipH="1">
            <a:off x="6998049" y="2411067"/>
            <a:ext cx="693666" cy="606777"/>
            <a:chOff x="2581298" y="1356632"/>
            <a:chExt cx="202927" cy="177509"/>
          </a:xfrm>
        </p:grpSpPr>
        <p:sp>
          <p:nvSpPr>
            <p:cNvPr id="2248" name="Google Shape;2248;p39"/>
            <p:cNvSpPr/>
            <p:nvPr/>
          </p:nvSpPr>
          <p:spPr>
            <a:xfrm>
              <a:off x="2581298" y="1356632"/>
              <a:ext cx="202927" cy="146617"/>
            </a:xfrm>
            <a:custGeom>
              <a:avLst/>
              <a:gdLst/>
              <a:ahLst/>
              <a:cxnLst/>
              <a:rect l="l" t="t" r="r" b="b"/>
              <a:pathLst>
                <a:path w="6339" h="4580" extrusionOk="0">
                  <a:moveTo>
                    <a:pt x="2292" y="1"/>
                  </a:moveTo>
                  <a:cubicBezTo>
                    <a:pt x="1037" y="1"/>
                    <a:pt x="0" y="1024"/>
                    <a:pt x="0" y="2292"/>
                  </a:cubicBezTo>
                  <a:cubicBezTo>
                    <a:pt x="0" y="3557"/>
                    <a:pt x="1037" y="4580"/>
                    <a:pt x="2292" y="4580"/>
                  </a:cubicBezTo>
                  <a:lnTo>
                    <a:pt x="4047" y="4580"/>
                  </a:lnTo>
                  <a:cubicBezTo>
                    <a:pt x="5316" y="4580"/>
                    <a:pt x="6339" y="3557"/>
                    <a:pt x="6339" y="2292"/>
                  </a:cubicBezTo>
                  <a:cubicBezTo>
                    <a:pt x="6339" y="1024"/>
                    <a:pt x="5316" y="1"/>
                    <a:pt x="4047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9"/>
            <p:cNvSpPr/>
            <p:nvPr/>
          </p:nvSpPr>
          <p:spPr>
            <a:xfrm>
              <a:off x="2626083" y="1373663"/>
              <a:ext cx="113452" cy="112108"/>
            </a:xfrm>
            <a:custGeom>
              <a:avLst/>
              <a:gdLst/>
              <a:ahLst/>
              <a:cxnLst/>
              <a:rect l="l" t="t" r="r" b="b"/>
              <a:pathLst>
                <a:path w="3544" h="3502" extrusionOk="0">
                  <a:moveTo>
                    <a:pt x="1771" y="837"/>
                  </a:moveTo>
                  <a:cubicBezTo>
                    <a:pt x="2289" y="837"/>
                    <a:pt x="2707" y="1255"/>
                    <a:pt x="2707" y="1760"/>
                  </a:cubicBezTo>
                  <a:cubicBezTo>
                    <a:pt x="2707" y="2265"/>
                    <a:pt x="2289" y="2665"/>
                    <a:pt x="1771" y="2665"/>
                  </a:cubicBezTo>
                  <a:cubicBezTo>
                    <a:pt x="1266" y="2665"/>
                    <a:pt x="848" y="2265"/>
                    <a:pt x="848" y="1760"/>
                  </a:cubicBezTo>
                  <a:cubicBezTo>
                    <a:pt x="848" y="1255"/>
                    <a:pt x="1266" y="837"/>
                    <a:pt x="1771" y="837"/>
                  </a:cubicBezTo>
                  <a:close/>
                  <a:moveTo>
                    <a:pt x="1525" y="1"/>
                  </a:moveTo>
                  <a:lnTo>
                    <a:pt x="1397" y="433"/>
                  </a:lnTo>
                  <a:cubicBezTo>
                    <a:pt x="1297" y="464"/>
                    <a:pt x="1179" y="505"/>
                    <a:pt x="1079" y="564"/>
                  </a:cubicBezTo>
                  <a:lnTo>
                    <a:pt x="692" y="346"/>
                  </a:lnTo>
                  <a:lnTo>
                    <a:pt x="347" y="692"/>
                  </a:lnTo>
                  <a:lnTo>
                    <a:pt x="561" y="1083"/>
                  </a:lnTo>
                  <a:cubicBezTo>
                    <a:pt x="502" y="1169"/>
                    <a:pt x="461" y="1283"/>
                    <a:pt x="433" y="1383"/>
                  </a:cubicBezTo>
                  <a:lnTo>
                    <a:pt x="1" y="1515"/>
                  </a:lnTo>
                  <a:lnTo>
                    <a:pt x="1" y="2005"/>
                  </a:lnTo>
                  <a:lnTo>
                    <a:pt x="433" y="2119"/>
                  </a:lnTo>
                  <a:cubicBezTo>
                    <a:pt x="461" y="2233"/>
                    <a:pt x="502" y="2334"/>
                    <a:pt x="561" y="2437"/>
                  </a:cubicBezTo>
                  <a:lnTo>
                    <a:pt x="347" y="2824"/>
                  </a:lnTo>
                  <a:lnTo>
                    <a:pt x="692" y="3170"/>
                  </a:lnTo>
                  <a:lnTo>
                    <a:pt x="1079" y="2956"/>
                  </a:lnTo>
                  <a:cubicBezTo>
                    <a:pt x="1179" y="3011"/>
                    <a:pt x="1297" y="3056"/>
                    <a:pt x="1397" y="3084"/>
                  </a:cubicBezTo>
                  <a:lnTo>
                    <a:pt x="1525" y="3502"/>
                  </a:lnTo>
                  <a:lnTo>
                    <a:pt x="2016" y="3502"/>
                  </a:lnTo>
                  <a:lnTo>
                    <a:pt x="2144" y="3084"/>
                  </a:lnTo>
                  <a:cubicBezTo>
                    <a:pt x="2261" y="3056"/>
                    <a:pt x="2362" y="3011"/>
                    <a:pt x="2462" y="2956"/>
                  </a:cubicBezTo>
                  <a:lnTo>
                    <a:pt x="2852" y="3170"/>
                  </a:lnTo>
                  <a:lnTo>
                    <a:pt x="3212" y="2824"/>
                  </a:lnTo>
                  <a:lnTo>
                    <a:pt x="2980" y="2437"/>
                  </a:lnTo>
                  <a:cubicBezTo>
                    <a:pt x="3039" y="2334"/>
                    <a:pt x="3080" y="2233"/>
                    <a:pt x="3111" y="2119"/>
                  </a:cubicBezTo>
                  <a:lnTo>
                    <a:pt x="3544" y="2005"/>
                  </a:lnTo>
                  <a:lnTo>
                    <a:pt x="3544" y="1515"/>
                  </a:lnTo>
                  <a:lnTo>
                    <a:pt x="3111" y="1383"/>
                  </a:lnTo>
                  <a:cubicBezTo>
                    <a:pt x="3080" y="1283"/>
                    <a:pt x="3039" y="1169"/>
                    <a:pt x="2980" y="1083"/>
                  </a:cubicBezTo>
                  <a:lnTo>
                    <a:pt x="3212" y="692"/>
                  </a:lnTo>
                  <a:lnTo>
                    <a:pt x="2852" y="346"/>
                  </a:lnTo>
                  <a:lnTo>
                    <a:pt x="2462" y="564"/>
                  </a:lnTo>
                  <a:cubicBezTo>
                    <a:pt x="2362" y="505"/>
                    <a:pt x="2261" y="464"/>
                    <a:pt x="2144" y="433"/>
                  </a:cubicBezTo>
                  <a:lnTo>
                    <a:pt x="2016" y="1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9"/>
            <p:cNvSpPr/>
            <p:nvPr/>
          </p:nvSpPr>
          <p:spPr>
            <a:xfrm>
              <a:off x="2637608" y="1493613"/>
              <a:ext cx="40528" cy="40528"/>
            </a:xfrm>
            <a:custGeom>
              <a:avLst/>
              <a:gdLst/>
              <a:ahLst/>
              <a:cxnLst/>
              <a:rect l="l" t="t" r="r" b="b"/>
              <a:pathLst>
                <a:path w="1266" h="1266" extrusionOk="0">
                  <a:moveTo>
                    <a:pt x="1265" y="0"/>
                  </a:moveTo>
                  <a:lnTo>
                    <a:pt x="0" y="56"/>
                  </a:lnTo>
                  <a:lnTo>
                    <a:pt x="0" y="1265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1" name="Google Shape;2251;p39"/>
          <p:cNvGrpSpPr/>
          <p:nvPr/>
        </p:nvGrpSpPr>
        <p:grpSpPr>
          <a:xfrm flipH="1">
            <a:off x="5482782" y="2080291"/>
            <a:ext cx="1320800" cy="863495"/>
            <a:chOff x="2740399" y="1159821"/>
            <a:chExt cx="386391" cy="252609"/>
          </a:xfrm>
        </p:grpSpPr>
        <p:sp>
          <p:nvSpPr>
            <p:cNvPr id="2252" name="Google Shape;2252;p39"/>
            <p:cNvSpPr/>
            <p:nvPr/>
          </p:nvSpPr>
          <p:spPr>
            <a:xfrm>
              <a:off x="2740399" y="1159821"/>
              <a:ext cx="386391" cy="215764"/>
            </a:xfrm>
            <a:custGeom>
              <a:avLst/>
              <a:gdLst/>
              <a:ahLst/>
              <a:cxnLst/>
              <a:rect l="l" t="t" r="r" b="b"/>
              <a:pathLst>
                <a:path w="12070" h="6740" extrusionOk="0">
                  <a:moveTo>
                    <a:pt x="3370" y="0"/>
                  </a:moveTo>
                  <a:cubicBezTo>
                    <a:pt x="1511" y="0"/>
                    <a:pt x="0" y="1514"/>
                    <a:pt x="0" y="3370"/>
                  </a:cubicBezTo>
                  <a:cubicBezTo>
                    <a:pt x="0" y="5243"/>
                    <a:pt x="1511" y="6740"/>
                    <a:pt x="3370" y="6740"/>
                  </a:cubicBezTo>
                  <a:lnTo>
                    <a:pt x="8699" y="6740"/>
                  </a:lnTo>
                  <a:cubicBezTo>
                    <a:pt x="10555" y="6740"/>
                    <a:pt x="12069" y="5243"/>
                    <a:pt x="12069" y="3370"/>
                  </a:cubicBezTo>
                  <a:cubicBezTo>
                    <a:pt x="12069" y="1514"/>
                    <a:pt x="10555" y="0"/>
                    <a:pt x="8699" y="0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9"/>
            <p:cNvSpPr/>
            <p:nvPr/>
          </p:nvSpPr>
          <p:spPr>
            <a:xfrm>
              <a:off x="2792067" y="1204510"/>
              <a:ext cx="15174" cy="133236"/>
            </a:xfrm>
            <a:custGeom>
              <a:avLst/>
              <a:gdLst/>
              <a:ahLst/>
              <a:cxnLst/>
              <a:rect l="l" t="t" r="r" b="b"/>
              <a:pathLst>
                <a:path w="474" h="4162" extrusionOk="0">
                  <a:moveTo>
                    <a:pt x="228" y="0"/>
                  </a:moveTo>
                  <a:cubicBezTo>
                    <a:pt x="100" y="0"/>
                    <a:pt x="0" y="101"/>
                    <a:pt x="0" y="246"/>
                  </a:cubicBezTo>
                  <a:lnTo>
                    <a:pt x="0" y="3920"/>
                  </a:lnTo>
                  <a:cubicBezTo>
                    <a:pt x="0" y="4047"/>
                    <a:pt x="100" y="4162"/>
                    <a:pt x="228" y="4162"/>
                  </a:cubicBezTo>
                  <a:cubicBezTo>
                    <a:pt x="373" y="4162"/>
                    <a:pt x="474" y="4047"/>
                    <a:pt x="474" y="3920"/>
                  </a:cubicBezTo>
                  <a:lnTo>
                    <a:pt x="474" y="246"/>
                  </a:lnTo>
                  <a:cubicBezTo>
                    <a:pt x="474" y="101"/>
                    <a:pt x="373" y="0"/>
                    <a:pt x="228" y="0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9"/>
            <p:cNvSpPr/>
            <p:nvPr/>
          </p:nvSpPr>
          <p:spPr>
            <a:xfrm>
              <a:off x="2821486" y="1244653"/>
              <a:ext cx="15302" cy="93092"/>
            </a:xfrm>
            <a:custGeom>
              <a:avLst/>
              <a:gdLst/>
              <a:ahLst/>
              <a:cxnLst/>
              <a:rect l="l" t="t" r="r" b="b"/>
              <a:pathLst>
                <a:path w="478" h="2908" extrusionOk="0">
                  <a:moveTo>
                    <a:pt x="232" y="1"/>
                  </a:moveTo>
                  <a:cubicBezTo>
                    <a:pt x="101" y="1"/>
                    <a:pt x="1" y="101"/>
                    <a:pt x="1" y="246"/>
                  </a:cubicBezTo>
                  <a:lnTo>
                    <a:pt x="1" y="2666"/>
                  </a:lnTo>
                  <a:cubicBezTo>
                    <a:pt x="1" y="2793"/>
                    <a:pt x="101" y="2908"/>
                    <a:pt x="232" y="2908"/>
                  </a:cubicBezTo>
                  <a:cubicBezTo>
                    <a:pt x="377" y="2908"/>
                    <a:pt x="478" y="2793"/>
                    <a:pt x="478" y="2666"/>
                  </a:cubicBezTo>
                  <a:lnTo>
                    <a:pt x="478" y="246"/>
                  </a:lnTo>
                  <a:cubicBezTo>
                    <a:pt x="478" y="101"/>
                    <a:pt x="377" y="1"/>
                    <a:pt x="232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9"/>
            <p:cNvSpPr/>
            <p:nvPr/>
          </p:nvSpPr>
          <p:spPr>
            <a:xfrm>
              <a:off x="2851034" y="1294016"/>
              <a:ext cx="15174" cy="43729"/>
            </a:xfrm>
            <a:custGeom>
              <a:avLst/>
              <a:gdLst/>
              <a:ahLst/>
              <a:cxnLst/>
              <a:rect l="l" t="t" r="r" b="b"/>
              <a:pathLst>
                <a:path w="474" h="1366" extrusionOk="0">
                  <a:moveTo>
                    <a:pt x="232" y="0"/>
                  </a:moveTo>
                  <a:cubicBezTo>
                    <a:pt x="101" y="0"/>
                    <a:pt x="0" y="114"/>
                    <a:pt x="0" y="242"/>
                  </a:cubicBezTo>
                  <a:lnTo>
                    <a:pt x="0" y="1124"/>
                  </a:lnTo>
                  <a:cubicBezTo>
                    <a:pt x="0" y="1251"/>
                    <a:pt x="101" y="1366"/>
                    <a:pt x="232" y="1366"/>
                  </a:cubicBezTo>
                  <a:cubicBezTo>
                    <a:pt x="374" y="1366"/>
                    <a:pt x="474" y="1251"/>
                    <a:pt x="474" y="1124"/>
                  </a:cubicBezTo>
                  <a:lnTo>
                    <a:pt x="474" y="242"/>
                  </a:lnTo>
                  <a:cubicBezTo>
                    <a:pt x="474" y="114"/>
                    <a:pt x="374" y="0"/>
                    <a:pt x="232" y="0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9"/>
            <p:cNvSpPr/>
            <p:nvPr/>
          </p:nvSpPr>
          <p:spPr>
            <a:xfrm>
              <a:off x="2880581" y="1225318"/>
              <a:ext cx="15174" cy="112428"/>
            </a:xfrm>
            <a:custGeom>
              <a:avLst/>
              <a:gdLst/>
              <a:ahLst/>
              <a:cxnLst/>
              <a:rect l="l" t="t" r="r" b="b"/>
              <a:pathLst>
                <a:path w="474" h="3512" extrusionOk="0">
                  <a:moveTo>
                    <a:pt x="228" y="0"/>
                  </a:moveTo>
                  <a:cubicBezTo>
                    <a:pt x="100" y="0"/>
                    <a:pt x="0" y="114"/>
                    <a:pt x="0" y="245"/>
                  </a:cubicBezTo>
                  <a:lnTo>
                    <a:pt x="0" y="3270"/>
                  </a:lnTo>
                  <a:cubicBezTo>
                    <a:pt x="0" y="3397"/>
                    <a:pt x="100" y="3512"/>
                    <a:pt x="228" y="3512"/>
                  </a:cubicBezTo>
                  <a:cubicBezTo>
                    <a:pt x="373" y="3512"/>
                    <a:pt x="474" y="3397"/>
                    <a:pt x="474" y="3270"/>
                  </a:cubicBezTo>
                  <a:lnTo>
                    <a:pt x="474" y="245"/>
                  </a:lnTo>
                  <a:cubicBezTo>
                    <a:pt x="474" y="114"/>
                    <a:pt x="373" y="0"/>
                    <a:pt x="228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9"/>
            <p:cNvSpPr/>
            <p:nvPr/>
          </p:nvSpPr>
          <p:spPr>
            <a:xfrm>
              <a:off x="2910001" y="1204510"/>
              <a:ext cx="15302" cy="133236"/>
            </a:xfrm>
            <a:custGeom>
              <a:avLst/>
              <a:gdLst/>
              <a:ahLst/>
              <a:cxnLst/>
              <a:rect l="l" t="t" r="r" b="b"/>
              <a:pathLst>
                <a:path w="478" h="4162" extrusionOk="0">
                  <a:moveTo>
                    <a:pt x="232" y="0"/>
                  </a:moveTo>
                  <a:cubicBezTo>
                    <a:pt x="101" y="0"/>
                    <a:pt x="0" y="101"/>
                    <a:pt x="0" y="246"/>
                  </a:cubicBezTo>
                  <a:lnTo>
                    <a:pt x="0" y="3920"/>
                  </a:lnTo>
                  <a:cubicBezTo>
                    <a:pt x="0" y="4047"/>
                    <a:pt x="101" y="4162"/>
                    <a:pt x="232" y="4162"/>
                  </a:cubicBezTo>
                  <a:cubicBezTo>
                    <a:pt x="377" y="4162"/>
                    <a:pt x="477" y="4047"/>
                    <a:pt x="477" y="3920"/>
                  </a:cubicBezTo>
                  <a:lnTo>
                    <a:pt x="477" y="246"/>
                  </a:lnTo>
                  <a:cubicBezTo>
                    <a:pt x="477" y="101"/>
                    <a:pt x="377" y="0"/>
                    <a:pt x="232" y="0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9"/>
            <p:cNvSpPr/>
            <p:nvPr/>
          </p:nvSpPr>
          <p:spPr>
            <a:xfrm>
              <a:off x="2939548" y="1187031"/>
              <a:ext cx="15174" cy="150715"/>
            </a:xfrm>
            <a:custGeom>
              <a:avLst/>
              <a:gdLst/>
              <a:ahLst/>
              <a:cxnLst/>
              <a:rect l="l" t="t" r="r" b="b"/>
              <a:pathLst>
                <a:path w="474" h="4708" extrusionOk="0">
                  <a:moveTo>
                    <a:pt x="232" y="0"/>
                  </a:moveTo>
                  <a:cubicBezTo>
                    <a:pt x="101" y="0"/>
                    <a:pt x="0" y="114"/>
                    <a:pt x="0" y="246"/>
                  </a:cubicBezTo>
                  <a:lnTo>
                    <a:pt x="0" y="4466"/>
                  </a:lnTo>
                  <a:cubicBezTo>
                    <a:pt x="0" y="4593"/>
                    <a:pt x="101" y="4708"/>
                    <a:pt x="232" y="4708"/>
                  </a:cubicBezTo>
                  <a:cubicBezTo>
                    <a:pt x="374" y="4708"/>
                    <a:pt x="474" y="4593"/>
                    <a:pt x="474" y="4466"/>
                  </a:cubicBezTo>
                  <a:lnTo>
                    <a:pt x="474" y="246"/>
                  </a:lnTo>
                  <a:cubicBezTo>
                    <a:pt x="474" y="114"/>
                    <a:pt x="374" y="0"/>
                    <a:pt x="232" y="0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9"/>
            <p:cNvSpPr/>
            <p:nvPr/>
          </p:nvSpPr>
          <p:spPr>
            <a:xfrm>
              <a:off x="2969095" y="1244653"/>
              <a:ext cx="15174" cy="93092"/>
            </a:xfrm>
            <a:custGeom>
              <a:avLst/>
              <a:gdLst/>
              <a:ahLst/>
              <a:cxnLst/>
              <a:rect l="l" t="t" r="r" b="b"/>
              <a:pathLst>
                <a:path w="474" h="2908" extrusionOk="0">
                  <a:moveTo>
                    <a:pt x="228" y="1"/>
                  </a:moveTo>
                  <a:cubicBezTo>
                    <a:pt x="100" y="1"/>
                    <a:pt x="0" y="101"/>
                    <a:pt x="0" y="246"/>
                  </a:cubicBezTo>
                  <a:lnTo>
                    <a:pt x="0" y="2666"/>
                  </a:lnTo>
                  <a:cubicBezTo>
                    <a:pt x="0" y="2793"/>
                    <a:pt x="100" y="2908"/>
                    <a:pt x="228" y="2908"/>
                  </a:cubicBezTo>
                  <a:cubicBezTo>
                    <a:pt x="373" y="2908"/>
                    <a:pt x="474" y="2793"/>
                    <a:pt x="474" y="2666"/>
                  </a:cubicBezTo>
                  <a:lnTo>
                    <a:pt x="474" y="246"/>
                  </a:lnTo>
                  <a:cubicBezTo>
                    <a:pt x="474" y="101"/>
                    <a:pt x="373" y="1"/>
                    <a:pt x="228" y="1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9"/>
            <p:cNvSpPr/>
            <p:nvPr/>
          </p:nvSpPr>
          <p:spPr>
            <a:xfrm>
              <a:off x="3014233" y="1215554"/>
              <a:ext cx="19816" cy="19848"/>
            </a:xfrm>
            <a:custGeom>
              <a:avLst/>
              <a:gdLst/>
              <a:ahLst/>
              <a:cxnLst/>
              <a:rect l="l" t="t" r="r" b="b"/>
              <a:pathLst>
                <a:path w="619" h="620" extrusionOk="0">
                  <a:moveTo>
                    <a:pt x="301" y="1"/>
                  </a:moveTo>
                  <a:cubicBezTo>
                    <a:pt x="145" y="1"/>
                    <a:pt x="0" y="132"/>
                    <a:pt x="0" y="305"/>
                  </a:cubicBezTo>
                  <a:cubicBezTo>
                    <a:pt x="0" y="478"/>
                    <a:pt x="145" y="620"/>
                    <a:pt x="301" y="620"/>
                  </a:cubicBezTo>
                  <a:cubicBezTo>
                    <a:pt x="474" y="620"/>
                    <a:pt x="619" y="478"/>
                    <a:pt x="619" y="305"/>
                  </a:cubicBezTo>
                  <a:cubicBezTo>
                    <a:pt x="619" y="132"/>
                    <a:pt x="474" y="1"/>
                    <a:pt x="301" y="1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9"/>
            <p:cNvSpPr/>
            <p:nvPr/>
          </p:nvSpPr>
          <p:spPr>
            <a:xfrm>
              <a:off x="3043204" y="1222533"/>
              <a:ext cx="54485" cy="5570"/>
            </a:xfrm>
            <a:custGeom>
              <a:avLst/>
              <a:gdLst/>
              <a:ahLst/>
              <a:cxnLst/>
              <a:rect l="l" t="t" r="r" b="b"/>
              <a:pathLst>
                <a:path w="1702" h="174" extrusionOk="0">
                  <a:moveTo>
                    <a:pt x="87" y="1"/>
                  </a:moveTo>
                  <a:cubicBezTo>
                    <a:pt x="46" y="1"/>
                    <a:pt x="1" y="42"/>
                    <a:pt x="1" y="87"/>
                  </a:cubicBezTo>
                  <a:cubicBezTo>
                    <a:pt x="1" y="142"/>
                    <a:pt x="46" y="173"/>
                    <a:pt x="87" y="173"/>
                  </a:cubicBezTo>
                  <a:lnTo>
                    <a:pt x="1615" y="173"/>
                  </a:lnTo>
                  <a:cubicBezTo>
                    <a:pt x="1660" y="173"/>
                    <a:pt x="1701" y="142"/>
                    <a:pt x="1701" y="87"/>
                  </a:cubicBezTo>
                  <a:cubicBezTo>
                    <a:pt x="1701" y="42"/>
                    <a:pt x="1660" y="1"/>
                    <a:pt x="1615" y="1"/>
                  </a:cubicBezTo>
                  <a:close/>
                </a:path>
              </a:pathLst>
            </a:custGeom>
            <a:solidFill>
              <a:srgbClr val="F3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9"/>
            <p:cNvSpPr/>
            <p:nvPr/>
          </p:nvSpPr>
          <p:spPr>
            <a:xfrm>
              <a:off x="3014233" y="1242797"/>
              <a:ext cx="19816" cy="19368"/>
            </a:xfrm>
            <a:custGeom>
              <a:avLst/>
              <a:gdLst/>
              <a:ahLst/>
              <a:cxnLst/>
              <a:rect l="l" t="t" r="r" b="b"/>
              <a:pathLst>
                <a:path w="619" h="605" extrusionOk="0">
                  <a:moveTo>
                    <a:pt x="301" y="0"/>
                  </a:moveTo>
                  <a:cubicBezTo>
                    <a:pt x="145" y="0"/>
                    <a:pt x="0" y="131"/>
                    <a:pt x="0" y="304"/>
                  </a:cubicBezTo>
                  <a:cubicBezTo>
                    <a:pt x="0" y="477"/>
                    <a:pt x="145" y="605"/>
                    <a:pt x="301" y="605"/>
                  </a:cubicBezTo>
                  <a:cubicBezTo>
                    <a:pt x="474" y="605"/>
                    <a:pt x="619" y="477"/>
                    <a:pt x="619" y="304"/>
                  </a:cubicBezTo>
                  <a:cubicBezTo>
                    <a:pt x="619" y="131"/>
                    <a:pt x="474" y="0"/>
                    <a:pt x="301" y="0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9"/>
            <p:cNvSpPr/>
            <p:nvPr/>
          </p:nvSpPr>
          <p:spPr>
            <a:xfrm>
              <a:off x="3043204" y="1249743"/>
              <a:ext cx="54485" cy="5570"/>
            </a:xfrm>
            <a:custGeom>
              <a:avLst/>
              <a:gdLst/>
              <a:ahLst/>
              <a:cxnLst/>
              <a:rect l="l" t="t" r="r" b="b"/>
              <a:pathLst>
                <a:path w="1702" h="174" extrusionOk="0">
                  <a:moveTo>
                    <a:pt x="87" y="1"/>
                  </a:moveTo>
                  <a:cubicBezTo>
                    <a:pt x="46" y="1"/>
                    <a:pt x="1" y="42"/>
                    <a:pt x="1" y="87"/>
                  </a:cubicBezTo>
                  <a:cubicBezTo>
                    <a:pt x="1" y="129"/>
                    <a:pt x="46" y="174"/>
                    <a:pt x="87" y="174"/>
                  </a:cubicBezTo>
                  <a:lnTo>
                    <a:pt x="1615" y="174"/>
                  </a:lnTo>
                  <a:cubicBezTo>
                    <a:pt x="1660" y="174"/>
                    <a:pt x="1701" y="129"/>
                    <a:pt x="1701" y="87"/>
                  </a:cubicBezTo>
                  <a:cubicBezTo>
                    <a:pt x="1701" y="42"/>
                    <a:pt x="1660" y="1"/>
                    <a:pt x="1615" y="1"/>
                  </a:cubicBezTo>
                  <a:close/>
                </a:path>
              </a:pathLst>
            </a:custGeom>
            <a:solidFill>
              <a:srgbClr val="F3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9"/>
            <p:cNvSpPr/>
            <p:nvPr/>
          </p:nvSpPr>
          <p:spPr>
            <a:xfrm>
              <a:off x="3014233" y="1269559"/>
              <a:ext cx="19816" cy="19848"/>
            </a:xfrm>
            <a:custGeom>
              <a:avLst/>
              <a:gdLst/>
              <a:ahLst/>
              <a:cxnLst/>
              <a:rect l="l" t="t" r="r" b="b"/>
              <a:pathLst>
                <a:path w="619" h="620" extrusionOk="0">
                  <a:moveTo>
                    <a:pt x="301" y="1"/>
                  </a:moveTo>
                  <a:cubicBezTo>
                    <a:pt x="145" y="1"/>
                    <a:pt x="0" y="142"/>
                    <a:pt x="0" y="315"/>
                  </a:cubicBezTo>
                  <a:cubicBezTo>
                    <a:pt x="0" y="488"/>
                    <a:pt x="145" y="619"/>
                    <a:pt x="301" y="619"/>
                  </a:cubicBezTo>
                  <a:cubicBezTo>
                    <a:pt x="474" y="619"/>
                    <a:pt x="619" y="488"/>
                    <a:pt x="619" y="315"/>
                  </a:cubicBezTo>
                  <a:cubicBezTo>
                    <a:pt x="619" y="142"/>
                    <a:pt x="474" y="1"/>
                    <a:pt x="301" y="1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9"/>
            <p:cNvSpPr/>
            <p:nvPr/>
          </p:nvSpPr>
          <p:spPr>
            <a:xfrm>
              <a:off x="3043204" y="1276858"/>
              <a:ext cx="54485" cy="5570"/>
            </a:xfrm>
            <a:custGeom>
              <a:avLst/>
              <a:gdLst/>
              <a:ahLst/>
              <a:cxnLst/>
              <a:rect l="l" t="t" r="r" b="b"/>
              <a:pathLst>
                <a:path w="1702" h="174" extrusionOk="0">
                  <a:moveTo>
                    <a:pt x="87" y="1"/>
                  </a:moveTo>
                  <a:cubicBezTo>
                    <a:pt x="46" y="1"/>
                    <a:pt x="1" y="46"/>
                    <a:pt x="1" y="87"/>
                  </a:cubicBezTo>
                  <a:cubicBezTo>
                    <a:pt x="1" y="132"/>
                    <a:pt x="46" y="173"/>
                    <a:pt x="87" y="173"/>
                  </a:cubicBezTo>
                  <a:lnTo>
                    <a:pt x="1615" y="173"/>
                  </a:lnTo>
                  <a:cubicBezTo>
                    <a:pt x="1660" y="173"/>
                    <a:pt x="1701" y="132"/>
                    <a:pt x="1701" y="87"/>
                  </a:cubicBezTo>
                  <a:cubicBezTo>
                    <a:pt x="1701" y="46"/>
                    <a:pt x="1660" y="1"/>
                    <a:pt x="1615" y="1"/>
                  </a:cubicBezTo>
                  <a:close/>
                </a:path>
              </a:pathLst>
            </a:custGeom>
            <a:solidFill>
              <a:srgbClr val="F3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9"/>
            <p:cNvSpPr/>
            <p:nvPr/>
          </p:nvSpPr>
          <p:spPr>
            <a:xfrm>
              <a:off x="3014233" y="1296769"/>
              <a:ext cx="19816" cy="19848"/>
            </a:xfrm>
            <a:custGeom>
              <a:avLst/>
              <a:gdLst/>
              <a:ahLst/>
              <a:cxnLst/>
              <a:rect l="l" t="t" r="r" b="b"/>
              <a:pathLst>
                <a:path w="619" h="620" extrusionOk="0">
                  <a:moveTo>
                    <a:pt x="301" y="1"/>
                  </a:moveTo>
                  <a:cubicBezTo>
                    <a:pt x="145" y="1"/>
                    <a:pt x="0" y="142"/>
                    <a:pt x="0" y="315"/>
                  </a:cubicBezTo>
                  <a:cubicBezTo>
                    <a:pt x="0" y="488"/>
                    <a:pt x="145" y="619"/>
                    <a:pt x="301" y="619"/>
                  </a:cubicBezTo>
                  <a:cubicBezTo>
                    <a:pt x="474" y="619"/>
                    <a:pt x="619" y="488"/>
                    <a:pt x="619" y="315"/>
                  </a:cubicBezTo>
                  <a:cubicBezTo>
                    <a:pt x="619" y="142"/>
                    <a:pt x="474" y="1"/>
                    <a:pt x="301" y="1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9"/>
            <p:cNvSpPr/>
            <p:nvPr/>
          </p:nvSpPr>
          <p:spPr>
            <a:xfrm>
              <a:off x="3043204" y="1304068"/>
              <a:ext cx="54485" cy="5570"/>
            </a:xfrm>
            <a:custGeom>
              <a:avLst/>
              <a:gdLst/>
              <a:ahLst/>
              <a:cxnLst/>
              <a:rect l="l" t="t" r="r" b="b"/>
              <a:pathLst>
                <a:path w="1702" h="174" extrusionOk="0">
                  <a:moveTo>
                    <a:pt x="87" y="1"/>
                  </a:moveTo>
                  <a:cubicBezTo>
                    <a:pt x="46" y="1"/>
                    <a:pt x="1" y="46"/>
                    <a:pt x="1" y="87"/>
                  </a:cubicBezTo>
                  <a:cubicBezTo>
                    <a:pt x="1" y="132"/>
                    <a:pt x="46" y="174"/>
                    <a:pt x="87" y="174"/>
                  </a:cubicBezTo>
                  <a:lnTo>
                    <a:pt x="1615" y="174"/>
                  </a:lnTo>
                  <a:cubicBezTo>
                    <a:pt x="1660" y="174"/>
                    <a:pt x="1701" y="132"/>
                    <a:pt x="1701" y="87"/>
                  </a:cubicBezTo>
                  <a:cubicBezTo>
                    <a:pt x="1701" y="46"/>
                    <a:pt x="1660" y="1"/>
                    <a:pt x="1615" y="1"/>
                  </a:cubicBezTo>
                  <a:close/>
                </a:path>
              </a:pathLst>
            </a:custGeom>
            <a:solidFill>
              <a:srgbClr val="F3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9"/>
            <p:cNvSpPr/>
            <p:nvPr/>
          </p:nvSpPr>
          <p:spPr>
            <a:xfrm>
              <a:off x="2922934" y="1371902"/>
              <a:ext cx="40656" cy="40528"/>
            </a:xfrm>
            <a:custGeom>
              <a:avLst/>
              <a:gdLst/>
              <a:ahLst/>
              <a:cxnLst/>
              <a:rect l="l" t="t" r="r" b="b"/>
              <a:pathLst>
                <a:path w="1270" h="1266" extrusionOk="0">
                  <a:moveTo>
                    <a:pt x="1" y="0"/>
                  </a:moveTo>
                  <a:lnTo>
                    <a:pt x="1269" y="1265"/>
                  </a:lnTo>
                  <a:lnTo>
                    <a:pt x="1269" y="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9" name="Google Shape;2269;p39"/>
          <p:cNvGrpSpPr/>
          <p:nvPr/>
        </p:nvGrpSpPr>
        <p:grpSpPr>
          <a:xfrm flipH="1">
            <a:off x="6950777" y="3083785"/>
            <a:ext cx="1473227" cy="1771204"/>
            <a:chOff x="1514167" y="1999792"/>
            <a:chExt cx="430982" cy="518153"/>
          </a:xfrm>
        </p:grpSpPr>
        <p:sp>
          <p:nvSpPr>
            <p:cNvPr id="2270" name="Google Shape;2270;p39"/>
            <p:cNvSpPr/>
            <p:nvPr/>
          </p:nvSpPr>
          <p:spPr>
            <a:xfrm>
              <a:off x="1781022" y="2205791"/>
              <a:ext cx="124080" cy="258277"/>
            </a:xfrm>
            <a:custGeom>
              <a:avLst/>
              <a:gdLst/>
              <a:ahLst/>
              <a:cxnLst/>
              <a:rect l="l" t="t" r="r" b="b"/>
              <a:pathLst>
                <a:path w="3876" h="8068" extrusionOk="0">
                  <a:moveTo>
                    <a:pt x="2952" y="1"/>
                  </a:moveTo>
                  <a:cubicBezTo>
                    <a:pt x="2534" y="1687"/>
                    <a:pt x="2188" y="3343"/>
                    <a:pt x="1888" y="5043"/>
                  </a:cubicBezTo>
                  <a:cubicBezTo>
                    <a:pt x="1701" y="4407"/>
                    <a:pt x="1514" y="3775"/>
                    <a:pt x="1324" y="3125"/>
                  </a:cubicBezTo>
                  <a:cubicBezTo>
                    <a:pt x="1255" y="2852"/>
                    <a:pt x="1169" y="2579"/>
                    <a:pt x="1024" y="2334"/>
                  </a:cubicBezTo>
                  <a:cubicBezTo>
                    <a:pt x="806" y="1988"/>
                    <a:pt x="478" y="1715"/>
                    <a:pt x="146" y="1483"/>
                  </a:cubicBezTo>
                  <a:cubicBezTo>
                    <a:pt x="101" y="1456"/>
                    <a:pt x="46" y="1428"/>
                    <a:pt x="1" y="1383"/>
                  </a:cubicBezTo>
                  <a:lnTo>
                    <a:pt x="1" y="1383"/>
                  </a:lnTo>
                  <a:cubicBezTo>
                    <a:pt x="287" y="1960"/>
                    <a:pt x="619" y="2779"/>
                    <a:pt x="706" y="3574"/>
                  </a:cubicBezTo>
                  <a:cubicBezTo>
                    <a:pt x="851" y="4984"/>
                    <a:pt x="87" y="6208"/>
                    <a:pt x="87" y="6208"/>
                  </a:cubicBezTo>
                  <a:cubicBezTo>
                    <a:pt x="87" y="6208"/>
                    <a:pt x="1317" y="8067"/>
                    <a:pt x="2077" y="8067"/>
                  </a:cubicBezTo>
                  <a:cubicBezTo>
                    <a:pt x="2215" y="8067"/>
                    <a:pt x="2337" y="8007"/>
                    <a:pt x="2434" y="7863"/>
                  </a:cubicBezTo>
                  <a:cubicBezTo>
                    <a:pt x="3084" y="6927"/>
                    <a:pt x="3875" y="173"/>
                    <a:pt x="3875" y="173"/>
                  </a:cubicBezTo>
                  <a:cubicBezTo>
                    <a:pt x="3571" y="87"/>
                    <a:pt x="3270" y="59"/>
                    <a:pt x="2952" y="1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9"/>
            <p:cNvSpPr/>
            <p:nvPr/>
          </p:nvSpPr>
          <p:spPr>
            <a:xfrm>
              <a:off x="1874626" y="2089170"/>
              <a:ext cx="70524" cy="130931"/>
            </a:xfrm>
            <a:custGeom>
              <a:avLst/>
              <a:gdLst/>
              <a:ahLst/>
              <a:cxnLst/>
              <a:rect l="l" t="t" r="r" b="b"/>
              <a:pathLst>
                <a:path w="2203" h="4090" extrusionOk="0">
                  <a:moveTo>
                    <a:pt x="897" y="0"/>
                  </a:moveTo>
                  <a:cubicBezTo>
                    <a:pt x="896" y="0"/>
                    <a:pt x="894" y="1"/>
                    <a:pt x="892" y="1"/>
                  </a:cubicBezTo>
                  <a:cubicBezTo>
                    <a:pt x="692" y="28"/>
                    <a:pt x="433" y="2061"/>
                    <a:pt x="433" y="2061"/>
                  </a:cubicBezTo>
                  <a:cubicBezTo>
                    <a:pt x="433" y="2061"/>
                    <a:pt x="173" y="2348"/>
                    <a:pt x="87" y="2493"/>
                  </a:cubicBezTo>
                  <a:cubicBezTo>
                    <a:pt x="1" y="2638"/>
                    <a:pt x="28" y="3644"/>
                    <a:pt x="28" y="3644"/>
                  </a:cubicBezTo>
                  <a:lnTo>
                    <a:pt x="923" y="4089"/>
                  </a:lnTo>
                  <a:lnTo>
                    <a:pt x="1369" y="3457"/>
                  </a:lnTo>
                  <a:cubicBezTo>
                    <a:pt x="1369" y="3457"/>
                    <a:pt x="2202" y="2997"/>
                    <a:pt x="2047" y="2161"/>
                  </a:cubicBezTo>
                  <a:cubicBezTo>
                    <a:pt x="1943" y="1687"/>
                    <a:pt x="892" y="1643"/>
                    <a:pt x="892" y="1643"/>
                  </a:cubicBezTo>
                  <a:cubicBezTo>
                    <a:pt x="892" y="1643"/>
                    <a:pt x="1093" y="0"/>
                    <a:pt x="897" y="0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9"/>
            <p:cNvSpPr/>
            <p:nvPr/>
          </p:nvSpPr>
          <p:spPr>
            <a:xfrm>
              <a:off x="1617375" y="2031100"/>
              <a:ext cx="179398" cy="271082"/>
            </a:xfrm>
            <a:custGeom>
              <a:avLst/>
              <a:gdLst/>
              <a:ahLst/>
              <a:cxnLst/>
              <a:rect l="l" t="t" r="r" b="b"/>
              <a:pathLst>
                <a:path w="5604" h="8468" extrusionOk="0">
                  <a:moveTo>
                    <a:pt x="4522" y="0"/>
                  </a:moveTo>
                  <a:lnTo>
                    <a:pt x="2161" y="391"/>
                  </a:lnTo>
                  <a:lnTo>
                    <a:pt x="1" y="4594"/>
                  </a:lnTo>
                  <a:cubicBezTo>
                    <a:pt x="647" y="5444"/>
                    <a:pt x="2997" y="8468"/>
                    <a:pt x="2997" y="8468"/>
                  </a:cubicBezTo>
                  <a:lnTo>
                    <a:pt x="3485" y="5935"/>
                  </a:lnTo>
                  <a:cubicBezTo>
                    <a:pt x="3429" y="5890"/>
                    <a:pt x="3385" y="5848"/>
                    <a:pt x="3357" y="5803"/>
                  </a:cubicBezTo>
                  <a:cubicBezTo>
                    <a:pt x="3257" y="5644"/>
                    <a:pt x="3270" y="5357"/>
                    <a:pt x="3298" y="5171"/>
                  </a:cubicBezTo>
                  <a:cubicBezTo>
                    <a:pt x="3480" y="5171"/>
                    <a:pt x="3670" y="5189"/>
                    <a:pt x="3857" y="5189"/>
                  </a:cubicBezTo>
                  <a:cubicBezTo>
                    <a:pt x="3951" y="5189"/>
                    <a:pt x="4044" y="5185"/>
                    <a:pt x="4135" y="5171"/>
                  </a:cubicBezTo>
                  <a:cubicBezTo>
                    <a:pt x="4335" y="5143"/>
                    <a:pt x="4567" y="5098"/>
                    <a:pt x="4708" y="4953"/>
                  </a:cubicBezTo>
                  <a:cubicBezTo>
                    <a:pt x="4781" y="4867"/>
                    <a:pt x="4840" y="4780"/>
                    <a:pt x="4881" y="4680"/>
                  </a:cubicBezTo>
                  <a:cubicBezTo>
                    <a:pt x="4940" y="4538"/>
                    <a:pt x="4967" y="4393"/>
                    <a:pt x="4999" y="4248"/>
                  </a:cubicBezTo>
                  <a:cubicBezTo>
                    <a:pt x="4781" y="4134"/>
                    <a:pt x="4594" y="3947"/>
                    <a:pt x="4480" y="3716"/>
                  </a:cubicBezTo>
                  <a:lnTo>
                    <a:pt x="4480" y="3716"/>
                  </a:lnTo>
                  <a:cubicBezTo>
                    <a:pt x="4639" y="3847"/>
                    <a:pt x="4826" y="3947"/>
                    <a:pt x="5026" y="4003"/>
                  </a:cubicBezTo>
                  <a:cubicBezTo>
                    <a:pt x="5040" y="3830"/>
                    <a:pt x="5040" y="3643"/>
                    <a:pt x="5040" y="3470"/>
                  </a:cubicBezTo>
                  <a:cubicBezTo>
                    <a:pt x="5258" y="3384"/>
                    <a:pt x="5458" y="3225"/>
                    <a:pt x="5603" y="3052"/>
                  </a:cubicBezTo>
                  <a:cubicBezTo>
                    <a:pt x="5344" y="2938"/>
                    <a:pt x="5171" y="2679"/>
                    <a:pt x="5071" y="2406"/>
                  </a:cubicBezTo>
                  <a:cubicBezTo>
                    <a:pt x="4985" y="2133"/>
                    <a:pt x="4967" y="1842"/>
                    <a:pt x="4926" y="1556"/>
                  </a:cubicBezTo>
                  <a:cubicBezTo>
                    <a:pt x="4898" y="1224"/>
                    <a:pt x="4840" y="892"/>
                    <a:pt x="4753" y="564"/>
                  </a:cubicBezTo>
                  <a:cubicBezTo>
                    <a:pt x="4708" y="360"/>
                    <a:pt x="4653" y="159"/>
                    <a:pt x="4522" y="0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9"/>
            <p:cNvSpPr/>
            <p:nvPr/>
          </p:nvSpPr>
          <p:spPr>
            <a:xfrm>
              <a:off x="1558856" y="2178133"/>
              <a:ext cx="249409" cy="339813"/>
            </a:xfrm>
            <a:custGeom>
              <a:avLst/>
              <a:gdLst/>
              <a:ahLst/>
              <a:cxnLst/>
              <a:rect l="l" t="t" r="r" b="b"/>
              <a:pathLst>
                <a:path w="7791" h="10615" extrusionOk="0">
                  <a:moveTo>
                    <a:pt x="1829" y="1"/>
                  </a:moveTo>
                  <a:lnTo>
                    <a:pt x="1" y="3557"/>
                  </a:lnTo>
                  <a:lnTo>
                    <a:pt x="1943" y="10614"/>
                  </a:lnTo>
                  <a:lnTo>
                    <a:pt x="7027" y="10614"/>
                  </a:lnTo>
                  <a:lnTo>
                    <a:pt x="7027" y="7072"/>
                  </a:lnTo>
                  <a:cubicBezTo>
                    <a:pt x="7027" y="7072"/>
                    <a:pt x="7791" y="5848"/>
                    <a:pt x="7646" y="4438"/>
                  </a:cubicBezTo>
                  <a:cubicBezTo>
                    <a:pt x="7559" y="3643"/>
                    <a:pt x="7227" y="2824"/>
                    <a:pt x="6941" y="2247"/>
                  </a:cubicBezTo>
                  <a:cubicBezTo>
                    <a:pt x="6495" y="1946"/>
                    <a:pt x="6018" y="1687"/>
                    <a:pt x="5531" y="1456"/>
                  </a:cubicBezTo>
                  <a:cubicBezTo>
                    <a:pt x="5458" y="1428"/>
                    <a:pt x="5385" y="1383"/>
                    <a:pt x="5313" y="1342"/>
                  </a:cubicBezTo>
                  <a:lnTo>
                    <a:pt x="4825" y="3875"/>
                  </a:lnTo>
                  <a:cubicBezTo>
                    <a:pt x="4825" y="3875"/>
                    <a:pt x="2475" y="851"/>
                    <a:pt x="1829" y="1"/>
                  </a:cubicBezTo>
                  <a:close/>
                </a:path>
              </a:pathLst>
            </a:custGeom>
            <a:solidFill>
              <a:srgbClr val="905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9"/>
            <p:cNvSpPr/>
            <p:nvPr/>
          </p:nvSpPr>
          <p:spPr>
            <a:xfrm>
              <a:off x="1516376" y="2291968"/>
              <a:ext cx="137878" cy="225976"/>
            </a:xfrm>
            <a:custGeom>
              <a:avLst/>
              <a:gdLst/>
              <a:ahLst/>
              <a:cxnLst/>
              <a:rect l="l" t="t" r="r" b="b"/>
              <a:pathLst>
                <a:path w="4307" h="7059" extrusionOk="0">
                  <a:moveTo>
                    <a:pt x="1328" y="1"/>
                  </a:moveTo>
                  <a:cubicBezTo>
                    <a:pt x="1328" y="1"/>
                    <a:pt x="809" y="347"/>
                    <a:pt x="419" y="2624"/>
                  </a:cubicBezTo>
                  <a:cubicBezTo>
                    <a:pt x="45" y="4885"/>
                    <a:pt x="0" y="7058"/>
                    <a:pt x="0" y="7058"/>
                  </a:cubicBezTo>
                  <a:lnTo>
                    <a:pt x="4048" y="7058"/>
                  </a:lnTo>
                  <a:lnTo>
                    <a:pt x="4307" y="5835"/>
                  </a:lnTo>
                  <a:lnTo>
                    <a:pt x="1614" y="5562"/>
                  </a:lnTo>
                  <a:cubicBezTo>
                    <a:pt x="1614" y="5562"/>
                    <a:pt x="2537" y="3661"/>
                    <a:pt x="2465" y="2220"/>
                  </a:cubicBezTo>
                  <a:cubicBezTo>
                    <a:pt x="2406" y="765"/>
                    <a:pt x="1328" y="1"/>
                    <a:pt x="1328" y="1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9"/>
            <p:cNvSpPr/>
            <p:nvPr/>
          </p:nvSpPr>
          <p:spPr>
            <a:xfrm>
              <a:off x="1514167" y="1999792"/>
              <a:ext cx="277068" cy="345767"/>
            </a:xfrm>
            <a:custGeom>
              <a:avLst/>
              <a:gdLst/>
              <a:ahLst/>
              <a:cxnLst/>
              <a:rect l="l" t="t" r="r" b="b"/>
              <a:pathLst>
                <a:path w="8655" h="10801" extrusionOk="0">
                  <a:moveTo>
                    <a:pt x="5876" y="0"/>
                  </a:moveTo>
                  <a:cubicBezTo>
                    <a:pt x="5126" y="14"/>
                    <a:pt x="4044" y="332"/>
                    <a:pt x="3398" y="1092"/>
                  </a:cubicBezTo>
                  <a:cubicBezTo>
                    <a:pt x="2938" y="1656"/>
                    <a:pt x="2707" y="2361"/>
                    <a:pt x="2461" y="3052"/>
                  </a:cubicBezTo>
                  <a:cubicBezTo>
                    <a:pt x="1901" y="4666"/>
                    <a:pt x="1210" y="6235"/>
                    <a:pt x="533" y="7804"/>
                  </a:cubicBezTo>
                  <a:cubicBezTo>
                    <a:pt x="360" y="8209"/>
                    <a:pt x="173" y="8627"/>
                    <a:pt x="87" y="9059"/>
                  </a:cubicBezTo>
                  <a:cubicBezTo>
                    <a:pt x="0" y="9491"/>
                    <a:pt x="0" y="9964"/>
                    <a:pt x="187" y="10369"/>
                  </a:cubicBezTo>
                  <a:cubicBezTo>
                    <a:pt x="114" y="9850"/>
                    <a:pt x="301" y="9301"/>
                    <a:pt x="674" y="8928"/>
                  </a:cubicBezTo>
                  <a:lnTo>
                    <a:pt x="674" y="8928"/>
                  </a:lnTo>
                  <a:cubicBezTo>
                    <a:pt x="360" y="9418"/>
                    <a:pt x="460" y="10269"/>
                    <a:pt x="692" y="10801"/>
                  </a:cubicBezTo>
                  <a:cubicBezTo>
                    <a:pt x="934" y="9978"/>
                    <a:pt x="1525" y="8972"/>
                    <a:pt x="2174" y="8423"/>
                  </a:cubicBezTo>
                  <a:cubicBezTo>
                    <a:pt x="2821" y="7863"/>
                    <a:pt x="3526" y="7372"/>
                    <a:pt x="4103" y="6754"/>
                  </a:cubicBezTo>
                  <a:cubicBezTo>
                    <a:pt x="4521" y="6308"/>
                    <a:pt x="4867" y="5803"/>
                    <a:pt x="5185" y="5285"/>
                  </a:cubicBezTo>
                  <a:cubicBezTo>
                    <a:pt x="5717" y="4393"/>
                    <a:pt x="6235" y="3456"/>
                    <a:pt x="6263" y="2420"/>
                  </a:cubicBezTo>
                  <a:cubicBezTo>
                    <a:pt x="6309" y="2422"/>
                    <a:pt x="6355" y="2424"/>
                    <a:pt x="6401" y="2424"/>
                  </a:cubicBezTo>
                  <a:cubicBezTo>
                    <a:pt x="7019" y="2424"/>
                    <a:pt x="7633" y="2166"/>
                    <a:pt x="8019" y="1683"/>
                  </a:cubicBezTo>
                  <a:cubicBezTo>
                    <a:pt x="8036" y="1801"/>
                    <a:pt x="8077" y="1870"/>
                    <a:pt x="8091" y="1988"/>
                  </a:cubicBezTo>
                  <a:cubicBezTo>
                    <a:pt x="8178" y="1901"/>
                    <a:pt x="8236" y="1801"/>
                    <a:pt x="8264" y="1683"/>
                  </a:cubicBezTo>
                  <a:cubicBezTo>
                    <a:pt x="8278" y="1569"/>
                    <a:pt x="8278" y="1455"/>
                    <a:pt x="8278" y="1338"/>
                  </a:cubicBezTo>
                  <a:cubicBezTo>
                    <a:pt x="8364" y="1569"/>
                    <a:pt x="8423" y="1801"/>
                    <a:pt x="8437" y="2043"/>
                  </a:cubicBezTo>
                  <a:cubicBezTo>
                    <a:pt x="8655" y="1715"/>
                    <a:pt x="8582" y="1251"/>
                    <a:pt x="8350" y="920"/>
                  </a:cubicBezTo>
                  <a:cubicBezTo>
                    <a:pt x="8136" y="591"/>
                    <a:pt x="7777" y="374"/>
                    <a:pt x="7400" y="246"/>
                  </a:cubicBezTo>
                  <a:cubicBezTo>
                    <a:pt x="6982" y="87"/>
                    <a:pt x="6653" y="0"/>
                    <a:pt x="5876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9"/>
            <p:cNvSpPr/>
            <p:nvPr/>
          </p:nvSpPr>
          <p:spPr>
            <a:xfrm>
              <a:off x="1753363" y="2101143"/>
              <a:ext cx="11557" cy="11621"/>
            </a:xfrm>
            <a:custGeom>
              <a:avLst/>
              <a:gdLst/>
              <a:ahLst/>
              <a:cxnLst/>
              <a:rect l="l" t="t" r="r" b="b"/>
              <a:pathLst>
                <a:path w="361" h="363" extrusionOk="0">
                  <a:moveTo>
                    <a:pt x="173" y="0"/>
                  </a:moveTo>
                  <a:cubicBezTo>
                    <a:pt x="73" y="0"/>
                    <a:pt x="1" y="86"/>
                    <a:pt x="1" y="173"/>
                  </a:cubicBezTo>
                  <a:cubicBezTo>
                    <a:pt x="1" y="277"/>
                    <a:pt x="73" y="363"/>
                    <a:pt x="173" y="363"/>
                  </a:cubicBezTo>
                  <a:cubicBezTo>
                    <a:pt x="274" y="363"/>
                    <a:pt x="360" y="277"/>
                    <a:pt x="360" y="173"/>
                  </a:cubicBezTo>
                  <a:cubicBezTo>
                    <a:pt x="360" y="73"/>
                    <a:pt x="274" y="0"/>
                    <a:pt x="173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9"/>
            <p:cNvSpPr/>
            <p:nvPr/>
          </p:nvSpPr>
          <p:spPr>
            <a:xfrm>
              <a:off x="1739982" y="2083984"/>
              <a:ext cx="30892" cy="19047"/>
            </a:xfrm>
            <a:custGeom>
              <a:avLst/>
              <a:gdLst/>
              <a:ahLst/>
              <a:cxnLst/>
              <a:rect l="l" t="t" r="r" b="b"/>
              <a:pathLst>
                <a:path w="965" h="595" extrusionOk="0">
                  <a:moveTo>
                    <a:pt x="716" y="0"/>
                  </a:moveTo>
                  <a:cubicBezTo>
                    <a:pt x="699" y="0"/>
                    <a:pt x="681" y="1"/>
                    <a:pt x="664" y="4"/>
                  </a:cubicBezTo>
                  <a:cubicBezTo>
                    <a:pt x="550" y="4"/>
                    <a:pt x="446" y="63"/>
                    <a:pt x="360" y="121"/>
                  </a:cubicBezTo>
                  <a:cubicBezTo>
                    <a:pt x="273" y="177"/>
                    <a:pt x="204" y="249"/>
                    <a:pt x="146" y="322"/>
                  </a:cubicBezTo>
                  <a:cubicBezTo>
                    <a:pt x="73" y="408"/>
                    <a:pt x="31" y="495"/>
                    <a:pt x="0" y="595"/>
                  </a:cubicBezTo>
                  <a:lnTo>
                    <a:pt x="14" y="595"/>
                  </a:lnTo>
                  <a:cubicBezTo>
                    <a:pt x="73" y="522"/>
                    <a:pt x="132" y="450"/>
                    <a:pt x="204" y="381"/>
                  </a:cubicBezTo>
                  <a:cubicBezTo>
                    <a:pt x="273" y="322"/>
                    <a:pt x="346" y="277"/>
                    <a:pt x="432" y="235"/>
                  </a:cubicBezTo>
                  <a:cubicBezTo>
                    <a:pt x="519" y="208"/>
                    <a:pt x="605" y="208"/>
                    <a:pt x="692" y="177"/>
                  </a:cubicBezTo>
                  <a:cubicBezTo>
                    <a:pt x="764" y="149"/>
                    <a:pt x="851" y="135"/>
                    <a:pt x="951" y="90"/>
                  </a:cubicBezTo>
                  <a:lnTo>
                    <a:pt x="965" y="76"/>
                  </a:lnTo>
                  <a:cubicBezTo>
                    <a:pt x="893" y="28"/>
                    <a:pt x="802" y="0"/>
                    <a:pt x="716" y="0"/>
                  </a:cubicBezTo>
                  <a:close/>
                </a:path>
              </a:pathLst>
            </a:custGeom>
            <a:solidFill>
              <a:srgbClr val="0A2A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9"/>
            <p:cNvSpPr/>
            <p:nvPr/>
          </p:nvSpPr>
          <p:spPr>
            <a:xfrm>
              <a:off x="1671828" y="2095829"/>
              <a:ext cx="37743" cy="48723"/>
            </a:xfrm>
            <a:custGeom>
              <a:avLst/>
              <a:gdLst/>
              <a:ahLst/>
              <a:cxnLst/>
              <a:rect l="l" t="t" r="r" b="b"/>
              <a:pathLst>
                <a:path w="1179" h="1522" extrusionOk="0">
                  <a:moveTo>
                    <a:pt x="554" y="0"/>
                  </a:moveTo>
                  <a:cubicBezTo>
                    <a:pt x="513" y="0"/>
                    <a:pt x="472" y="8"/>
                    <a:pt x="432" y="24"/>
                  </a:cubicBezTo>
                  <a:cubicBezTo>
                    <a:pt x="301" y="66"/>
                    <a:pt x="215" y="166"/>
                    <a:pt x="156" y="284"/>
                  </a:cubicBezTo>
                  <a:cubicBezTo>
                    <a:pt x="0" y="643"/>
                    <a:pt x="70" y="1103"/>
                    <a:pt x="374" y="1376"/>
                  </a:cubicBezTo>
                  <a:cubicBezTo>
                    <a:pt x="446" y="1448"/>
                    <a:pt x="546" y="1507"/>
                    <a:pt x="661" y="1521"/>
                  </a:cubicBezTo>
                  <a:cubicBezTo>
                    <a:pt x="669" y="1521"/>
                    <a:pt x="677" y="1522"/>
                    <a:pt x="685" y="1522"/>
                  </a:cubicBezTo>
                  <a:cubicBezTo>
                    <a:pt x="879" y="1522"/>
                    <a:pt x="1053" y="1369"/>
                    <a:pt x="1106" y="1203"/>
                  </a:cubicBezTo>
                  <a:cubicBezTo>
                    <a:pt x="1165" y="1030"/>
                    <a:pt x="1179" y="830"/>
                    <a:pt x="1106" y="671"/>
                  </a:cubicBezTo>
                  <a:cubicBezTo>
                    <a:pt x="1051" y="512"/>
                    <a:pt x="1020" y="339"/>
                    <a:pt x="920" y="197"/>
                  </a:cubicBezTo>
                  <a:cubicBezTo>
                    <a:pt x="832" y="85"/>
                    <a:pt x="693" y="0"/>
                    <a:pt x="554" y="0"/>
                  </a:cubicBez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9"/>
            <p:cNvSpPr/>
            <p:nvPr/>
          </p:nvSpPr>
          <p:spPr>
            <a:xfrm>
              <a:off x="1680119" y="2105337"/>
              <a:ext cx="21160" cy="33677"/>
            </a:xfrm>
            <a:custGeom>
              <a:avLst/>
              <a:gdLst/>
              <a:ahLst/>
              <a:cxnLst/>
              <a:rect l="l" t="t" r="r" b="b"/>
              <a:pathLst>
                <a:path w="661" h="1052" extrusionOk="0">
                  <a:moveTo>
                    <a:pt x="287" y="0"/>
                  </a:moveTo>
                  <a:cubicBezTo>
                    <a:pt x="187" y="14"/>
                    <a:pt x="101" y="101"/>
                    <a:pt x="70" y="232"/>
                  </a:cubicBezTo>
                  <a:cubicBezTo>
                    <a:pt x="70" y="232"/>
                    <a:pt x="1" y="446"/>
                    <a:pt x="115" y="719"/>
                  </a:cubicBezTo>
                  <a:cubicBezTo>
                    <a:pt x="229" y="1010"/>
                    <a:pt x="547" y="1051"/>
                    <a:pt x="547" y="1051"/>
                  </a:cubicBezTo>
                  <a:cubicBezTo>
                    <a:pt x="488" y="1010"/>
                    <a:pt x="415" y="937"/>
                    <a:pt x="402" y="851"/>
                  </a:cubicBezTo>
                  <a:cubicBezTo>
                    <a:pt x="402" y="820"/>
                    <a:pt x="402" y="806"/>
                    <a:pt x="415" y="792"/>
                  </a:cubicBezTo>
                  <a:cubicBezTo>
                    <a:pt x="415" y="792"/>
                    <a:pt x="433" y="778"/>
                    <a:pt x="433" y="764"/>
                  </a:cubicBezTo>
                  <a:cubicBezTo>
                    <a:pt x="502" y="719"/>
                    <a:pt x="574" y="678"/>
                    <a:pt x="661" y="664"/>
                  </a:cubicBezTo>
                  <a:cubicBezTo>
                    <a:pt x="647" y="519"/>
                    <a:pt x="647" y="360"/>
                    <a:pt x="588" y="215"/>
                  </a:cubicBezTo>
                  <a:cubicBezTo>
                    <a:pt x="533" y="101"/>
                    <a:pt x="433" y="0"/>
                    <a:pt x="315" y="0"/>
                  </a:cubicBezTo>
                  <a:close/>
                </a:path>
              </a:pathLst>
            </a:custGeom>
            <a:solidFill>
              <a:srgbClr val="FF2A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9"/>
            <p:cNvSpPr/>
            <p:nvPr/>
          </p:nvSpPr>
          <p:spPr>
            <a:xfrm>
              <a:off x="1682328" y="2104024"/>
              <a:ext cx="20392" cy="34990"/>
            </a:xfrm>
            <a:custGeom>
              <a:avLst/>
              <a:gdLst/>
              <a:ahLst/>
              <a:cxnLst/>
              <a:rect l="l" t="t" r="r" b="b"/>
              <a:pathLst>
                <a:path w="637" h="1093" extrusionOk="0">
                  <a:moveTo>
                    <a:pt x="261" y="1"/>
                  </a:moveTo>
                  <a:cubicBezTo>
                    <a:pt x="232" y="1"/>
                    <a:pt x="203" y="5"/>
                    <a:pt x="174" y="14"/>
                  </a:cubicBezTo>
                  <a:cubicBezTo>
                    <a:pt x="73" y="69"/>
                    <a:pt x="18" y="169"/>
                    <a:pt x="1" y="273"/>
                  </a:cubicBezTo>
                  <a:cubicBezTo>
                    <a:pt x="46" y="169"/>
                    <a:pt x="118" y="100"/>
                    <a:pt x="191" y="69"/>
                  </a:cubicBezTo>
                  <a:cubicBezTo>
                    <a:pt x="203" y="65"/>
                    <a:pt x="215" y="63"/>
                    <a:pt x="228" y="63"/>
                  </a:cubicBezTo>
                  <a:cubicBezTo>
                    <a:pt x="258" y="63"/>
                    <a:pt x="289" y="73"/>
                    <a:pt x="319" y="83"/>
                  </a:cubicBezTo>
                  <a:cubicBezTo>
                    <a:pt x="346" y="100"/>
                    <a:pt x="391" y="142"/>
                    <a:pt x="419" y="169"/>
                  </a:cubicBezTo>
                  <a:cubicBezTo>
                    <a:pt x="464" y="242"/>
                    <a:pt x="505" y="328"/>
                    <a:pt x="519" y="415"/>
                  </a:cubicBezTo>
                  <a:cubicBezTo>
                    <a:pt x="534" y="502"/>
                    <a:pt x="536" y="592"/>
                    <a:pt x="545" y="670"/>
                  </a:cubicBezTo>
                  <a:lnTo>
                    <a:pt x="545" y="670"/>
                  </a:lnTo>
                  <a:cubicBezTo>
                    <a:pt x="509" y="682"/>
                    <a:pt x="467" y="695"/>
                    <a:pt x="433" y="719"/>
                  </a:cubicBezTo>
                  <a:cubicBezTo>
                    <a:pt x="405" y="733"/>
                    <a:pt x="391" y="746"/>
                    <a:pt x="364" y="760"/>
                  </a:cubicBezTo>
                  <a:cubicBezTo>
                    <a:pt x="364" y="774"/>
                    <a:pt x="346" y="791"/>
                    <a:pt x="333" y="791"/>
                  </a:cubicBezTo>
                  <a:cubicBezTo>
                    <a:pt x="319" y="805"/>
                    <a:pt x="319" y="819"/>
                    <a:pt x="305" y="847"/>
                  </a:cubicBezTo>
                  <a:cubicBezTo>
                    <a:pt x="305" y="878"/>
                    <a:pt x="319" y="905"/>
                    <a:pt x="319" y="933"/>
                  </a:cubicBezTo>
                  <a:cubicBezTo>
                    <a:pt x="333" y="947"/>
                    <a:pt x="346" y="978"/>
                    <a:pt x="364" y="992"/>
                  </a:cubicBezTo>
                  <a:cubicBezTo>
                    <a:pt x="391" y="1033"/>
                    <a:pt x="433" y="1064"/>
                    <a:pt x="478" y="1092"/>
                  </a:cubicBezTo>
                  <a:cubicBezTo>
                    <a:pt x="450" y="1064"/>
                    <a:pt x="419" y="1020"/>
                    <a:pt x="391" y="978"/>
                  </a:cubicBezTo>
                  <a:cubicBezTo>
                    <a:pt x="377" y="964"/>
                    <a:pt x="377" y="933"/>
                    <a:pt x="364" y="919"/>
                  </a:cubicBezTo>
                  <a:lnTo>
                    <a:pt x="364" y="847"/>
                  </a:lnTo>
                  <a:cubicBezTo>
                    <a:pt x="364" y="847"/>
                    <a:pt x="377" y="847"/>
                    <a:pt x="377" y="833"/>
                  </a:cubicBezTo>
                  <a:lnTo>
                    <a:pt x="405" y="819"/>
                  </a:lnTo>
                  <a:cubicBezTo>
                    <a:pt x="419" y="805"/>
                    <a:pt x="450" y="805"/>
                    <a:pt x="464" y="791"/>
                  </a:cubicBezTo>
                  <a:cubicBezTo>
                    <a:pt x="505" y="774"/>
                    <a:pt x="550" y="760"/>
                    <a:pt x="592" y="746"/>
                  </a:cubicBezTo>
                  <a:lnTo>
                    <a:pt x="637" y="746"/>
                  </a:lnTo>
                  <a:lnTo>
                    <a:pt x="637" y="705"/>
                  </a:lnTo>
                  <a:cubicBezTo>
                    <a:pt x="637" y="601"/>
                    <a:pt x="623" y="501"/>
                    <a:pt x="606" y="401"/>
                  </a:cubicBezTo>
                  <a:cubicBezTo>
                    <a:pt x="592" y="301"/>
                    <a:pt x="550" y="200"/>
                    <a:pt x="478" y="114"/>
                  </a:cubicBezTo>
                  <a:cubicBezTo>
                    <a:pt x="450" y="69"/>
                    <a:pt x="405" y="41"/>
                    <a:pt x="346" y="14"/>
                  </a:cubicBezTo>
                  <a:cubicBezTo>
                    <a:pt x="319" y="5"/>
                    <a:pt x="290" y="1"/>
                    <a:pt x="261" y="1"/>
                  </a:cubicBezTo>
                  <a:close/>
                </a:path>
              </a:pathLst>
            </a:custGeom>
            <a:solidFill>
              <a:srgbClr val="0A2A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9"/>
            <p:cNvSpPr/>
            <p:nvPr/>
          </p:nvSpPr>
          <p:spPr>
            <a:xfrm>
              <a:off x="1705025" y="2195163"/>
              <a:ext cx="17959" cy="9348"/>
            </a:xfrm>
            <a:custGeom>
              <a:avLst/>
              <a:gdLst/>
              <a:ahLst/>
              <a:cxnLst/>
              <a:rect l="l" t="t" r="r" b="b"/>
              <a:pathLst>
                <a:path w="561" h="292" extrusionOk="0">
                  <a:moveTo>
                    <a:pt x="0" y="1"/>
                  </a:moveTo>
                  <a:lnTo>
                    <a:pt x="546" y="291"/>
                  </a:lnTo>
                  <a:lnTo>
                    <a:pt x="560" y="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9"/>
            <p:cNvSpPr/>
            <p:nvPr/>
          </p:nvSpPr>
          <p:spPr>
            <a:xfrm>
              <a:off x="1633093" y="2212322"/>
              <a:ext cx="103720" cy="114317"/>
            </a:xfrm>
            <a:custGeom>
              <a:avLst/>
              <a:gdLst/>
              <a:ahLst/>
              <a:cxnLst/>
              <a:rect l="l" t="t" r="r" b="b"/>
              <a:pathLst>
                <a:path w="3240" h="3571" extrusionOk="0">
                  <a:moveTo>
                    <a:pt x="42" y="1"/>
                  </a:moveTo>
                  <a:lnTo>
                    <a:pt x="1" y="42"/>
                  </a:lnTo>
                  <a:cubicBezTo>
                    <a:pt x="1" y="42"/>
                    <a:pt x="15" y="70"/>
                    <a:pt x="42" y="101"/>
                  </a:cubicBezTo>
                  <a:cubicBezTo>
                    <a:pt x="215" y="315"/>
                    <a:pt x="879" y="1165"/>
                    <a:pt x="1497" y="1971"/>
                  </a:cubicBezTo>
                  <a:cubicBezTo>
                    <a:pt x="1798" y="2361"/>
                    <a:pt x="2102" y="2748"/>
                    <a:pt x="2316" y="3039"/>
                  </a:cubicBezTo>
                  <a:cubicBezTo>
                    <a:pt x="2548" y="3325"/>
                    <a:pt x="2693" y="3512"/>
                    <a:pt x="2693" y="3512"/>
                  </a:cubicBezTo>
                  <a:lnTo>
                    <a:pt x="2735" y="3571"/>
                  </a:lnTo>
                  <a:lnTo>
                    <a:pt x="3239" y="388"/>
                  </a:lnTo>
                  <a:lnTo>
                    <a:pt x="3180" y="388"/>
                  </a:lnTo>
                  <a:lnTo>
                    <a:pt x="2691" y="3414"/>
                  </a:lnTo>
                  <a:lnTo>
                    <a:pt x="2691" y="3414"/>
                  </a:lnTo>
                  <a:cubicBezTo>
                    <a:pt x="2533" y="3210"/>
                    <a:pt x="1973" y="2488"/>
                    <a:pt x="1411" y="1756"/>
                  </a:cubicBezTo>
                  <a:cubicBezTo>
                    <a:pt x="1079" y="1324"/>
                    <a:pt x="747" y="892"/>
                    <a:pt x="488" y="574"/>
                  </a:cubicBezTo>
                  <a:cubicBezTo>
                    <a:pt x="360" y="401"/>
                    <a:pt x="243" y="274"/>
                    <a:pt x="174" y="173"/>
                  </a:cubicBezTo>
                  <a:cubicBezTo>
                    <a:pt x="129" y="115"/>
                    <a:pt x="101" y="87"/>
                    <a:pt x="87" y="56"/>
                  </a:cubicBezTo>
                  <a:cubicBezTo>
                    <a:pt x="70" y="42"/>
                    <a:pt x="56" y="28"/>
                    <a:pt x="56" y="14"/>
                  </a:cubicBezTo>
                  <a:cubicBezTo>
                    <a:pt x="42" y="14"/>
                    <a:pt x="42" y="1"/>
                    <a:pt x="42" y="1"/>
                  </a:cubicBezTo>
                  <a:close/>
                </a:path>
              </a:pathLst>
            </a:custGeom>
            <a:solidFill>
              <a:srgbClr val="0A2A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9"/>
            <p:cNvSpPr/>
            <p:nvPr/>
          </p:nvSpPr>
          <p:spPr>
            <a:xfrm>
              <a:off x="1526108" y="2468997"/>
              <a:ext cx="48371" cy="13861"/>
            </a:xfrm>
            <a:custGeom>
              <a:avLst/>
              <a:gdLst/>
              <a:ahLst/>
              <a:cxnLst/>
              <a:rect l="l" t="t" r="r" b="b"/>
              <a:pathLst>
                <a:path w="1511" h="433" extrusionOk="0">
                  <a:moveTo>
                    <a:pt x="1110" y="1"/>
                  </a:moveTo>
                  <a:cubicBezTo>
                    <a:pt x="979" y="1"/>
                    <a:pt x="851" y="18"/>
                    <a:pt x="706" y="60"/>
                  </a:cubicBezTo>
                  <a:cubicBezTo>
                    <a:pt x="578" y="87"/>
                    <a:pt x="446" y="132"/>
                    <a:pt x="332" y="205"/>
                  </a:cubicBezTo>
                  <a:cubicBezTo>
                    <a:pt x="215" y="260"/>
                    <a:pt x="101" y="346"/>
                    <a:pt x="1" y="433"/>
                  </a:cubicBezTo>
                  <a:cubicBezTo>
                    <a:pt x="115" y="364"/>
                    <a:pt x="232" y="291"/>
                    <a:pt x="360" y="246"/>
                  </a:cubicBezTo>
                  <a:cubicBezTo>
                    <a:pt x="474" y="191"/>
                    <a:pt x="605" y="146"/>
                    <a:pt x="719" y="118"/>
                  </a:cubicBezTo>
                  <a:cubicBezTo>
                    <a:pt x="851" y="73"/>
                    <a:pt x="979" y="60"/>
                    <a:pt x="1110" y="46"/>
                  </a:cubicBezTo>
                  <a:lnTo>
                    <a:pt x="1210" y="32"/>
                  </a:lnTo>
                  <a:lnTo>
                    <a:pt x="1411" y="32"/>
                  </a:lnTo>
                  <a:cubicBezTo>
                    <a:pt x="1442" y="46"/>
                    <a:pt x="1483" y="46"/>
                    <a:pt x="1511" y="46"/>
                  </a:cubicBezTo>
                  <a:cubicBezTo>
                    <a:pt x="1483" y="32"/>
                    <a:pt x="1456" y="32"/>
                    <a:pt x="1411" y="18"/>
                  </a:cubicBezTo>
                  <a:lnTo>
                    <a:pt x="1310" y="1"/>
                  </a:lnTo>
                  <a:close/>
                </a:path>
              </a:pathLst>
            </a:custGeom>
            <a:solidFill>
              <a:srgbClr val="0A2A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9"/>
            <p:cNvSpPr/>
            <p:nvPr/>
          </p:nvSpPr>
          <p:spPr>
            <a:xfrm>
              <a:off x="1620160" y="2019159"/>
              <a:ext cx="151707" cy="39247"/>
            </a:xfrm>
            <a:custGeom>
              <a:avLst/>
              <a:gdLst/>
              <a:ahLst/>
              <a:cxnLst/>
              <a:rect l="l" t="t" r="r" b="b"/>
              <a:pathLst>
                <a:path w="4739" h="1226" extrusionOk="0">
                  <a:moveTo>
                    <a:pt x="4739" y="0"/>
                  </a:moveTo>
                  <a:cubicBezTo>
                    <a:pt x="4652" y="201"/>
                    <a:pt x="4493" y="360"/>
                    <a:pt x="4321" y="505"/>
                  </a:cubicBezTo>
                  <a:cubicBezTo>
                    <a:pt x="4148" y="633"/>
                    <a:pt x="3947" y="733"/>
                    <a:pt x="3743" y="819"/>
                  </a:cubicBezTo>
                  <a:cubicBezTo>
                    <a:pt x="3342" y="992"/>
                    <a:pt x="2910" y="1110"/>
                    <a:pt x="2478" y="1151"/>
                  </a:cubicBezTo>
                  <a:cubicBezTo>
                    <a:pt x="2367" y="1163"/>
                    <a:pt x="2255" y="1168"/>
                    <a:pt x="2142" y="1168"/>
                  </a:cubicBezTo>
                  <a:cubicBezTo>
                    <a:pt x="1816" y="1168"/>
                    <a:pt x="1486" y="1122"/>
                    <a:pt x="1165" y="1037"/>
                  </a:cubicBezTo>
                  <a:cubicBezTo>
                    <a:pt x="750" y="919"/>
                    <a:pt x="346" y="733"/>
                    <a:pt x="0" y="460"/>
                  </a:cubicBezTo>
                  <a:lnTo>
                    <a:pt x="0" y="460"/>
                  </a:lnTo>
                  <a:cubicBezTo>
                    <a:pt x="159" y="605"/>
                    <a:pt x="346" y="719"/>
                    <a:pt x="546" y="833"/>
                  </a:cubicBezTo>
                  <a:cubicBezTo>
                    <a:pt x="733" y="937"/>
                    <a:pt x="951" y="1023"/>
                    <a:pt x="1165" y="1078"/>
                  </a:cubicBezTo>
                  <a:cubicBezTo>
                    <a:pt x="1480" y="1177"/>
                    <a:pt x="1820" y="1225"/>
                    <a:pt x="2153" y="1225"/>
                  </a:cubicBezTo>
                  <a:cubicBezTo>
                    <a:pt x="2263" y="1225"/>
                    <a:pt x="2372" y="1220"/>
                    <a:pt x="2478" y="1210"/>
                  </a:cubicBezTo>
                  <a:cubicBezTo>
                    <a:pt x="2924" y="1165"/>
                    <a:pt x="3356" y="1051"/>
                    <a:pt x="3757" y="864"/>
                  </a:cubicBezTo>
                  <a:cubicBezTo>
                    <a:pt x="3961" y="764"/>
                    <a:pt x="4162" y="660"/>
                    <a:pt x="4334" y="518"/>
                  </a:cubicBezTo>
                  <a:cubicBezTo>
                    <a:pt x="4507" y="373"/>
                    <a:pt x="4652" y="201"/>
                    <a:pt x="4739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9"/>
            <p:cNvSpPr/>
            <p:nvPr/>
          </p:nvSpPr>
          <p:spPr>
            <a:xfrm>
              <a:off x="1643177" y="2009844"/>
              <a:ext cx="108330" cy="19111"/>
            </a:xfrm>
            <a:custGeom>
              <a:avLst/>
              <a:gdLst/>
              <a:ahLst/>
              <a:cxnLst/>
              <a:rect l="l" t="t" r="r" b="b"/>
              <a:pathLst>
                <a:path w="3384" h="597" extrusionOk="0">
                  <a:moveTo>
                    <a:pt x="3384" y="1"/>
                  </a:moveTo>
                  <a:cubicBezTo>
                    <a:pt x="3142" y="146"/>
                    <a:pt x="2865" y="277"/>
                    <a:pt x="2592" y="364"/>
                  </a:cubicBezTo>
                  <a:cubicBezTo>
                    <a:pt x="2306" y="450"/>
                    <a:pt x="2019" y="505"/>
                    <a:pt x="1728" y="536"/>
                  </a:cubicBezTo>
                  <a:cubicBezTo>
                    <a:pt x="1626" y="541"/>
                    <a:pt x="1521" y="545"/>
                    <a:pt x="1416" y="545"/>
                  </a:cubicBezTo>
                  <a:cubicBezTo>
                    <a:pt x="1227" y="545"/>
                    <a:pt x="1035" y="534"/>
                    <a:pt x="850" y="505"/>
                  </a:cubicBezTo>
                  <a:lnTo>
                    <a:pt x="636" y="464"/>
                  </a:lnTo>
                  <a:lnTo>
                    <a:pt x="418" y="419"/>
                  </a:lnTo>
                  <a:lnTo>
                    <a:pt x="218" y="364"/>
                  </a:lnTo>
                  <a:lnTo>
                    <a:pt x="0" y="277"/>
                  </a:lnTo>
                  <a:lnTo>
                    <a:pt x="204" y="377"/>
                  </a:lnTo>
                  <a:lnTo>
                    <a:pt x="418" y="450"/>
                  </a:lnTo>
                  <a:lnTo>
                    <a:pt x="636" y="505"/>
                  </a:lnTo>
                  <a:lnTo>
                    <a:pt x="850" y="550"/>
                  </a:lnTo>
                  <a:cubicBezTo>
                    <a:pt x="1066" y="581"/>
                    <a:pt x="1290" y="597"/>
                    <a:pt x="1510" y="597"/>
                  </a:cubicBezTo>
                  <a:cubicBezTo>
                    <a:pt x="1584" y="597"/>
                    <a:pt x="1657" y="595"/>
                    <a:pt x="1728" y="592"/>
                  </a:cubicBezTo>
                  <a:cubicBezTo>
                    <a:pt x="2032" y="564"/>
                    <a:pt x="2319" y="505"/>
                    <a:pt x="2606" y="405"/>
                  </a:cubicBezTo>
                  <a:lnTo>
                    <a:pt x="2810" y="319"/>
                  </a:lnTo>
                  <a:lnTo>
                    <a:pt x="3011" y="232"/>
                  </a:lnTo>
                  <a:lnTo>
                    <a:pt x="3211" y="118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9"/>
            <p:cNvSpPr/>
            <p:nvPr/>
          </p:nvSpPr>
          <p:spPr>
            <a:xfrm>
              <a:off x="1530205" y="2077230"/>
              <a:ext cx="151707" cy="219862"/>
            </a:xfrm>
            <a:custGeom>
              <a:avLst/>
              <a:gdLst/>
              <a:ahLst/>
              <a:cxnLst/>
              <a:rect l="l" t="t" r="r" b="b"/>
              <a:pathLst>
                <a:path w="4739" h="6868" extrusionOk="0">
                  <a:moveTo>
                    <a:pt x="4739" y="1"/>
                  </a:moveTo>
                  <a:cubicBezTo>
                    <a:pt x="4466" y="647"/>
                    <a:pt x="4148" y="1266"/>
                    <a:pt x="3775" y="1857"/>
                  </a:cubicBezTo>
                  <a:cubicBezTo>
                    <a:pt x="3401" y="2448"/>
                    <a:pt x="2997" y="3025"/>
                    <a:pt x="2551" y="3557"/>
                  </a:cubicBezTo>
                  <a:cubicBezTo>
                    <a:pt x="2119" y="4103"/>
                    <a:pt x="1642" y="4621"/>
                    <a:pt x="1155" y="5126"/>
                  </a:cubicBezTo>
                  <a:cubicBezTo>
                    <a:pt x="909" y="5385"/>
                    <a:pt x="678" y="5644"/>
                    <a:pt x="477" y="5931"/>
                  </a:cubicBezTo>
                  <a:cubicBezTo>
                    <a:pt x="277" y="6208"/>
                    <a:pt x="104" y="6522"/>
                    <a:pt x="0" y="6868"/>
                  </a:cubicBezTo>
                  <a:cubicBezTo>
                    <a:pt x="118" y="6536"/>
                    <a:pt x="291" y="6222"/>
                    <a:pt x="491" y="5949"/>
                  </a:cubicBezTo>
                  <a:cubicBezTo>
                    <a:pt x="709" y="5658"/>
                    <a:pt x="937" y="5399"/>
                    <a:pt x="1182" y="5154"/>
                  </a:cubicBezTo>
                  <a:cubicBezTo>
                    <a:pt x="1673" y="4653"/>
                    <a:pt x="2161" y="4148"/>
                    <a:pt x="2593" y="3598"/>
                  </a:cubicBezTo>
                  <a:cubicBezTo>
                    <a:pt x="3042" y="3052"/>
                    <a:pt x="3457" y="2475"/>
                    <a:pt x="3820" y="1888"/>
                  </a:cubicBezTo>
                  <a:cubicBezTo>
                    <a:pt x="3992" y="1583"/>
                    <a:pt x="4165" y="1266"/>
                    <a:pt x="4321" y="965"/>
                  </a:cubicBezTo>
                  <a:cubicBezTo>
                    <a:pt x="4466" y="647"/>
                    <a:pt x="4611" y="315"/>
                    <a:pt x="4739" y="1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9"/>
            <p:cNvSpPr/>
            <p:nvPr/>
          </p:nvSpPr>
          <p:spPr>
            <a:xfrm>
              <a:off x="1543587" y="2080431"/>
              <a:ext cx="108907" cy="138326"/>
            </a:xfrm>
            <a:custGeom>
              <a:avLst/>
              <a:gdLst/>
              <a:ahLst/>
              <a:cxnLst/>
              <a:rect l="l" t="t" r="r" b="b"/>
              <a:pathLst>
                <a:path w="3402" h="4321" extrusionOk="0">
                  <a:moveTo>
                    <a:pt x="3402" y="1"/>
                  </a:moveTo>
                  <a:cubicBezTo>
                    <a:pt x="3211" y="419"/>
                    <a:pt x="2997" y="837"/>
                    <a:pt x="2738" y="1224"/>
                  </a:cubicBezTo>
                  <a:cubicBezTo>
                    <a:pt x="2493" y="1598"/>
                    <a:pt x="2206" y="1974"/>
                    <a:pt x="1888" y="2306"/>
                  </a:cubicBezTo>
                  <a:cubicBezTo>
                    <a:pt x="1729" y="2479"/>
                    <a:pt x="1556" y="2634"/>
                    <a:pt x="1383" y="2793"/>
                  </a:cubicBezTo>
                  <a:cubicBezTo>
                    <a:pt x="1210" y="2939"/>
                    <a:pt x="1038" y="3084"/>
                    <a:pt x="865" y="3239"/>
                  </a:cubicBezTo>
                  <a:cubicBezTo>
                    <a:pt x="692" y="3384"/>
                    <a:pt x="519" y="3543"/>
                    <a:pt x="360" y="3730"/>
                  </a:cubicBezTo>
                  <a:cubicBezTo>
                    <a:pt x="218" y="3903"/>
                    <a:pt x="87" y="4103"/>
                    <a:pt x="1" y="4321"/>
                  </a:cubicBezTo>
                  <a:cubicBezTo>
                    <a:pt x="101" y="4103"/>
                    <a:pt x="232" y="3917"/>
                    <a:pt x="391" y="3744"/>
                  </a:cubicBezTo>
                  <a:cubicBezTo>
                    <a:pt x="533" y="3571"/>
                    <a:pt x="706" y="3429"/>
                    <a:pt x="896" y="3270"/>
                  </a:cubicBezTo>
                  <a:cubicBezTo>
                    <a:pt x="1069" y="3125"/>
                    <a:pt x="1255" y="2980"/>
                    <a:pt x="1428" y="2824"/>
                  </a:cubicBezTo>
                  <a:cubicBezTo>
                    <a:pt x="1601" y="2679"/>
                    <a:pt x="1774" y="2507"/>
                    <a:pt x="1933" y="2348"/>
                  </a:cubicBezTo>
                  <a:cubicBezTo>
                    <a:pt x="2088" y="2175"/>
                    <a:pt x="2233" y="2002"/>
                    <a:pt x="2379" y="1815"/>
                  </a:cubicBezTo>
                  <a:cubicBezTo>
                    <a:pt x="2520" y="1629"/>
                    <a:pt x="2665" y="1442"/>
                    <a:pt x="2779" y="1238"/>
                  </a:cubicBezTo>
                  <a:cubicBezTo>
                    <a:pt x="2911" y="1038"/>
                    <a:pt x="3025" y="837"/>
                    <a:pt x="3125" y="633"/>
                  </a:cubicBezTo>
                  <a:cubicBezTo>
                    <a:pt x="3229" y="433"/>
                    <a:pt x="3329" y="215"/>
                    <a:pt x="3402" y="1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9"/>
            <p:cNvSpPr/>
            <p:nvPr/>
          </p:nvSpPr>
          <p:spPr>
            <a:xfrm>
              <a:off x="1570797" y="2072140"/>
              <a:ext cx="51700" cy="77470"/>
            </a:xfrm>
            <a:custGeom>
              <a:avLst/>
              <a:gdLst/>
              <a:ahLst/>
              <a:cxnLst/>
              <a:rect l="l" t="t" r="r" b="b"/>
              <a:pathLst>
                <a:path w="1615" h="2420" extrusionOk="0">
                  <a:moveTo>
                    <a:pt x="1615" y="1"/>
                  </a:moveTo>
                  <a:cubicBezTo>
                    <a:pt x="1484" y="201"/>
                    <a:pt x="1370" y="419"/>
                    <a:pt x="1238" y="619"/>
                  </a:cubicBezTo>
                  <a:cubicBezTo>
                    <a:pt x="1110" y="820"/>
                    <a:pt x="979" y="1024"/>
                    <a:pt x="837" y="1224"/>
                  </a:cubicBezTo>
                  <a:cubicBezTo>
                    <a:pt x="706" y="1425"/>
                    <a:pt x="578" y="1628"/>
                    <a:pt x="433" y="1829"/>
                  </a:cubicBezTo>
                  <a:cubicBezTo>
                    <a:pt x="360" y="1929"/>
                    <a:pt x="288" y="2016"/>
                    <a:pt x="219" y="2116"/>
                  </a:cubicBezTo>
                  <a:lnTo>
                    <a:pt x="1" y="2420"/>
                  </a:lnTo>
                  <a:cubicBezTo>
                    <a:pt x="87" y="2320"/>
                    <a:pt x="160" y="2233"/>
                    <a:pt x="246" y="2133"/>
                  </a:cubicBezTo>
                  <a:cubicBezTo>
                    <a:pt x="319" y="2047"/>
                    <a:pt x="391" y="1943"/>
                    <a:pt x="461" y="1843"/>
                  </a:cubicBezTo>
                  <a:cubicBezTo>
                    <a:pt x="620" y="1656"/>
                    <a:pt x="751" y="1456"/>
                    <a:pt x="893" y="1252"/>
                  </a:cubicBezTo>
                  <a:cubicBezTo>
                    <a:pt x="1024" y="1051"/>
                    <a:pt x="1152" y="851"/>
                    <a:pt x="1269" y="633"/>
                  </a:cubicBezTo>
                  <a:cubicBezTo>
                    <a:pt x="1397" y="433"/>
                    <a:pt x="1515" y="215"/>
                    <a:pt x="1615" y="1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9"/>
            <p:cNvSpPr/>
            <p:nvPr/>
          </p:nvSpPr>
          <p:spPr>
            <a:xfrm>
              <a:off x="1538497" y="2504978"/>
              <a:ext cx="301078" cy="12965"/>
            </a:xfrm>
            <a:custGeom>
              <a:avLst/>
              <a:gdLst/>
              <a:ahLst/>
              <a:cxnLst/>
              <a:rect l="l" t="t" r="r" b="b"/>
              <a:pathLst>
                <a:path w="9405" h="405" extrusionOk="0">
                  <a:moveTo>
                    <a:pt x="1" y="0"/>
                  </a:moveTo>
                  <a:lnTo>
                    <a:pt x="1" y="404"/>
                  </a:lnTo>
                  <a:lnTo>
                    <a:pt x="9405" y="404"/>
                  </a:lnTo>
                  <a:lnTo>
                    <a:pt x="9405" y="0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9"/>
            <p:cNvSpPr/>
            <p:nvPr/>
          </p:nvSpPr>
          <p:spPr>
            <a:xfrm>
              <a:off x="1639976" y="2338130"/>
              <a:ext cx="258149" cy="179814"/>
            </a:xfrm>
            <a:custGeom>
              <a:avLst/>
              <a:gdLst/>
              <a:ahLst/>
              <a:cxnLst/>
              <a:rect l="l" t="t" r="r" b="b"/>
              <a:pathLst>
                <a:path w="8064" h="5617" extrusionOk="0">
                  <a:moveTo>
                    <a:pt x="2219" y="0"/>
                  </a:moveTo>
                  <a:cubicBezTo>
                    <a:pt x="2032" y="0"/>
                    <a:pt x="1859" y="159"/>
                    <a:pt x="1773" y="391"/>
                  </a:cubicBezTo>
                  <a:lnTo>
                    <a:pt x="0" y="5616"/>
                  </a:lnTo>
                  <a:lnTo>
                    <a:pt x="6235" y="5616"/>
                  </a:lnTo>
                  <a:lnTo>
                    <a:pt x="7994" y="460"/>
                  </a:lnTo>
                  <a:cubicBezTo>
                    <a:pt x="8063" y="246"/>
                    <a:pt x="7949" y="0"/>
                    <a:pt x="7763" y="0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9"/>
            <p:cNvSpPr/>
            <p:nvPr/>
          </p:nvSpPr>
          <p:spPr>
            <a:xfrm>
              <a:off x="1645930" y="2338130"/>
              <a:ext cx="259589" cy="179814"/>
            </a:xfrm>
            <a:custGeom>
              <a:avLst/>
              <a:gdLst/>
              <a:ahLst/>
              <a:cxnLst/>
              <a:rect l="l" t="t" r="r" b="b"/>
              <a:pathLst>
                <a:path w="8109" h="5617" extrusionOk="0">
                  <a:moveTo>
                    <a:pt x="2161" y="0"/>
                  </a:moveTo>
                  <a:cubicBezTo>
                    <a:pt x="2002" y="0"/>
                    <a:pt x="1860" y="114"/>
                    <a:pt x="1801" y="304"/>
                  </a:cubicBezTo>
                  <a:lnTo>
                    <a:pt x="1" y="5616"/>
                  </a:lnTo>
                  <a:lnTo>
                    <a:pt x="6236" y="5616"/>
                  </a:lnTo>
                  <a:lnTo>
                    <a:pt x="8067" y="273"/>
                  </a:lnTo>
                  <a:cubicBezTo>
                    <a:pt x="8109" y="145"/>
                    <a:pt x="8022" y="0"/>
                    <a:pt x="7922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9"/>
            <p:cNvSpPr/>
            <p:nvPr/>
          </p:nvSpPr>
          <p:spPr>
            <a:xfrm>
              <a:off x="1766744" y="2403627"/>
              <a:ext cx="53493" cy="49363"/>
            </a:xfrm>
            <a:custGeom>
              <a:avLst/>
              <a:gdLst/>
              <a:ahLst/>
              <a:cxnLst/>
              <a:rect l="l" t="t" r="r" b="b"/>
              <a:pathLst>
                <a:path w="1671" h="1542" extrusionOk="0">
                  <a:moveTo>
                    <a:pt x="965" y="0"/>
                  </a:moveTo>
                  <a:cubicBezTo>
                    <a:pt x="533" y="0"/>
                    <a:pt x="129" y="346"/>
                    <a:pt x="73" y="764"/>
                  </a:cubicBezTo>
                  <a:cubicBezTo>
                    <a:pt x="1" y="1196"/>
                    <a:pt x="274" y="1542"/>
                    <a:pt x="706" y="1542"/>
                  </a:cubicBezTo>
                  <a:cubicBezTo>
                    <a:pt x="1138" y="1542"/>
                    <a:pt x="1542" y="1196"/>
                    <a:pt x="1615" y="764"/>
                  </a:cubicBezTo>
                  <a:cubicBezTo>
                    <a:pt x="1670" y="346"/>
                    <a:pt x="1397" y="0"/>
                    <a:pt x="965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9"/>
            <p:cNvSpPr/>
            <p:nvPr/>
          </p:nvSpPr>
          <p:spPr>
            <a:xfrm>
              <a:off x="1888455" y="2139846"/>
              <a:ext cx="18503" cy="64217"/>
            </a:xfrm>
            <a:custGeom>
              <a:avLst/>
              <a:gdLst/>
              <a:ahLst/>
              <a:cxnLst/>
              <a:rect l="l" t="t" r="r" b="b"/>
              <a:pathLst>
                <a:path w="578" h="2006" extrusionOk="0">
                  <a:moveTo>
                    <a:pt x="460" y="1"/>
                  </a:moveTo>
                  <a:lnTo>
                    <a:pt x="446" y="32"/>
                  </a:lnTo>
                  <a:lnTo>
                    <a:pt x="332" y="146"/>
                  </a:lnTo>
                  <a:cubicBezTo>
                    <a:pt x="287" y="174"/>
                    <a:pt x="260" y="218"/>
                    <a:pt x="215" y="246"/>
                  </a:cubicBezTo>
                  <a:cubicBezTo>
                    <a:pt x="146" y="319"/>
                    <a:pt x="73" y="405"/>
                    <a:pt x="1" y="478"/>
                  </a:cubicBezTo>
                  <a:cubicBezTo>
                    <a:pt x="87" y="405"/>
                    <a:pt x="160" y="346"/>
                    <a:pt x="246" y="277"/>
                  </a:cubicBezTo>
                  <a:cubicBezTo>
                    <a:pt x="287" y="246"/>
                    <a:pt x="332" y="218"/>
                    <a:pt x="360" y="174"/>
                  </a:cubicBezTo>
                  <a:lnTo>
                    <a:pt x="451" y="104"/>
                  </a:lnTo>
                  <a:lnTo>
                    <a:pt x="451" y="104"/>
                  </a:lnTo>
                  <a:cubicBezTo>
                    <a:pt x="479" y="160"/>
                    <a:pt x="491" y="233"/>
                    <a:pt x="491" y="305"/>
                  </a:cubicBezTo>
                  <a:cubicBezTo>
                    <a:pt x="491" y="377"/>
                    <a:pt x="474" y="464"/>
                    <a:pt x="446" y="536"/>
                  </a:cubicBezTo>
                  <a:cubicBezTo>
                    <a:pt x="433" y="623"/>
                    <a:pt x="388" y="692"/>
                    <a:pt x="346" y="765"/>
                  </a:cubicBezTo>
                  <a:cubicBezTo>
                    <a:pt x="301" y="823"/>
                    <a:pt x="260" y="896"/>
                    <a:pt x="187" y="937"/>
                  </a:cubicBezTo>
                  <a:lnTo>
                    <a:pt x="160" y="968"/>
                  </a:lnTo>
                  <a:lnTo>
                    <a:pt x="187" y="996"/>
                  </a:lnTo>
                  <a:cubicBezTo>
                    <a:pt x="232" y="1069"/>
                    <a:pt x="287" y="1141"/>
                    <a:pt x="319" y="1228"/>
                  </a:cubicBezTo>
                  <a:cubicBezTo>
                    <a:pt x="360" y="1297"/>
                    <a:pt x="405" y="1383"/>
                    <a:pt x="433" y="1470"/>
                  </a:cubicBezTo>
                  <a:cubicBezTo>
                    <a:pt x="460" y="1556"/>
                    <a:pt x="474" y="1642"/>
                    <a:pt x="491" y="1729"/>
                  </a:cubicBezTo>
                  <a:cubicBezTo>
                    <a:pt x="505" y="1815"/>
                    <a:pt x="519" y="1902"/>
                    <a:pt x="519" y="2005"/>
                  </a:cubicBezTo>
                  <a:cubicBezTo>
                    <a:pt x="533" y="1902"/>
                    <a:pt x="533" y="1815"/>
                    <a:pt x="533" y="1715"/>
                  </a:cubicBezTo>
                  <a:cubicBezTo>
                    <a:pt x="519" y="1629"/>
                    <a:pt x="505" y="1542"/>
                    <a:pt x="491" y="1442"/>
                  </a:cubicBezTo>
                  <a:cubicBezTo>
                    <a:pt x="460" y="1356"/>
                    <a:pt x="433" y="1269"/>
                    <a:pt x="388" y="1183"/>
                  </a:cubicBezTo>
                  <a:cubicBezTo>
                    <a:pt x="354" y="1112"/>
                    <a:pt x="318" y="1051"/>
                    <a:pt x="276" y="984"/>
                  </a:cubicBezTo>
                  <a:lnTo>
                    <a:pt x="276" y="984"/>
                  </a:lnTo>
                  <a:cubicBezTo>
                    <a:pt x="334" y="932"/>
                    <a:pt x="380" y="872"/>
                    <a:pt x="419" y="809"/>
                  </a:cubicBezTo>
                  <a:cubicBezTo>
                    <a:pt x="474" y="723"/>
                    <a:pt x="505" y="651"/>
                    <a:pt x="533" y="564"/>
                  </a:cubicBezTo>
                  <a:cubicBezTo>
                    <a:pt x="560" y="478"/>
                    <a:pt x="578" y="391"/>
                    <a:pt x="578" y="291"/>
                  </a:cubicBezTo>
                  <a:cubicBezTo>
                    <a:pt x="560" y="205"/>
                    <a:pt x="547" y="118"/>
                    <a:pt x="491" y="32"/>
                  </a:cubicBezTo>
                  <a:lnTo>
                    <a:pt x="460" y="1"/>
                  </a:lnTo>
                  <a:close/>
                </a:path>
              </a:pathLst>
            </a:custGeom>
            <a:solidFill>
              <a:srgbClr val="0A2A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9"/>
            <p:cNvSpPr/>
            <p:nvPr/>
          </p:nvSpPr>
          <p:spPr>
            <a:xfrm>
              <a:off x="1905070" y="2193402"/>
              <a:ext cx="13413" cy="7331"/>
            </a:xfrm>
            <a:custGeom>
              <a:avLst/>
              <a:gdLst/>
              <a:ahLst/>
              <a:cxnLst/>
              <a:rect l="l" t="t" r="r" b="b"/>
              <a:pathLst>
                <a:path w="419" h="229" extrusionOk="0">
                  <a:moveTo>
                    <a:pt x="0" y="1"/>
                  </a:moveTo>
                  <a:cubicBezTo>
                    <a:pt x="14" y="42"/>
                    <a:pt x="41" y="87"/>
                    <a:pt x="73" y="115"/>
                  </a:cubicBezTo>
                  <a:cubicBezTo>
                    <a:pt x="86" y="142"/>
                    <a:pt x="128" y="173"/>
                    <a:pt x="173" y="201"/>
                  </a:cubicBezTo>
                  <a:cubicBezTo>
                    <a:pt x="200" y="229"/>
                    <a:pt x="259" y="229"/>
                    <a:pt x="301" y="229"/>
                  </a:cubicBezTo>
                  <a:cubicBezTo>
                    <a:pt x="346" y="229"/>
                    <a:pt x="387" y="215"/>
                    <a:pt x="418" y="187"/>
                  </a:cubicBezTo>
                  <a:cubicBezTo>
                    <a:pt x="373" y="187"/>
                    <a:pt x="346" y="173"/>
                    <a:pt x="301" y="173"/>
                  </a:cubicBezTo>
                  <a:cubicBezTo>
                    <a:pt x="273" y="160"/>
                    <a:pt x="245" y="142"/>
                    <a:pt x="200" y="128"/>
                  </a:cubicBezTo>
                  <a:cubicBezTo>
                    <a:pt x="173" y="115"/>
                    <a:pt x="145" y="87"/>
                    <a:pt x="114" y="73"/>
                  </a:cubicBezTo>
                  <a:cubicBezTo>
                    <a:pt x="73" y="42"/>
                    <a:pt x="41" y="14"/>
                    <a:pt x="0" y="1"/>
                  </a:cubicBezTo>
                  <a:close/>
                </a:path>
              </a:pathLst>
            </a:custGeom>
            <a:solidFill>
              <a:srgbClr val="0A2A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9"/>
            <p:cNvSpPr/>
            <p:nvPr/>
          </p:nvSpPr>
          <p:spPr>
            <a:xfrm>
              <a:off x="1907823" y="2144072"/>
              <a:ext cx="7875" cy="52116"/>
            </a:xfrm>
            <a:custGeom>
              <a:avLst/>
              <a:gdLst/>
              <a:ahLst/>
              <a:cxnLst/>
              <a:rect l="l" t="t" r="r" b="b"/>
              <a:pathLst>
                <a:path w="246" h="1628" extrusionOk="0">
                  <a:moveTo>
                    <a:pt x="173" y="0"/>
                  </a:moveTo>
                  <a:lnTo>
                    <a:pt x="173" y="404"/>
                  </a:lnTo>
                  <a:cubicBezTo>
                    <a:pt x="159" y="546"/>
                    <a:pt x="159" y="677"/>
                    <a:pt x="146" y="819"/>
                  </a:cubicBezTo>
                  <a:cubicBezTo>
                    <a:pt x="128" y="951"/>
                    <a:pt x="114" y="1096"/>
                    <a:pt x="87" y="1224"/>
                  </a:cubicBezTo>
                  <a:cubicBezTo>
                    <a:pt x="59" y="1355"/>
                    <a:pt x="28" y="1497"/>
                    <a:pt x="0" y="1628"/>
                  </a:cubicBezTo>
                  <a:cubicBezTo>
                    <a:pt x="73" y="1497"/>
                    <a:pt x="114" y="1369"/>
                    <a:pt x="146" y="1237"/>
                  </a:cubicBezTo>
                  <a:cubicBezTo>
                    <a:pt x="187" y="1110"/>
                    <a:pt x="215" y="964"/>
                    <a:pt x="232" y="819"/>
                  </a:cubicBezTo>
                  <a:cubicBezTo>
                    <a:pt x="246" y="691"/>
                    <a:pt x="246" y="546"/>
                    <a:pt x="232" y="404"/>
                  </a:cubicBezTo>
                  <a:cubicBezTo>
                    <a:pt x="232" y="273"/>
                    <a:pt x="201" y="128"/>
                    <a:pt x="173" y="0"/>
                  </a:cubicBezTo>
                  <a:close/>
                </a:path>
              </a:pathLst>
            </a:custGeom>
            <a:solidFill>
              <a:srgbClr val="0A2A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9"/>
            <p:cNvSpPr/>
            <p:nvPr/>
          </p:nvSpPr>
          <p:spPr>
            <a:xfrm>
              <a:off x="1913361" y="2148137"/>
              <a:ext cx="17959" cy="51700"/>
            </a:xfrm>
            <a:custGeom>
              <a:avLst/>
              <a:gdLst/>
              <a:ahLst/>
              <a:cxnLst/>
              <a:rect l="l" t="t" r="r" b="b"/>
              <a:pathLst>
                <a:path w="561" h="1615" extrusionOk="0">
                  <a:moveTo>
                    <a:pt x="532" y="1"/>
                  </a:moveTo>
                  <a:cubicBezTo>
                    <a:pt x="519" y="146"/>
                    <a:pt x="505" y="291"/>
                    <a:pt x="474" y="433"/>
                  </a:cubicBezTo>
                  <a:cubicBezTo>
                    <a:pt x="460" y="578"/>
                    <a:pt x="418" y="709"/>
                    <a:pt x="373" y="837"/>
                  </a:cubicBezTo>
                  <a:cubicBezTo>
                    <a:pt x="332" y="983"/>
                    <a:pt x="273" y="1110"/>
                    <a:pt x="215" y="1242"/>
                  </a:cubicBezTo>
                  <a:cubicBezTo>
                    <a:pt x="145" y="1370"/>
                    <a:pt x="73" y="1487"/>
                    <a:pt x="0" y="1615"/>
                  </a:cubicBezTo>
                  <a:cubicBezTo>
                    <a:pt x="100" y="1515"/>
                    <a:pt x="201" y="1401"/>
                    <a:pt x="273" y="1269"/>
                  </a:cubicBezTo>
                  <a:cubicBezTo>
                    <a:pt x="346" y="1142"/>
                    <a:pt x="418" y="1010"/>
                    <a:pt x="460" y="865"/>
                  </a:cubicBezTo>
                  <a:cubicBezTo>
                    <a:pt x="505" y="737"/>
                    <a:pt x="532" y="592"/>
                    <a:pt x="546" y="433"/>
                  </a:cubicBezTo>
                  <a:cubicBezTo>
                    <a:pt x="560" y="291"/>
                    <a:pt x="560" y="146"/>
                    <a:pt x="532" y="1"/>
                  </a:cubicBezTo>
                  <a:close/>
                </a:path>
              </a:pathLst>
            </a:custGeom>
            <a:solidFill>
              <a:srgbClr val="0A2A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7" name="Google Shape;2297;p39"/>
          <p:cNvGrpSpPr/>
          <p:nvPr/>
        </p:nvGrpSpPr>
        <p:grpSpPr>
          <a:xfrm>
            <a:off x="5040700" y="2976079"/>
            <a:ext cx="1473226" cy="1913094"/>
            <a:chOff x="4636788" y="1980493"/>
            <a:chExt cx="421379" cy="547224"/>
          </a:xfrm>
        </p:grpSpPr>
        <p:grpSp>
          <p:nvGrpSpPr>
            <p:cNvPr id="2298" name="Google Shape;2298;p39"/>
            <p:cNvGrpSpPr/>
            <p:nvPr/>
          </p:nvGrpSpPr>
          <p:grpSpPr>
            <a:xfrm flipH="1">
              <a:off x="4772167" y="1980493"/>
              <a:ext cx="194497" cy="257126"/>
              <a:chOff x="3826500" y="515187"/>
              <a:chExt cx="170626" cy="208977"/>
            </a:xfrm>
          </p:grpSpPr>
          <p:sp>
            <p:nvSpPr>
              <p:cNvPr id="2299" name="Google Shape;2299;p39"/>
              <p:cNvSpPr/>
              <p:nvPr/>
            </p:nvSpPr>
            <p:spPr>
              <a:xfrm>
                <a:off x="3850509" y="541310"/>
                <a:ext cx="146617" cy="182855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5712" extrusionOk="0">
                    <a:moveTo>
                      <a:pt x="1934" y="0"/>
                    </a:moveTo>
                    <a:cubicBezTo>
                      <a:pt x="1433" y="0"/>
                      <a:pt x="976" y="384"/>
                      <a:pt x="619" y="741"/>
                    </a:cubicBezTo>
                    <a:cubicBezTo>
                      <a:pt x="460" y="914"/>
                      <a:pt x="315" y="1101"/>
                      <a:pt x="228" y="1318"/>
                    </a:cubicBezTo>
                    <a:cubicBezTo>
                      <a:pt x="0" y="1851"/>
                      <a:pt x="142" y="2469"/>
                      <a:pt x="418" y="2988"/>
                    </a:cubicBezTo>
                    <a:cubicBezTo>
                      <a:pt x="574" y="3292"/>
                      <a:pt x="778" y="3565"/>
                      <a:pt x="919" y="3879"/>
                    </a:cubicBezTo>
                    <a:cubicBezTo>
                      <a:pt x="1165" y="4343"/>
                      <a:pt x="1310" y="4889"/>
                      <a:pt x="1310" y="5407"/>
                    </a:cubicBezTo>
                    <a:cubicBezTo>
                      <a:pt x="1736" y="5615"/>
                      <a:pt x="2201" y="5712"/>
                      <a:pt x="2680" y="5712"/>
                    </a:cubicBezTo>
                    <a:cubicBezTo>
                      <a:pt x="2798" y="5712"/>
                      <a:pt x="2918" y="5706"/>
                      <a:pt x="3038" y="5694"/>
                    </a:cubicBezTo>
                    <a:cubicBezTo>
                      <a:pt x="3024" y="5335"/>
                      <a:pt x="3038" y="4975"/>
                      <a:pt x="3024" y="4616"/>
                    </a:cubicBezTo>
                    <a:lnTo>
                      <a:pt x="3024" y="4616"/>
                    </a:lnTo>
                    <a:cubicBezTo>
                      <a:pt x="3211" y="4674"/>
                      <a:pt x="3411" y="4716"/>
                      <a:pt x="3615" y="4716"/>
                    </a:cubicBezTo>
                    <a:cubicBezTo>
                      <a:pt x="3652" y="4719"/>
                      <a:pt x="3689" y="4720"/>
                      <a:pt x="3725" y="4720"/>
                    </a:cubicBezTo>
                    <a:cubicBezTo>
                      <a:pt x="3860" y="4720"/>
                      <a:pt x="3991" y="4697"/>
                      <a:pt x="4103" y="4629"/>
                    </a:cubicBezTo>
                    <a:cubicBezTo>
                      <a:pt x="4275" y="4502"/>
                      <a:pt x="4320" y="4256"/>
                      <a:pt x="4334" y="4038"/>
                    </a:cubicBezTo>
                    <a:lnTo>
                      <a:pt x="4334" y="3738"/>
                    </a:lnTo>
                    <a:cubicBezTo>
                      <a:pt x="4116" y="3707"/>
                      <a:pt x="3902" y="3565"/>
                      <a:pt x="3788" y="3378"/>
                    </a:cubicBezTo>
                    <a:lnTo>
                      <a:pt x="3788" y="3378"/>
                    </a:lnTo>
                    <a:cubicBezTo>
                      <a:pt x="3961" y="3406"/>
                      <a:pt x="4134" y="3420"/>
                      <a:pt x="4306" y="3434"/>
                    </a:cubicBezTo>
                    <a:cubicBezTo>
                      <a:pt x="4275" y="3306"/>
                      <a:pt x="4262" y="3174"/>
                      <a:pt x="4234" y="3047"/>
                    </a:cubicBezTo>
                    <a:cubicBezTo>
                      <a:pt x="4362" y="2946"/>
                      <a:pt x="4479" y="2815"/>
                      <a:pt x="4580" y="2701"/>
                    </a:cubicBezTo>
                    <a:cubicBezTo>
                      <a:pt x="4362" y="2497"/>
                      <a:pt x="4161" y="2310"/>
                      <a:pt x="3944" y="2110"/>
                    </a:cubicBezTo>
                    <a:cubicBezTo>
                      <a:pt x="3916" y="1837"/>
                      <a:pt x="3830" y="1564"/>
                      <a:pt x="3743" y="1305"/>
                    </a:cubicBezTo>
                    <a:cubicBezTo>
                      <a:pt x="3684" y="1132"/>
                      <a:pt x="3629" y="942"/>
                      <a:pt x="3543" y="800"/>
                    </a:cubicBezTo>
                    <a:cubicBezTo>
                      <a:pt x="3384" y="555"/>
                      <a:pt x="3152" y="354"/>
                      <a:pt x="2893" y="237"/>
                    </a:cubicBezTo>
                    <a:cubicBezTo>
                      <a:pt x="2634" y="109"/>
                      <a:pt x="2347" y="36"/>
                      <a:pt x="2060" y="9"/>
                    </a:cubicBezTo>
                    <a:cubicBezTo>
                      <a:pt x="2018" y="3"/>
                      <a:pt x="1975" y="0"/>
                      <a:pt x="1934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39"/>
              <p:cNvSpPr/>
              <p:nvPr/>
            </p:nvSpPr>
            <p:spPr>
              <a:xfrm>
                <a:off x="3826500" y="515187"/>
                <a:ext cx="162784" cy="184520"/>
              </a:xfrm>
              <a:custGeom>
                <a:avLst/>
                <a:gdLst/>
                <a:ahLst/>
                <a:cxnLst/>
                <a:rect l="l" t="t" r="r" b="b"/>
                <a:pathLst>
                  <a:path w="5085" h="5764" extrusionOk="0">
                    <a:moveTo>
                      <a:pt x="3185" y="0"/>
                    </a:moveTo>
                    <a:cubicBezTo>
                      <a:pt x="3001" y="0"/>
                      <a:pt x="2817" y="18"/>
                      <a:pt x="2637" y="47"/>
                    </a:cubicBezTo>
                    <a:cubicBezTo>
                      <a:pt x="2046" y="147"/>
                      <a:pt x="1455" y="361"/>
                      <a:pt x="1065" y="807"/>
                    </a:cubicBezTo>
                    <a:cubicBezTo>
                      <a:pt x="951" y="939"/>
                      <a:pt x="850" y="1098"/>
                      <a:pt x="805" y="1257"/>
                    </a:cubicBezTo>
                    <a:cubicBezTo>
                      <a:pt x="764" y="1429"/>
                      <a:pt x="778" y="1616"/>
                      <a:pt x="864" y="1775"/>
                    </a:cubicBezTo>
                    <a:cubicBezTo>
                      <a:pt x="764" y="1803"/>
                      <a:pt x="664" y="1830"/>
                      <a:pt x="577" y="1889"/>
                    </a:cubicBezTo>
                    <a:cubicBezTo>
                      <a:pt x="187" y="2176"/>
                      <a:pt x="0" y="2667"/>
                      <a:pt x="45" y="3140"/>
                    </a:cubicBezTo>
                    <a:cubicBezTo>
                      <a:pt x="100" y="3603"/>
                      <a:pt x="360" y="4035"/>
                      <a:pt x="719" y="4336"/>
                    </a:cubicBezTo>
                    <a:cubicBezTo>
                      <a:pt x="964" y="4554"/>
                      <a:pt x="1255" y="4695"/>
                      <a:pt x="1483" y="4913"/>
                    </a:cubicBezTo>
                    <a:cubicBezTo>
                      <a:pt x="1742" y="5159"/>
                      <a:pt x="1929" y="5418"/>
                      <a:pt x="2001" y="5763"/>
                    </a:cubicBezTo>
                    <a:cubicBezTo>
                      <a:pt x="2319" y="5159"/>
                      <a:pt x="2637" y="4554"/>
                      <a:pt x="2692" y="3876"/>
                    </a:cubicBezTo>
                    <a:cubicBezTo>
                      <a:pt x="2851" y="3831"/>
                      <a:pt x="2997" y="3762"/>
                      <a:pt x="3124" y="3659"/>
                    </a:cubicBezTo>
                    <a:cubicBezTo>
                      <a:pt x="3138" y="3645"/>
                      <a:pt x="3156" y="3645"/>
                      <a:pt x="3156" y="3631"/>
                    </a:cubicBezTo>
                    <a:cubicBezTo>
                      <a:pt x="3169" y="3617"/>
                      <a:pt x="3169" y="3603"/>
                      <a:pt x="3169" y="3589"/>
                    </a:cubicBezTo>
                    <a:cubicBezTo>
                      <a:pt x="3124" y="3258"/>
                      <a:pt x="3069" y="2926"/>
                      <a:pt x="2983" y="2608"/>
                    </a:cubicBezTo>
                    <a:cubicBezTo>
                      <a:pt x="3038" y="2594"/>
                      <a:pt x="3069" y="2566"/>
                      <a:pt x="3111" y="2522"/>
                    </a:cubicBezTo>
                    <a:cubicBezTo>
                      <a:pt x="3311" y="2363"/>
                      <a:pt x="3470" y="2134"/>
                      <a:pt x="3543" y="1875"/>
                    </a:cubicBezTo>
                    <a:lnTo>
                      <a:pt x="3543" y="1875"/>
                    </a:lnTo>
                    <a:cubicBezTo>
                      <a:pt x="3515" y="1989"/>
                      <a:pt x="3515" y="2090"/>
                      <a:pt x="3515" y="2190"/>
                    </a:cubicBezTo>
                    <a:cubicBezTo>
                      <a:pt x="3515" y="2207"/>
                      <a:pt x="3515" y="2235"/>
                      <a:pt x="3529" y="2235"/>
                    </a:cubicBezTo>
                    <a:cubicBezTo>
                      <a:pt x="3543" y="2248"/>
                      <a:pt x="3556" y="2248"/>
                      <a:pt x="3570" y="2248"/>
                    </a:cubicBezTo>
                    <a:cubicBezTo>
                      <a:pt x="3573" y="2249"/>
                      <a:pt x="3575" y="2249"/>
                      <a:pt x="3578" y="2249"/>
                    </a:cubicBezTo>
                    <a:cubicBezTo>
                      <a:pt x="3672" y="2249"/>
                      <a:pt x="3937" y="2011"/>
                      <a:pt x="4075" y="1789"/>
                    </a:cubicBezTo>
                    <a:cubicBezTo>
                      <a:pt x="4134" y="1716"/>
                      <a:pt x="4175" y="1630"/>
                      <a:pt x="4206" y="1530"/>
                    </a:cubicBezTo>
                    <a:cubicBezTo>
                      <a:pt x="4365" y="1744"/>
                      <a:pt x="4507" y="2090"/>
                      <a:pt x="4580" y="2394"/>
                    </a:cubicBezTo>
                    <a:cubicBezTo>
                      <a:pt x="4953" y="2148"/>
                      <a:pt x="5084" y="1471"/>
                      <a:pt x="4939" y="1039"/>
                    </a:cubicBezTo>
                    <a:cubicBezTo>
                      <a:pt x="4797" y="607"/>
                      <a:pt x="4407" y="275"/>
                      <a:pt x="3975" y="133"/>
                    </a:cubicBezTo>
                    <a:cubicBezTo>
                      <a:pt x="3725" y="38"/>
                      <a:pt x="3456" y="0"/>
                      <a:pt x="3185" y="0"/>
                    </a:cubicBezTo>
                    <a:close/>
                  </a:path>
                </a:pathLst>
              </a:custGeom>
              <a:solidFill>
                <a:srgbClr val="4100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39"/>
              <p:cNvSpPr/>
              <p:nvPr/>
            </p:nvSpPr>
            <p:spPr>
              <a:xfrm>
                <a:off x="3926954" y="683990"/>
                <a:ext cx="20392" cy="13861"/>
              </a:xfrm>
              <a:custGeom>
                <a:avLst/>
                <a:gdLst/>
                <a:ahLst/>
                <a:cxnLst/>
                <a:rect l="l" t="t" r="r" b="b"/>
                <a:pathLst>
                  <a:path w="637" h="433" extrusionOk="0">
                    <a:moveTo>
                      <a:pt x="0" y="0"/>
                    </a:moveTo>
                    <a:lnTo>
                      <a:pt x="636" y="432"/>
                    </a:lnTo>
                    <a:lnTo>
                      <a:pt x="636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100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39"/>
              <p:cNvSpPr/>
              <p:nvPr/>
            </p:nvSpPr>
            <p:spPr>
              <a:xfrm>
                <a:off x="3945874" y="582894"/>
                <a:ext cx="21704" cy="27307"/>
              </a:xfrm>
              <a:custGeom>
                <a:avLst/>
                <a:gdLst/>
                <a:ahLst/>
                <a:cxnLst/>
                <a:rect l="l" t="t" r="r" b="b"/>
                <a:pathLst>
                  <a:path w="678" h="853" extrusionOk="0">
                    <a:moveTo>
                      <a:pt x="621" y="1"/>
                    </a:moveTo>
                    <a:cubicBezTo>
                      <a:pt x="540" y="1"/>
                      <a:pt x="458" y="30"/>
                      <a:pt x="377" y="75"/>
                    </a:cubicBezTo>
                    <a:cubicBezTo>
                      <a:pt x="291" y="120"/>
                      <a:pt x="232" y="206"/>
                      <a:pt x="173" y="292"/>
                    </a:cubicBezTo>
                    <a:cubicBezTo>
                      <a:pt x="118" y="379"/>
                      <a:pt x="73" y="465"/>
                      <a:pt x="45" y="566"/>
                    </a:cubicBezTo>
                    <a:cubicBezTo>
                      <a:pt x="14" y="652"/>
                      <a:pt x="0" y="752"/>
                      <a:pt x="0" y="852"/>
                    </a:cubicBezTo>
                    <a:lnTo>
                      <a:pt x="14" y="852"/>
                    </a:lnTo>
                    <a:cubicBezTo>
                      <a:pt x="45" y="752"/>
                      <a:pt x="73" y="666"/>
                      <a:pt x="118" y="593"/>
                    </a:cubicBezTo>
                    <a:cubicBezTo>
                      <a:pt x="159" y="507"/>
                      <a:pt x="204" y="420"/>
                      <a:pt x="260" y="365"/>
                    </a:cubicBezTo>
                    <a:cubicBezTo>
                      <a:pt x="318" y="292"/>
                      <a:pt x="405" y="248"/>
                      <a:pt x="463" y="178"/>
                    </a:cubicBezTo>
                    <a:cubicBezTo>
                      <a:pt x="533" y="120"/>
                      <a:pt x="591" y="75"/>
                      <a:pt x="678" y="19"/>
                    </a:cubicBezTo>
                    <a:lnTo>
                      <a:pt x="678" y="6"/>
                    </a:lnTo>
                    <a:cubicBezTo>
                      <a:pt x="659" y="2"/>
                      <a:pt x="640" y="1"/>
                      <a:pt x="621" y="1"/>
                    </a:cubicBezTo>
                    <a:close/>
                  </a:path>
                </a:pathLst>
              </a:custGeom>
              <a:solidFill>
                <a:srgbClr val="4100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39"/>
              <p:cNvSpPr/>
              <p:nvPr/>
            </p:nvSpPr>
            <p:spPr>
              <a:xfrm>
                <a:off x="3894750" y="523255"/>
                <a:ext cx="81120" cy="54741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1710" extrusionOk="0">
                    <a:moveTo>
                      <a:pt x="1090" y="0"/>
                    </a:moveTo>
                    <a:cubicBezTo>
                      <a:pt x="1024" y="0"/>
                      <a:pt x="958" y="3"/>
                      <a:pt x="892" y="9"/>
                    </a:cubicBezTo>
                    <a:cubicBezTo>
                      <a:pt x="733" y="37"/>
                      <a:pt x="592" y="68"/>
                      <a:pt x="433" y="96"/>
                    </a:cubicBezTo>
                    <a:cubicBezTo>
                      <a:pt x="287" y="141"/>
                      <a:pt x="142" y="196"/>
                      <a:pt x="1" y="255"/>
                    </a:cubicBezTo>
                    <a:cubicBezTo>
                      <a:pt x="142" y="210"/>
                      <a:pt x="287" y="168"/>
                      <a:pt x="446" y="141"/>
                    </a:cubicBezTo>
                    <a:cubicBezTo>
                      <a:pt x="592" y="96"/>
                      <a:pt x="747" y="82"/>
                      <a:pt x="892" y="68"/>
                    </a:cubicBezTo>
                    <a:cubicBezTo>
                      <a:pt x="938" y="66"/>
                      <a:pt x="984" y="65"/>
                      <a:pt x="1030" y="65"/>
                    </a:cubicBezTo>
                    <a:cubicBezTo>
                      <a:pt x="1290" y="65"/>
                      <a:pt x="1552" y="101"/>
                      <a:pt x="1784" y="210"/>
                    </a:cubicBezTo>
                    <a:cubicBezTo>
                      <a:pt x="2060" y="327"/>
                      <a:pt x="2302" y="541"/>
                      <a:pt x="2420" y="832"/>
                    </a:cubicBezTo>
                    <a:cubicBezTo>
                      <a:pt x="2434" y="901"/>
                      <a:pt x="2461" y="973"/>
                      <a:pt x="2475" y="1046"/>
                    </a:cubicBezTo>
                    <a:cubicBezTo>
                      <a:pt x="2492" y="1119"/>
                      <a:pt x="2492" y="1205"/>
                      <a:pt x="2492" y="1278"/>
                    </a:cubicBezTo>
                    <a:cubicBezTo>
                      <a:pt x="2475" y="1350"/>
                      <a:pt x="2461" y="1419"/>
                      <a:pt x="2448" y="1492"/>
                    </a:cubicBezTo>
                    <a:cubicBezTo>
                      <a:pt x="2420" y="1564"/>
                      <a:pt x="2375" y="1637"/>
                      <a:pt x="2333" y="1710"/>
                    </a:cubicBezTo>
                    <a:cubicBezTo>
                      <a:pt x="2389" y="1637"/>
                      <a:pt x="2434" y="1578"/>
                      <a:pt x="2461" y="1506"/>
                    </a:cubicBezTo>
                    <a:cubicBezTo>
                      <a:pt x="2492" y="1437"/>
                      <a:pt x="2506" y="1350"/>
                      <a:pt x="2520" y="1278"/>
                    </a:cubicBezTo>
                    <a:cubicBezTo>
                      <a:pt x="2534" y="1205"/>
                      <a:pt x="2520" y="1119"/>
                      <a:pt x="2520" y="1046"/>
                    </a:cubicBezTo>
                    <a:cubicBezTo>
                      <a:pt x="2506" y="960"/>
                      <a:pt x="2492" y="887"/>
                      <a:pt x="2461" y="814"/>
                    </a:cubicBezTo>
                    <a:cubicBezTo>
                      <a:pt x="2434" y="728"/>
                      <a:pt x="2406" y="659"/>
                      <a:pt x="2361" y="600"/>
                    </a:cubicBezTo>
                    <a:cubicBezTo>
                      <a:pt x="2320" y="528"/>
                      <a:pt x="2261" y="469"/>
                      <a:pt x="2202" y="414"/>
                    </a:cubicBezTo>
                    <a:cubicBezTo>
                      <a:pt x="2088" y="296"/>
                      <a:pt x="1957" y="210"/>
                      <a:pt x="1815" y="154"/>
                    </a:cubicBezTo>
                    <a:cubicBezTo>
                      <a:pt x="1670" y="82"/>
                      <a:pt x="1511" y="37"/>
                      <a:pt x="1369" y="23"/>
                    </a:cubicBezTo>
                    <a:cubicBezTo>
                      <a:pt x="1276" y="7"/>
                      <a:pt x="1183" y="0"/>
                      <a:pt x="1090" y="0"/>
                    </a:cubicBezTo>
                    <a:close/>
                  </a:path>
                </a:pathLst>
              </a:custGeom>
              <a:solidFill>
                <a:srgbClr val="C2C6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39"/>
              <p:cNvSpPr/>
              <p:nvPr/>
            </p:nvSpPr>
            <p:spPr>
              <a:xfrm>
                <a:off x="3929707" y="541021"/>
                <a:ext cx="15750" cy="4571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42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32" y="145"/>
                      <a:pt x="377" y="391"/>
                      <a:pt x="405" y="650"/>
                    </a:cubicBezTo>
                    <a:cubicBezTo>
                      <a:pt x="433" y="778"/>
                      <a:pt x="419" y="909"/>
                      <a:pt x="419" y="1037"/>
                    </a:cubicBezTo>
                    <a:cubicBezTo>
                      <a:pt x="405" y="1168"/>
                      <a:pt x="391" y="1314"/>
                      <a:pt x="319" y="1428"/>
                    </a:cubicBezTo>
                    <a:cubicBezTo>
                      <a:pt x="405" y="1327"/>
                      <a:pt x="450" y="1182"/>
                      <a:pt x="464" y="1054"/>
                    </a:cubicBezTo>
                    <a:cubicBezTo>
                      <a:pt x="491" y="909"/>
                      <a:pt x="491" y="778"/>
                      <a:pt x="478" y="636"/>
                    </a:cubicBezTo>
                    <a:cubicBezTo>
                      <a:pt x="464" y="491"/>
                      <a:pt x="405" y="363"/>
                      <a:pt x="319" y="246"/>
                    </a:cubicBezTo>
                    <a:cubicBezTo>
                      <a:pt x="246" y="132"/>
                      <a:pt x="132" y="45"/>
                      <a:pt x="1" y="0"/>
                    </a:cubicBezTo>
                    <a:close/>
                  </a:path>
                </a:pathLst>
              </a:custGeom>
              <a:solidFill>
                <a:srgbClr val="C2C6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39"/>
              <p:cNvSpPr/>
              <p:nvPr/>
            </p:nvSpPr>
            <p:spPr>
              <a:xfrm>
                <a:off x="3880921" y="597779"/>
                <a:ext cx="42865" cy="12773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399" extrusionOk="0">
                    <a:moveTo>
                      <a:pt x="1338" y="0"/>
                    </a:moveTo>
                    <a:cubicBezTo>
                      <a:pt x="1151" y="159"/>
                      <a:pt x="937" y="259"/>
                      <a:pt x="706" y="301"/>
                    </a:cubicBezTo>
                    <a:cubicBezTo>
                      <a:pt x="604" y="321"/>
                      <a:pt x="499" y="332"/>
                      <a:pt x="394" y="332"/>
                    </a:cubicBezTo>
                    <a:cubicBezTo>
                      <a:pt x="261" y="332"/>
                      <a:pt x="128" y="314"/>
                      <a:pt x="1" y="273"/>
                    </a:cubicBezTo>
                    <a:lnTo>
                      <a:pt x="1" y="273"/>
                    </a:lnTo>
                    <a:cubicBezTo>
                      <a:pt x="101" y="332"/>
                      <a:pt x="229" y="374"/>
                      <a:pt x="346" y="387"/>
                    </a:cubicBezTo>
                    <a:cubicBezTo>
                      <a:pt x="401" y="395"/>
                      <a:pt x="453" y="399"/>
                      <a:pt x="506" y="399"/>
                    </a:cubicBezTo>
                    <a:cubicBezTo>
                      <a:pt x="576" y="399"/>
                      <a:pt x="646" y="391"/>
                      <a:pt x="719" y="374"/>
                    </a:cubicBezTo>
                    <a:cubicBezTo>
                      <a:pt x="833" y="346"/>
                      <a:pt x="951" y="301"/>
                      <a:pt x="1065" y="246"/>
                    </a:cubicBezTo>
                    <a:cubicBezTo>
                      <a:pt x="1165" y="173"/>
                      <a:pt x="1265" y="101"/>
                      <a:pt x="1338" y="0"/>
                    </a:cubicBezTo>
                    <a:close/>
                  </a:path>
                </a:pathLst>
              </a:custGeom>
              <a:solidFill>
                <a:srgbClr val="C2C6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39"/>
              <p:cNvSpPr/>
              <p:nvPr/>
            </p:nvSpPr>
            <p:spPr>
              <a:xfrm>
                <a:off x="3959255" y="605078"/>
                <a:ext cx="7459" cy="1027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21" extrusionOk="0">
                    <a:moveTo>
                      <a:pt x="94" y="1"/>
                    </a:moveTo>
                    <a:cubicBezTo>
                      <a:pt x="87" y="1"/>
                      <a:pt x="80" y="2"/>
                      <a:pt x="73" y="4"/>
                    </a:cubicBezTo>
                    <a:cubicBezTo>
                      <a:pt x="28" y="18"/>
                      <a:pt x="0" y="104"/>
                      <a:pt x="28" y="190"/>
                    </a:cubicBezTo>
                    <a:cubicBezTo>
                      <a:pt x="44" y="268"/>
                      <a:pt x="90" y="320"/>
                      <a:pt x="141" y="320"/>
                    </a:cubicBezTo>
                    <a:cubicBezTo>
                      <a:pt x="147" y="320"/>
                      <a:pt x="153" y="320"/>
                      <a:pt x="159" y="318"/>
                    </a:cubicBezTo>
                    <a:cubicBezTo>
                      <a:pt x="218" y="305"/>
                      <a:pt x="232" y="218"/>
                      <a:pt x="218" y="132"/>
                    </a:cubicBezTo>
                    <a:cubicBezTo>
                      <a:pt x="191" y="56"/>
                      <a:pt x="145" y="1"/>
                      <a:pt x="94" y="1"/>
                    </a:cubicBezTo>
                    <a:close/>
                  </a:path>
                </a:pathLst>
              </a:custGeom>
              <a:solidFill>
                <a:srgbClr val="4100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39"/>
              <p:cNvSpPr/>
              <p:nvPr/>
            </p:nvSpPr>
            <p:spPr>
              <a:xfrm>
                <a:off x="3885018" y="614810"/>
                <a:ext cx="38767" cy="41648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1301" extrusionOk="0">
                    <a:moveTo>
                      <a:pt x="505" y="1"/>
                    </a:moveTo>
                    <a:cubicBezTo>
                      <a:pt x="132" y="1"/>
                      <a:pt x="0" y="446"/>
                      <a:pt x="118" y="751"/>
                    </a:cubicBezTo>
                    <a:cubicBezTo>
                      <a:pt x="218" y="979"/>
                      <a:pt x="419" y="1183"/>
                      <a:pt x="650" y="1269"/>
                    </a:cubicBezTo>
                    <a:cubicBezTo>
                      <a:pt x="720" y="1280"/>
                      <a:pt x="781" y="1300"/>
                      <a:pt x="847" y="1300"/>
                    </a:cubicBezTo>
                    <a:cubicBezTo>
                      <a:pt x="863" y="1300"/>
                      <a:pt x="879" y="1299"/>
                      <a:pt x="896" y="1297"/>
                    </a:cubicBezTo>
                    <a:cubicBezTo>
                      <a:pt x="1068" y="1269"/>
                      <a:pt x="1196" y="1082"/>
                      <a:pt x="1196" y="892"/>
                    </a:cubicBezTo>
                    <a:cubicBezTo>
                      <a:pt x="1210" y="719"/>
                      <a:pt x="1137" y="547"/>
                      <a:pt x="1051" y="391"/>
                    </a:cubicBezTo>
                    <a:cubicBezTo>
                      <a:pt x="923" y="187"/>
                      <a:pt x="737" y="1"/>
                      <a:pt x="505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39"/>
              <p:cNvSpPr/>
              <p:nvPr/>
            </p:nvSpPr>
            <p:spPr>
              <a:xfrm>
                <a:off x="3891004" y="620604"/>
                <a:ext cx="27243" cy="29932"/>
              </a:xfrm>
              <a:custGeom>
                <a:avLst/>
                <a:gdLst/>
                <a:ahLst/>
                <a:cxnLst/>
                <a:rect l="l" t="t" r="r" b="b"/>
                <a:pathLst>
                  <a:path w="851" h="935" extrusionOk="0">
                    <a:moveTo>
                      <a:pt x="255" y="0"/>
                    </a:moveTo>
                    <a:cubicBezTo>
                      <a:pt x="242" y="0"/>
                      <a:pt x="230" y="2"/>
                      <a:pt x="218" y="6"/>
                    </a:cubicBezTo>
                    <a:cubicBezTo>
                      <a:pt x="145" y="20"/>
                      <a:pt x="86" y="79"/>
                      <a:pt x="59" y="151"/>
                    </a:cubicBezTo>
                    <a:cubicBezTo>
                      <a:pt x="31" y="210"/>
                      <a:pt x="17" y="279"/>
                      <a:pt x="0" y="352"/>
                    </a:cubicBezTo>
                    <a:cubicBezTo>
                      <a:pt x="0" y="352"/>
                      <a:pt x="59" y="711"/>
                      <a:pt x="346" y="870"/>
                    </a:cubicBezTo>
                    <a:cubicBezTo>
                      <a:pt x="436" y="918"/>
                      <a:pt x="518" y="934"/>
                      <a:pt x="588" y="934"/>
                    </a:cubicBezTo>
                    <a:cubicBezTo>
                      <a:pt x="752" y="934"/>
                      <a:pt x="850" y="843"/>
                      <a:pt x="850" y="843"/>
                    </a:cubicBezTo>
                    <a:cubicBezTo>
                      <a:pt x="778" y="843"/>
                      <a:pt x="691" y="815"/>
                      <a:pt x="622" y="770"/>
                    </a:cubicBezTo>
                    <a:cubicBezTo>
                      <a:pt x="605" y="756"/>
                      <a:pt x="605" y="742"/>
                      <a:pt x="591" y="729"/>
                    </a:cubicBezTo>
                    <a:cubicBezTo>
                      <a:pt x="577" y="697"/>
                      <a:pt x="591" y="670"/>
                      <a:pt x="622" y="642"/>
                    </a:cubicBezTo>
                    <a:cubicBezTo>
                      <a:pt x="650" y="583"/>
                      <a:pt x="677" y="538"/>
                      <a:pt x="709" y="483"/>
                    </a:cubicBezTo>
                    <a:cubicBezTo>
                      <a:pt x="722" y="469"/>
                      <a:pt x="722" y="452"/>
                      <a:pt x="722" y="438"/>
                    </a:cubicBezTo>
                    <a:cubicBezTo>
                      <a:pt x="722" y="424"/>
                      <a:pt x="722" y="424"/>
                      <a:pt x="709" y="411"/>
                    </a:cubicBezTo>
                    <a:cubicBezTo>
                      <a:pt x="622" y="252"/>
                      <a:pt x="518" y="93"/>
                      <a:pt x="363" y="20"/>
                    </a:cubicBezTo>
                    <a:cubicBezTo>
                      <a:pt x="321" y="10"/>
                      <a:pt x="287" y="0"/>
                      <a:pt x="255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39"/>
              <p:cNvSpPr/>
              <p:nvPr/>
            </p:nvSpPr>
            <p:spPr>
              <a:xfrm>
                <a:off x="3891004" y="619772"/>
                <a:ext cx="27243" cy="27947"/>
              </a:xfrm>
              <a:custGeom>
                <a:avLst/>
                <a:gdLst/>
                <a:ahLst/>
                <a:cxnLst/>
                <a:rect l="l" t="t" r="r" b="b"/>
                <a:pathLst>
                  <a:path w="851" h="873" extrusionOk="0">
                    <a:moveTo>
                      <a:pt x="263" y="1"/>
                    </a:moveTo>
                    <a:cubicBezTo>
                      <a:pt x="248" y="1"/>
                      <a:pt x="233" y="2"/>
                      <a:pt x="218" y="5"/>
                    </a:cubicBezTo>
                    <a:cubicBezTo>
                      <a:pt x="131" y="18"/>
                      <a:pt x="73" y="91"/>
                      <a:pt x="45" y="163"/>
                    </a:cubicBezTo>
                    <a:cubicBezTo>
                      <a:pt x="17" y="236"/>
                      <a:pt x="0" y="305"/>
                      <a:pt x="0" y="378"/>
                    </a:cubicBezTo>
                    <a:cubicBezTo>
                      <a:pt x="17" y="305"/>
                      <a:pt x="31" y="236"/>
                      <a:pt x="73" y="177"/>
                    </a:cubicBezTo>
                    <a:cubicBezTo>
                      <a:pt x="118" y="119"/>
                      <a:pt x="173" y="63"/>
                      <a:pt x="232" y="63"/>
                    </a:cubicBezTo>
                    <a:cubicBezTo>
                      <a:pt x="290" y="63"/>
                      <a:pt x="363" y="77"/>
                      <a:pt x="418" y="119"/>
                    </a:cubicBezTo>
                    <a:cubicBezTo>
                      <a:pt x="477" y="163"/>
                      <a:pt x="518" y="205"/>
                      <a:pt x="563" y="264"/>
                    </a:cubicBezTo>
                    <a:cubicBezTo>
                      <a:pt x="605" y="322"/>
                      <a:pt x="650" y="378"/>
                      <a:pt x="677" y="450"/>
                    </a:cubicBezTo>
                    <a:cubicBezTo>
                      <a:pt x="691" y="464"/>
                      <a:pt x="691" y="464"/>
                      <a:pt x="691" y="478"/>
                    </a:cubicBezTo>
                    <a:cubicBezTo>
                      <a:pt x="691" y="478"/>
                      <a:pt x="677" y="495"/>
                      <a:pt x="677" y="509"/>
                    </a:cubicBezTo>
                    <a:lnTo>
                      <a:pt x="622" y="609"/>
                    </a:lnTo>
                    <a:lnTo>
                      <a:pt x="591" y="651"/>
                    </a:lnTo>
                    <a:cubicBezTo>
                      <a:pt x="577" y="682"/>
                      <a:pt x="577" y="696"/>
                      <a:pt x="563" y="723"/>
                    </a:cubicBezTo>
                    <a:cubicBezTo>
                      <a:pt x="563" y="737"/>
                      <a:pt x="577" y="768"/>
                      <a:pt x="591" y="782"/>
                    </a:cubicBezTo>
                    <a:cubicBezTo>
                      <a:pt x="605" y="810"/>
                      <a:pt x="622" y="810"/>
                      <a:pt x="636" y="824"/>
                    </a:cubicBezTo>
                    <a:cubicBezTo>
                      <a:pt x="695" y="849"/>
                      <a:pt x="752" y="872"/>
                      <a:pt x="811" y="872"/>
                    </a:cubicBezTo>
                    <a:cubicBezTo>
                      <a:pt x="824" y="872"/>
                      <a:pt x="837" y="871"/>
                      <a:pt x="850" y="869"/>
                    </a:cubicBezTo>
                    <a:cubicBezTo>
                      <a:pt x="778" y="869"/>
                      <a:pt x="709" y="841"/>
                      <a:pt x="650" y="796"/>
                    </a:cubicBezTo>
                    <a:cubicBezTo>
                      <a:pt x="650" y="782"/>
                      <a:pt x="622" y="768"/>
                      <a:pt x="622" y="768"/>
                    </a:cubicBezTo>
                    <a:cubicBezTo>
                      <a:pt x="605" y="755"/>
                      <a:pt x="605" y="737"/>
                      <a:pt x="605" y="723"/>
                    </a:cubicBezTo>
                    <a:cubicBezTo>
                      <a:pt x="622" y="696"/>
                      <a:pt x="650" y="668"/>
                      <a:pt x="664" y="637"/>
                    </a:cubicBezTo>
                    <a:lnTo>
                      <a:pt x="722" y="551"/>
                    </a:lnTo>
                    <a:cubicBezTo>
                      <a:pt x="736" y="537"/>
                      <a:pt x="750" y="523"/>
                      <a:pt x="750" y="495"/>
                    </a:cubicBezTo>
                    <a:cubicBezTo>
                      <a:pt x="764" y="478"/>
                      <a:pt x="764" y="450"/>
                      <a:pt x="750" y="450"/>
                    </a:cubicBezTo>
                    <a:cubicBezTo>
                      <a:pt x="750" y="437"/>
                      <a:pt x="750" y="423"/>
                      <a:pt x="736" y="409"/>
                    </a:cubicBezTo>
                    <a:cubicBezTo>
                      <a:pt x="709" y="350"/>
                      <a:pt x="664" y="278"/>
                      <a:pt x="622" y="219"/>
                    </a:cubicBezTo>
                    <a:cubicBezTo>
                      <a:pt x="577" y="163"/>
                      <a:pt x="518" y="105"/>
                      <a:pt x="449" y="63"/>
                    </a:cubicBezTo>
                    <a:cubicBezTo>
                      <a:pt x="401" y="26"/>
                      <a:pt x="334" y="1"/>
                      <a:pt x="263" y="1"/>
                    </a:cubicBezTo>
                    <a:close/>
                  </a:path>
                </a:pathLst>
              </a:custGeom>
              <a:solidFill>
                <a:srgbClr val="4100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10" name="Google Shape;2310;p39"/>
            <p:cNvSpPr/>
            <p:nvPr/>
          </p:nvSpPr>
          <p:spPr>
            <a:xfrm>
              <a:off x="4705517" y="2196156"/>
              <a:ext cx="352650" cy="321790"/>
            </a:xfrm>
            <a:custGeom>
              <a:avLst/>
              <a:gdLst/>
              <a:ahLst/>
              <a:cxnLst/>
              <a:rect l="l" t="t" r="r" b="b"/>
              <a:pathLst>
                <a:path w="11016" h="10052" extrusionOk="0">
                  <a:moveTo>
                    <a:pt x="5948" y="1"/>
                  </a:moveTo>
                  <a:lnTo>
                    <a:pt x="4535" y="1166"/>
                  </a:lnTo>
                  <a:lnTo>
                    <a:pt x="3843" y="388"/>
                  </a:lnTo>
                  <a:cubicBezTo>
                    <a:pt x="3843" y="388"/>
                    <a:pt x="1887" y="1166"/>
                    <a:pt x="1065" y="2389"/>
                  </a:cubicBezTo>
                  <a:cubicBezTo>
                    <a:pt x="259" y="3599"/>
                    <a:pt x="0" y="10051"/>
                    <a:pt x="0" y="10051"/>
                  </a:cubicBezTo>
                  <a:lnTo>
                    <a:pt x="9719" y="10051"/>
                  </a:lnTo>
                  <a:lnTo>
                    <a:pt x="9605" y="6122"/>
                  </a:lnTo>
                  <a:lnTo>
                    <a:pt x="11015" y="6122"/>
                  </a:lnTo>
                  <a:cubicBezTo>
                    <a:pt x="11015" y="6122"/>
                    <a:pt x="10742" y="3025"/>
                    <a:pt x="9850" y="2130"/>
                  </a:cubicBezTo>
                  <a:cubicBezTo>
                    <a:pt x="8972" y="1238"/>
                    <a:pt x="6349" y="461"/>
                    <a:pt x="6349" y="461"/>
                  </a:cubicBezTo>
                  <a:lnTo>
                    <a:pt x="5948" y="1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9"/>
            <p:cNvSpPr/>
            <p:nvPr/>
          </p:nvSpPr>
          <p:spPr>
            <a:xfrm>
              <a:off x="4827644" y="2233450"/>
              <a:ext cx="54485" cy="207473"/>
            </a:xfrm>
            <a:custGeom>
              <a:avLst/>
              <a:gdLst/>
              <a:ahLst/>
              <a:cxnLst/>
              <a:rect l="l" t="t" r="r" b="b"/>
              <a:pathLst>
                <a:path w="1702" h="6481" extrusionOk="0">
                  <a:moveTo>
                    <a:pt x="720" y="1"/>
                  </a:moveTo>
                  <a:lnTo>
                    <a:pt x="260" y="491"/>
                  </a:lnTo>
                  <a:lnTo>
                    <a:pt x="474" y="965"/>
                  </a:lnTo>
                  <a:lnTo>
                    <a:pt x="1" y="6481"/>
                  </a:lnTo>
                  <a:lnTo>
                    <a:pt x="1701" y="6481"/>
                  </a:lnTo>
                  <a:lnTo>
                    <a:pt x="906" y="965"/>
                  </a:lnTo>
                  <a:lnTo>
                    <a:pt x="1138" y="491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FF4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9"/>
            <p:cNvSpPr/>
            <p:nvPr/>
          </p:nvSpPr>
          <p:spPr>
            <a:xfrm>
              <a:off x="4842818" y="2263445"/>
              <a:ext cx="13861" cy="2337"/>
            </a:xfrm>
            <a:custGeom>
              <a:avLst/>
              <a:gdLst/>
              <a:ahLst/>
              <a:cxnLst/>
              <a:rect l="l" t="t" r="r" b="b"/>
              <a:pathLst>
                <a:path w="433" h="73" extrusionOk="0">
                  <a:moveTo>
                    <a:pt x="0" y="0"/>
                  </a:moveTo>
                  <a:cubicBezTo>
                    <a:pt x="59" y="45"/>
                    <a:pt x="145" y="73"/>
                    <a:pt x="218" y="73"/>
                  </a:cubicBezTo>
                  <a:cubicBezTo>
                    <a:pt x="291" y="73"/>
                    <a:pt x="363" y="59"/>
                    <a:pt x="432" y="28"/>
                  </a:cubicBezTo>
                  <a:cubicBezTo>
                    <a:pt x="363" y="14"/>
                    <a:pt x="291" y="14"/>
                    <a:pt x="218" y="14"/>
                  </a:cubicBezTo>
                  <a:cubicBezTo>
                    <a:pt x="145" y="14"/>
                    <a:pt x="73" y="0"/>
                    <a:pt x="0" y="0"/>
                  </a:cubicBezTo>
                  <a:close/>
                </a:path>
              </a:pathLst>
            </a:custGeom>
            <a:solidFill>
              <a:srgbClr val="0A2A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9"/>
            <p:cNvSpPr/>
            <p:nvPr/>
          </p:nvSpPr>
          <p:spPr>
            <a:xfrm>
              <a:off x="4810614" y="2210881"/>
              <a:ext cx="98182" cy="56246"/>
            </a:xfrm>
            <a:custGeom>
              <a:avLst/>
              <a:gdLst/>
              <a:ahLst/>
              <a:cxnLst/>
              <a:rect l="l" t="t" r="r" b="b"/>
              <a:pathLst>
                <a:path w="3067" h="1757" extrusionOk="0">
                  <a:moveTo>
                    <a:pt x="3066" y="1"/>
                  </a:moveTo>
                  <a:lnTo>
                    <a:pt x="3066" y="1"/>
                  </a:lnTo>
                  <a:cubicBezTo>
                    <a:pt x="2980" y="132"/>
                    <a:pt x="2893" y="274"/>
                    <a:pt x="2807" y="405"/>
                  </a:cubicBezTo>
                  <a:cubicBezTo>
                    <a:pt x="2721" y="547"/>
                    <a:pt x="2634" y="678"/>
                    <a:pt x="2548" y="823"/>
                  </a:cubicBezTo>
                  <a:cubicBezTo>
                    <a:pt x="2389" y="1075"/>
                    <a:pt x="2241" y="1326"/>
                    <a:pt x="2084" y="1577"/>
                  </a:cubicBezTo>
                  <a:lnTo>
                    <a:pt x="2084" y="1577"/>
                  </a:lnTo>
                  <a:cubicBezTo>
                    <a:pt x="1959" y="1435"/>
                    <a:pt x="1841" y="1293"/>
                    <a:pt x="1715" y="1152"/>
                  </a:cubicBezTo>
                  <a:cubicBezTo>
                    <a:pt x="1570" y="996"/>
                    <a:pt x="1424" y="837"/>
                    <a:pt x="1297" y="678"/>
                  </a:cubicBezTo>
                  <a:lnTo>
                    <a:pt x="1252" y="633"/>
                  </a:lnTo>
                  <a:lnTo>
                    <a:pt x="1210" y="678"/>
                  </a:lnTo>
                  <a:cubicBezTo>
                    <a:pt x="1065" y="823"/>
                    <a:pt x="937" y="951"/>
                    <a:pt x="806" y="1096"/>
                  </a:cubicBezTo>
                  <a:cubicBezTo>
                    <a:pt x="694" y="1220"/>
                    <a:pt x="569" y="1346"/>
                    <a:pt x="452" y="1473"/>
                  </a:cubicBezTo>
                  <a:lnTo>
                    <a:pt x="452" y="1473"/>
                  </a:lnTo>
                  <a:cubicBezTo>
                    <a:pt x="387" y="1267"/>
                    <a:pt x="324" y="1073"/>
                    <a:pt x="246" y="865"/>
                  </a:cubicBezTo>
                  <a:cubicBezTo>
                    <a:pt x="173" y="633"/>
                    <a:pt x="87" y="419"/>
                    <a:pt x="1" y="187"/>
                  </a:cubicBezTo>
                  <a:lnTo>
                    <a:pt x="1" y="187"/>
                  </a:lnTo>
                  <a:cubicBezTo>
                    <a:pt x="73" y="419"/>
                    <a:pt x="128" y="650"/>
                    <a:pt x="201" y="878"/>
                  </a:cubicBezTo>
                  <a:cubicBezTo>
                    <a:pt x="260" y="1110"/>
                    <a:pt x="332" y="1342"/>
                    <a:pt x="388" y="1570"/>
                  </a:cubicBezTo>
                  <a:lnTo>
                    <a:pt x="419" y="1642"/>
                  </a:lnTo>
                  <a:lnTo>
                    <a:pt x="474" y="1584"/>
                  </a:lnTo>
                  <a:cubicBezTo>
                    <a:pt x="605" y="1456"/>
                    <a:pt x="747" y="1311"/>
                    <a:pt x="878" y="1169"/>
                  </a:cubicBezTo>
                  <a:cubicBezTo>
                    <a:pt x="1009" y="1050"/>
                    <a:pt x="1126" y="921"/>
                    <a:pt x="1244" y="792"/>
                  </a:cubicBezTo>
                  <a:lnTo>
                    <a:pt x="1244" y="792"/>
                  </a:lnTo>
                  <a:cubicBezTo>
                    <a:pt x="1364" y="937"/>
                    <a:pt x="1496" y="1079"/>
                    <a:pt x="1628" y="1224"/>
                  </a:cubicBezTo>
                  <a:cubicBezTo>
                    <a:pt x="1770" y="1383"/>
                    <a:pt x="1915" y="1542"/>
                    <a:pt x="2060" y="1701"/>
                  </a:cubicBezTo>
                  <a:lnTo>
                    <a:pt x="2102" y="1756"/>
                  </a:lnTo>
                  <a:lnTo>
                    <a:pt x="2147" y="1701"/>
                  </a:lnTo>
                  <a:cubicBezTo>
                    <a:pt x="2302" y="1411"/>
                    <a:pt x="2461" y="1138"/>
                    <a:pt x="2607" y="851"/>
                  </a:cubicBezTo>
                  <a:cubicBezTo>
                    <a:pt x="2693" y="706"/>
                    <a:pt x="2765" y="564"/>
                    <a:pt x="2838" y="433"/>
                  </a:cubicBezTo>
                  <a:cubicBezTo>
                    <a:pt x="2924" y="287"/>
                    <a:pt x="2994" y="146"/>
                    <a:pt x="3066" y="1"/>
                  </a:cubicBezTo>
                  <a:close/>
                </a:path>
              </a:pathLst>
            </a:custGeom>
            <a:solidFill>
              <a:srgbClr val="0A2A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9"/>
            <p:cNvSpPr/>
            <p:nvPr/>
          </p:nvSpPr>
          <p:spPr>
            <a:xfrm>
              <a:off x="4882097" y="2392103"/>
              <a:ext cx="163648" cy="125841"/>
            </a:xfrm>
            <a:custGeom>
              <a:avLst/>
              <a:gdLst/>
              <a:ahLst/>
              <a:cxnLst/>
              <a:rect l="l" t="t" r="r" b="b"/>
              <a:pathLst>
                <a:path w="5112" h="3931" extrusionOk="0">
                  <a:moveTo>
                    <a:pt x="2966" y="1"/>
                  </a:moveTo>
                  <a:lnTo>
                    <a:pt x="3211" y="2448"/>
                  </a:lnTo>
                  <a:lnTo>
                    <a:pt x="0" y="2448"/>
                  </a:lnTo>
                  <a:lnTo>
                    <a:pt x="142" y="3930"/>
                  </a:lnTo>
                  <a:lnTo>
                    <a:pt x="5026" y="3930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FF6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9"/>
            <p:cNvSpPr/>
            <p:nvPr/>
          </p:nvSpPr>
          <p:spPr>
            <a:xfrm>
              <a:off x="5045712" y="2392103"/>
              <a:ext cx="12453" cy="11557"/>
            </a:xfrm>
            <a:custGeom>
              <a:avLst/>
              <a:gdLst/>
              <a:ahLst/>
              <a:cxnLst/>
              <a:rect l="l" t="t" r="r" b="b"/>
              <a:pathLst>
                <a:path w="389" h="361" extrusionOk="0">
                  <a:moveTo>
                    <a:pt x="1" y="1"/>
                  </a:moveTo>
                  <a:lnTo>
                    <a:pt x="1" y="360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9"/>
            <p:cNvSpPr/>
            <p:nvPr/>
          </p:nvSpPr>
          <p:spPr>
            <a:xfrm>
              <a:off x="4971924" y="2264886"/>
              <a:ext cx="17063" cy="127250"/>
            </a:xfrm>
            <a:custGeom>
              <a:avLst/>
              <a:gdLst/>
              <a:ahLst/>
              <a:cxnLst/>
              <a:rect l="l" t="t" r="r" b="b"/>
              <a:pathLst>
                <a:path w="533" h="3975" extrusionOk="0">
                  <a:moveTo>
                    <a:pt x="533" y="0"/>
                  </a:moveTo>
                  <a:lnTo>
                    <a:pt x="533" y="0"/>
                  </a:lnTo>
                  <a:cubicBezTo>
                    <a:pt x="332" y="259"/>
                    <a:pt x="187" y="588"/>
                    <a:pt x="101" y="920"/>
                  </a:cubicBezTo>
                  <a:cubicBezTo>
                    <a:pt x="28" y="1251"/>
                    <a:pt x="1" y="1597"/>
                    <a:pt x="1" y="1943"/>
                  </a:cubicBezTo>
                  <a:cubicBezTo>
                    <a:pt x="1" y="2274"/>
                    <a:pt x="28" y="2620"/>
                    <a:pt x="59" y="2952"/>
                  </a:cubicBezTo>
                  <a:cubicBezTo>
                    <a:pt x="73" y="3297"/>
                    <a:pt x="101" y="3629"/>
                    <a:pt x="146" y="3975"/>
                  </a:cubicBezTo>
                  <a:cubicBezTo>
                    <a:pt x="160" y="3629"/>
                    <a:pt x="146" y="3297"/>
                    <a:pt x="146" y="2952"/>
                  </a:cubicBezTo>
                  <a:cubicBezTo>
                    <a:pt x="146" y="2620"/>
                    <a:pt x="115" y="2274"/>
                    <a:pt x="115" y="1943"/>
                  </a:cubicBezTo>
                  <a:cubicBezTo>
                    <a:pt x="115" y="1597"/>
                    <a:pt x="132" y="1265"/>
                    <a:pt x="201" y="933"/>
                  </a:cubicBezTo>
                  <a:cubicBezTo>
                    <a:pt x="260" y="605"/>
                    <a:pt x="360" y="287"/>
                    <a:pt x="533" y="0"/>
                  </a:cubicBezTo>
                  <a:close/>
                </a:path>
              </a:pathLst>
            </a:custGeom>
            <a:solidFill>
              <a:srgbClr val="0A2A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9"/>
            <p:cNvSpPr/>
            <p:nvPr/>
          </p:nvSpPr>
          <p:spPr>
            <a:xfrm>
              <a:off x="4739578" y="2295746"/>
              <a:ext cx="38319" cy="222199"/>
            </a:xfrm>
            <a:custGeom>
              <a:avLst/>
              <a:gdLst/>
              <a:ahLst/>
              <a:cxnLst/>
              <a:rect l="l" t="t" r="r" b="b"/>
              <a:pathLst>
                <a:path w="1197" h="6941" extrusionOk="0">
                  <a:moveTo>
                    <a:pt x="1" y="0"/>
                  </a:moveTo>
                  <a:lnTo>
                    <a:pt x="274" y="865"/>
                  </a:lnTo>
                  <a:lnTo>
                    <a:pt x="547" y="1715"/>
                  </a:lnTo>
                  <a:cubicBezTo>
                    <a:pt x="633" y="1988"/>
                    <a:pt x="720" y="2275"/>
                    <a:pt x="792" y="2562"/>
                  </a:cubicBezTo>
                  <a:cubicBezTo>
                    <a:pt x="879" y="2852"/>
                    <a:pt x="965" y="3139"/>
                    <a:pt x="1024" y="3426"/>
                  </a:cubicBezTo>
                  <a:cubicBezTo>
                    <a:pt x="1051" y="3571"/>
                    <a:pt x="1082" y="3702"/>
                    <a:pt x="1082" y="3858"/>
                  </a:cubicBezTo>
                  <a:cubicBezTo>
                    <a:pt x="1096" y="3930"/>
                    <a:pt x="1096" y="4003"/>
                    <a:pt x="1082" y="4075"/>
                  </a:cubicBezTo>
                  <a:cubicBezTo>
                    <a:pt x="1096" y="4148"/>
                    <a:pt x="1082" y="4220"/>
                    <a:pt x="1082" y="4290"/>
                  </a:cubicBezTo>
                  <a:cubicBezTo>
                    <a:pt x="1065" y="4594"/>
                    <a:pt x="1024" y="4881"/>
                    <a:pt x="996" y="5171"/>
                  </a:cubicBezTo>
                  <a:cubicBezTo>
                    <a:pt x="965" y="5472"/>
                    <a:pt x="923" y="5758"/>
                    <a:pt x="879" y="6063"/>
                  </a:cubicBezTo>
                  <a:cubicBezTo>
                    <a:pt x="837" y="6349"/>
                    <a:pt x="792" y="6654"/>
                    <a:pt x="751" y="6940"/>
                  </a:cubicBezTo>
                  <a:cubicBezTo>
                    <a:pt x="879" y="6363"/>
                    <a:pt x="996" y="5776"/>
                    <a:pt x="1082" y="5185"/>
                  </a:cubicBezTo>
                  <a:cubicBezTo>
                    <a:pt x="1124" y="4894"/>
                    <a:pt x="1169" y="4594"/>
                    <a:pt x="1183" y="4307"/>
                  </a:cubicBezTo>
                  <a:cubicBezTo>
                    <a:pt x="1197" y="4220"/>
                    <a:pt x="1197" y="4148"/>
                    <a:pt x="1197" y="4075"/>
                  </a:cubicBezTo>
                  <a:lnTo>
                    <a:pt x="1197" y="3844"/>
                  </a:lnTo>
                  <a:lnTo>
                    <a:pt x="1197" y="3730"/>
                  </a:lnTo>
                  <a:lnTo>
                    <a:pt x="1183" y="3616"/>
                  </a:lnTo>
                  <a:cubicBezTo>
                    <a:pt x="1169" y="3543"/>
                    <a:pt x="1152" y="3470"/>
                    <a:pt x="1138" y="3398"/>
                  </a:cubicBezTo>
                  <a:cubicBezTo>
                    <a:pt x="1010" y="2807"/>
                    <a:pt x="823" y="2247"/>
                    <a:pt x="633" y="1684"/>
                  </a:cubicBezTo>
                  <a:cubicBezTo>
                    <a:pt x="433" y="1124"/>
                    <a:pt x="232" y="560"/>
                    <a:pt x="1" y="0"/>
                  </a:cubicBezTo>
                  <a:close/>
                </a:path>
              </a:pathLst>
            </a:custGeom>
            <a:solidFill>
              <a:srgbClr val="0A2A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9"/>
            <p:cNvSpPr/>
            <p:nvPr/>
          </p:nvSpPr>
          <p:spPr>
            <a:xfrm>
              <a:off x="4889396" y="2295746"/>
              <a:ext cx="65978" cy="14310"/>
            </a:xfrm>
            <a:custGeom>
              <a:avLst/>
              <a:gdLst/>
              <a:ahLst/>
              <a:cxnLst/>
              <a:rect l="l" t="t" r="r" b="b"/>
              <a:pathLst>
                <a:path w="2061" h="447" extrusionOk="0">
                  <a:moveTo>
                    <a:pt x="0" y="0"/>
                  </a:moveTo>
                  <a:lnTo>
                    <a:pt x="0" y="446"/>
                  </a:lnTo>
                  <a:lnTo>
                    <a:pt x="2060" y="446"/>
                  </a:lnTo>
                  <a:lnTo>
                    <a:pt x="2060" y="0"/>
                  </a:ln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9"/>
            <p:cNvSpPr/>
            <p:nvPr/>
          </p:nvSpPr>
          <p:spPr>
            <a:xfrm>
              <a:off x="4702284" y="2504978"/>
              <a:ext cx="301558" cy="12965"/>
            </a:xfrm>
            <a:custGeom>
              <a:avLst/>
              <a:gdLst/>
              <a:ahLst/>
              <a:cxnLst/>
              <a:rect l="l" t="t" r="r" b="b"/>
              <a:pathLst>
                <a:path w="9420" h="405" extrusionOk="0">
                  <a:moveTo>
                    <a:pt x="1" y="0"/>
                  </a:moveTo>
                  <a:lnTo>
                    <a:pt x="1" y="404"/>
                  </a:lnTo>
                  <a:lnTo>
                    <a:pt x="9419" y="404"/>
                  </a:lnTo>
                  <a:lnTo>
                    <a:pt x="9419" y="0"/>
                  </a:ln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9"/>
            <p:cNvSpPr/>
            <p:nvPr/>
          </p:nvSpPr>
          <p:spPr>
            <a:xfrm>
              <a:off x="4644214" y="2338130"/>
              <a:ext cx="258149" cy="179814"/>
            </a:xfrm>
            <a:custGeom>
              <a:avLst/>
              <a:gdLst/>
              <a:ahLst/>
              <a:cxnLst/>
              <a:rect l="l" t="t" r="r" b="b"/>
              <a:pathLst>
                <a:path w="8064" h="5617" extrusionOk="0">
                  <a:moveTo>
                    <a:pt x="301" y="0"/>
                  </a:moveTo>
                  <a:cubicBezTo>
                    <a:pt x="115" y="0"/>
                    <a:pt x="0" y="246"/>
                    <a:pt x="70" y="460"/>
                  </a:cubicBezTo>
                  <a:lnTo>
                    <a:pt x="1815" y="5616"/>
                  </a:lnTo>
                  <a:lnTo>
                    <a:pt x="8064" y="5616"/>
                  </a:lnTo>
                  <a:lnTo>
                    <a:pt x="6291" y="391"/>
                  </a:lnTo>
                  <a:cubicBezTo>
                    <a:pt x="6204" y="159"/>
                    <a:pt x="6031" y="0"/>
                    <a:pt x="5831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9"/>
            <p:cNvSpPr/>
            <p:nvPr/>
          </p:nvSpPr>
          <p:spPr>
            <a:xfrm>
              <a:off x="4636788" y="2338129"/>
              <a:ext cx="259621" cy="189588"/>
            </a:xfrm>
            <a:custGeom>
              <a:avLst/>
              <a:gdLst/>
              <a:ahLst/>
              <a:cxnLst/>
              <a:rect l="l" t="t" r="r" b="b"/>
              <a:pathLst>
                <a:path w="8110" h="5617" extrusionOk="0">
                  <a:moveTo>
                    <a:pt x="188" y="0"/>
                  </a:moveTo>
                  <a:cubicBezTo>
                    <a:pt x="73" y="0"/>
                    <a:pt x="1" y="145"/>
                    <a:pt x="42" y="273"/>
                  </a:cubicBezTo>
                  <a:lnTo>
                    <a:pt x="1857" y="5616"/>
                  </a:lnTo>
                  <a:lnTo>
                    <a:pt x="8109" y="5616"/>
                  </a:lnTo>
                  <a:lnTo>
                    <a:pt x="6308" y="304"/>
                  </a:lnTo>
                  <a:cubicBezTo>
                    <a:pt x="6236" y="114"/>
                    <a:pt x="6108" y="0"/>
                    <a:pt x="5949" y="0"/>
                  </a:cubicBezTo>
                  <a:close/>
                </a:path>
              </a:pathLst>
            </a:custGeom>
            <a:solidFill>
              <a:srgbClr val="410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9"/>
            <p:cNvSpPr/>
            <p:nvPr/>
          </p:nvSpPr>
          <p:spPr>
            <a:xfrm>
              <a:off x="4721652" y="2403627"/>
              <a:ext cx="53909" cy="49363"/>
            </a:xfrm>
            <a:custGeom>
              <a:avLst/>
              <a:gdLst/>
              <a:ahLst/>
              <a:cxnLst/>
              <a:rect l="l" t="t" r="r" b="b"/>
              <a:pathLst>
                <a:path w="1684" h="1542" extrusionOk="0">
                  <a:moveTo>
                    <a:pt x="720" y="0"/>
                  </a:moveTo>
                  <a:cubicBezTo>
                    <a:pt x="288" y="0"/>
                    <a:pt x="1" y="346"/>
                    <a:pt x="70" y="764"/>
                  </a:cubicBezTo>
                  <a:cubicBezTo>
                    <a:pt x="142" y="1196"/>
                    <a:pt x="547" y="1542"/>
                    <a:pt x="979" y="1542"/>
                  </a:cubicBezTo>
                  <a:cubicBezTo>
                    <a:pt x="1397" y="1542"/>
                    <a:pt x="1684" y="1196"/>
                    <a:pt x="1611" y="764"/>
                  </a:cubicBezTo>
                  <a:cubicBezTo>
                    <a:pt x="1539" y="346"/>
                    <a:pt x="1138" y="0"/>
                    <a:pt x="720" y="0"/>
                  </a:cubicBezTo>
                  <a:close/>
                </a:path>
              </a:pathLst>
            </a:custGeom>
            <a:solidFill>
              <a:srgbClr val="C2C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DBD4AF4E-8FC6-1B5B-8A5D-5B6DACFCB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27" y="957883"/>
            <a:ext cx="5134724" cy="2787720"/>
          </a:xfrm>
          <a:prstGeom prst="rect">
            <a:avLst/>
          </a:prstGeom>
        </p:spPr>
      </p:pic>
      <p:sp>
        <p:nvSpPr>
          <p:cNvPr id="7" name="Google Shape;2226;p38">
            <a:extLst>
              <a:ext uri="{FF2B5EF4-FFF2-40B4-BE49-F238E27FC236}">
                <a16:creationId xmlns:a16="http://schemas.microsoft.com/office/drawing/2014/main" id="{3FD4B9A8-997E-A74F-C907-69291C1B2F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9437" y="216208"/>
            <a:ext cx="77040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dirty="0"/>
              <a:t>Data Model</a:t>
            </a:r>
            <a:endParaRPr sz="3000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pany Members Behavior Meeting by Slidesgo">
  <a:themeElements>
    <a:clrScheme name="Simple Light">
      <a:dk1>
        <a:srgbClr val="41007C"/>
      </a:dk1>
      <a:lt1>
        <a:srgbClr val="F3F4FD"/>
      </a:lt1>
      <a:dk2>
        <a:srgbClr val="C2C6F5"/>
      </a:dk2>
      <a:lt2>
        <a:srgbClr val="905DF3"/>
      </a:lt2>
      <a:accent1>
        <a:srgbClr val="FF8775"/>
      </a:accent1>
      <a:accent2>
        <a:srgbClr val="FF675D"/>
      </a:accent2>
      <a:accent3>
        <a:srgbClr val="ED1847"/>
      </a:accent3>
      <a:accent4>
        <a:srgbClr val="FFFFFF"/>
      </a:accent4>
      <a:accent5>
        <a:srgbClr val="FFFFFF"/>
      </a:accent5>
      <a:accent6>
        <a:srgbClr val="FFFFFF"/>
      </a:accent6>
      <a:hlink>
        <a:srgbClr val="41007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92</Words>
  <Application>Microsoft Office PowerPoint</Application>
  <PresentationFormat>On-screen Show (16:9)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Anton</vt:lpstr>
      <vt:lpstr>Lato</vt:lpstr>
      <vt:lpstr>Arial</vt:lpstr>
      <vt:lpstr>Paytone One</vt:lpstr>
      <vt:lpstr>Roboto</vt:lpstr>
      <vt:lpstr>Company Members Behavior Meeting by Slidesgo</vt:lpstr>
      <vt:lpstr>Team Amplifire  FBC</vt:lpstr>
      <vt:lpstr>Team Amplifire</vt:lpstr>
      <vt:lpstr>About FBC</vt:lpstr>
      <vt:lpstr>Test code coverage</vt:lpstr>
      <vt:lpstr>Data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Amplifire  FBC</dc:title>
  <dc:creator>Evgeny Todorov</dc:creator>
  <cp:lastModifiedBy>Evgeny Todorov</cp:lastModifiedBy>
  <cp:revision>9</cp:revision>
  <dcterms:modified xsi:type="dcterms:W3CDTF">2023-04-20T03:48:15Z</dcterms:modified>
</cp:coreProperties>
</file>