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75" r:id="rId3"/>
    <p:sldId id="259" r:id="rId4"/>
    <p:sldId id="309" r:id="rId5"/>
    <p:sldId id="260" r:id="rId6"/>
    <p:sldId id="265" r:id="rId7"/>
    <p:sldId id="271" r:id="rId8"/>
    <p:sldId id="263" r:id="rId9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1"/>
    </p:embeddedFont>
    <p:embeddedFont>
      <p:font typeface="Arimo" panose="020B0604020202020204" charset="0"/>
      <p:regular r:id="rId12"/>
      <p:bold r:id="rId13"/>
      <p:italic r:id="rId14"/>
      <p:boldItalic r:id="rId15"/>
    </p:embeddedFont>
    <p:embeddedFont>
      <p:font typeface="Audiowid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D1E1D1-A035-4A4B-8F27-356E5B96E1BB}">
  <a:tblStyle styleId="{B6D1E1D1-A035-4A4B-8F27-356E5B96E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6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f080b61eb8_3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0" name="Google Shape;2580;gf080b61eb8_3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02a117a58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02a117a58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16600" y="798338"/>
            <a:ext cx="4967100" cy="29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16600" y="3925163"/>
            <a:ext cx="4733400" cy="42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>
                <a:solidFill>
                  <a:srgbClr val="152A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subTitle" idx="1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3"/>
          <p:cNvGrpSpPr/>
          <p:nvPr/>
        </p:nvGrpSpPr>
        <p:grpSpPr>
          <a:xfrm rot="-1468270">
            <a:off x="8523989" y="197296"/>
            <a:ext cx="336045" cy="627991"/>
            <a:chOff x="3091250" y="2515500"/>
            <a:chExt cx="133925" cy="250275"/>
          </a:xfrm>
        </p:grpSpPr>
        <p:sp>
          <p:nvSpPr>
            <p:cNvPr id="280" name="Google Shape;280;p33"/>
            <p:cNvSpPr/>
            <p:nvPr/>
          </p:nvSpPr>
          <p:spPr>
            <a:xfrm>
              <a:off x="3091525" y="2515500"/>
              <a:ext cx="133650" cy="250275"/>
            </a:xfrm>
            <a:custGeom>
              <a:avLst/>
              <a:gdLst/>
              <a:ahLst/>
              <a:cxnLst/>
              <a:rect l="l" t="t" r="r" b="b"/>
              <a:pathLst>
                <a:path w="5346" h="10011" extrusionOk="0">
                  <a:moveTo>
                    <a:pt x="1337" y="0"/>
                  </a:moveTo>
                  <a:lnTo>
                    <a:pt x="1337" y="845"/>
                  </a:lnTo>
                  <a:lnTo>
                    <a:pt x="1" y="845"/>
                  </a:lnTo>
                  <a:lnTo>
                    <a:pt x="1" y="10011"/>
                  </a:lnTo>
                  <a:lnTo>
                    <a:pt x="5346" y="10011"/>
                  </a:lnTo>
                  <a:lnTo>
                    <a:pt x="5346" y="845"/>
                  </a:lnTo>
                  <a:lnTo>
                    <a:pt x="4009" y="845"/>
                  </a:lnTo>
                  <a:lnTo>
                    <a:pt x="4009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091250" y="2536600"/>
              <a:ext cx="66825" cy="229175"/>
            </a:xfrm>
            <a:custGeom>
              <a:avLst/>
              <a:gdLst/>
              <a:ahLst/>
              <a:cxnLst/>
              <a:rect l="l" t="t" r="r" b="b"/>
              <a:pathLst>
                <a:path w="2673" h="9167" extrusionOk="0">
                  <a:moveTo>
                    <a:pt x="0" y="1"/>
                  </a:moveTo>
                  <a:lnTo>
                    <a:pt x="0" y="9167"/>
                  </a:lnTo>
                  <a:lnTo>
                    <a:pt x="2673" y="9167"/>
                  </a:lnTo>
                  <a:lnTo>
                    <a:pt x="26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157975" y="2536600"/>
              <a:ext cx="66850" cy="229175"/>
            </a:xfrm>
            <a:custGeom>
              <a:avLst/>
              <a:gdLst/>
              <a:ahLst/>
              <a:cxnLst/>
              <a:rect l="l" t="t" r="r" b="b"/>
              <a:pathLst>
                <a:path w="2674" h="9167" extrusionOk="0">
                  <a:moveTo>
                    <a:pt x="1" y="1"/>
                  </a:moveTo>
                  <a:lnTo>
                    <a:pt x="1" y="9167"/>
                  </a:lnTo>
                  <a:lnTo>
                    <a:pt x="2673" y="9167"/>
                  </a:lnTo>
                  <a:lnTo>
                    <a:pt x="2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124650" y="2515500"/>
              <a:ext cx="66677" cy="21275"/>
            </a:xfrm>
            <a:custGeom>
              <a:avLst/>
              <a:gdLst/>
              <a:ahLst/>
              <a:cxnLst/>
              <a:rect l="l" t="t" r="r" b="b"/>
              <a:pathLst>
                <a:path w="1334" h="851" extrusionOk="0">
                  <a:moveTo>
                    <a:pt x="1" y="0"/>
                  </a:moveTo>
                  <a:lnTo>
                    <a:pt x="1" y="851"/>
                  </a:lnTo>
                  <a:lnTo>
                    <a:pt x="1334" y="851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157975" y="2515500"/>
              <a:ext cx="33425" cy="21275"/>
            </a:xfrm>
            <a:custGeom>
              <a:avLst/>
              <a:gdLst/>
              <a:ahLst/>
              <a:cxnLst/>
              <a:rect l="l" t="t" r="r" b="b"/>
              <a:pathLst>
                <a:path w="1337" h="851" extrusionOk="0">
                  <a:moveTo>
                    <a:pt x="1" y="0"/>
                  </a:moveTo>
                  <a:lnTo>
                    <a:pt x="1" y="851"/>
                  </a:lnTo>
                  <a:lnTo>
                    <a:pt x="1337" y="85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3091250" y="2536600"/>
              <a:ext cx="27825" cy="229175"/>
            </a:xfrm>
            <a:custGeom>
              <a:avLst/>
              <a:gdLst/>
              <a:ahLst/>
              <a:cxnLst/>
              <a:rect l="l" t="t" r="r" b="b"/>
              <a:pathLst>
                <a:path w="1113" h="9167" extrusionOk="0">
                  <a:moveTo>
                    <a:pt x="0" y="1"/>
                  </a:moveTo>
                  <a:lnTo>
                    <a:pt x="0" y="9167"/>
                  </a:lnTo>
                  <a:lnTo>
                    <a:pt x="1112" y="9167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3197075" y="2536600"/>
              <a:ext cx="27900" cy="229175"/>
            </a:xfrm>
            <a:custGeom>
              <a:avLst/>
              <a:gdLst/>
              <a:ahLst/>
              <a:cxnLst/>
              <a:rect l="l" t="t" r="r" b="b"/>
              <a:pathLst>
                <a:path w="1116" h="9167" extrusionOk="0">
                  <a:moveTo>
                    <a:pt x="0" y="1"/>
                  </a:moveTo>
                  <a:lnTo>
                    <a:pt x="0" y="9167"/>
                  </a:lnTo>
                  <a:lnTo>
                    <a:pt x="1115" y="9167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3110225" y="2575400"/>
              <a:ext cx="95625" cy="170025"/>
            </a:xfrm>
            <a:custGeom>
              <a:avLst/>
              <a:gdLst/>
              <a:ahLst/>
              <a:cxnLst/>
              <a:rect l="l" t="t" r="r" b="b"/>
              <a:pathLst>
                <a:path w="3825" h="6801" extrusionOk="0">
                  <a:moveTo>
                    <a:pt x="0" y="0"/>
                  </a:moveTo>
                  <a:lnTo>
                    <a:pt x="0" y="6801"/>
                  </a:lnTo>
                  <a:lnTo>
                    <a:pt x="3824" y="6801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3115200" y="258237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3157975" y="258237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3115200" y="260532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800"/>
                  </a:lnTo>
                  <a:lnTo>
                    <a:pt x="1715" y="800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3157975" y="260532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800"/>
                  </a:lnTo>
                  <a:lnTo>
                    <a:pt x="1715" y="800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76C6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3115200" y="2628300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0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157975" y="2628300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0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3115200" y="265117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157975" y="265117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3115200" y="2674075"/>
              <a:ext cx="42875" cy="19975"/>
            </a:xfrm>
            <a:custGeom>
              <a:avLst/>
              <a:gdLst/>
              <a:ahLst/>
              <a:cxnLst/>
              <a:rect l="l" t="t" r="r" b="b"/>
              <a:pathLst>
                <a:path w="1715" h="799" extrusionOk="0">
                  <a:moveTo>
                    <a:pt x="1" y="0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3157975" y="2674075"/>
              <a:ext cx="42875" cy="19975"/>
            </a:xfrm>
            <a:custGeom>
              <a:avLst/>
              <a:gdLst/>
              <a:ahLst/>
              <a:cxnLst/>
              <a:rect l="l" t="t" r="r" b="b"/>
              <a:pathLst>
                <a:path w="1715" h="799" extrusionOk="0">
                  <a:moveTo>
                    <a:pt x="1" y="0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3115200" y="269702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3157975" y="269702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1" y="1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115200" y="2720000"/>
              <a:ext cx="42875" cy="19975"/>
            </a:xfrm>
            <a:custGeom>
              <a:avLst/>
              <a:gdLst/>
              <a:ahLst/>
              <a:cxnLst/>
              <a:rect l="l" t="t" r="r" b="b"/>
              <a:pathLst>
                <a:path w="1715" h="799" extrusionOk="0">
                  <a:moveTo>
                    <a:pt x="1" y="0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157975" y="2720000"/>
              <a:ext cx="42875" cy="19975"/>
            </a:xfrm>
            <a:custGeom>
              <a:avLst/>
              <a:gdLst/>
              <a:ahLst/>
              <a:cxnLst/>
              <a:rect l="l" t="t" r="r" b="b"/>
              <a:pathLst>
                <a:path w="1715" h="799" extrusionOk="0">
                  <a:moveTo>
                    <a:pt x="1" y="0"/>
                  </a:moveTo>
                  <a:lnTo>
                    <a:pt x="1" y="799"/>
                  </a:lnTo>
                  <a:lnTo>
                    <a:pt x="1715" y="7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155900" y="2543900"/>
              <a:ext cx="4325" cy="24750"/>
            </a:xfrm>
            <a:custGeom>
              <a:avLst/>
              <a:gdLst/>
              <a:ahLst/>
              <a:cxnLst/>
              <a:rect l="l" t="t" r="r" b="b"/>
              <a:pathLst>
                <a:path w="173" h="990" extrusionOk="0">
                  <a:moveTo>
                    <a:pt x="1" y="1"/>
                  </a:moveTo>
                  <a:lnTo>
                    <a:pt x="1" y="990"/>
                  </a:lnTo>
                  <a:lnTo>
                    <a:pt x="173" y="99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145775" y="2554125"/>
              <a:ext cx="24675" cy="4325"/>
            </a:xfrm>
            <a:custGeom>
              <a:avLst/>
              <a:gdLst/>
              <a:ahLst/>
              <a:cxnLst/>
              <a:rect l="l" t="t" r="r" b="b"/>
              <a:pathLst>
                <a:path w="987" h="173" extrusionOk="0">
                  <a:moveTo>
                    <a:pt x="0" y="0"/>
                  </a:moveTo>
                  <a:lnTo>
                    <a:pt x="0" y="172"/>
                  </a:lnTo>
                  <a:lnTo>
                    <a:pt x="986" y="172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3"/>
          <p:cNvGrpSpPr/>
          <p:nvPr/>
        </p:nvGrpSpPr>
        <p:grpSpPr>
          <a:xfrm rot="841025">
            <a:off x="194732" y="296810"/>
            <a:ext cx="447275" cy="625913"/>
            <a:chOff x="7877949" y="4508284"/>
            <a:chExt cx="560451" cy="784290"/>
          </a:xfrm>
        </p:grpSpPr>
        <p:sp>
          <p:nvSpPr>
            <p:cNvPr id="305" name="Google Shape;305;p33"/>
            <p:cNvSpPr/>
            <p:nvPr/>
          </p:nvSpPr>
          <p:spPr>
            <a:xfrm>
              <a:off x="7877949" y="4508284"/>
              <a:ext cx="538019" cy="783421"/>
            </a:xfrm>
            <a:custGeom>
              <a:avLst/>
              <a:gdLst/>
              <a:ahLst/>
              <a:cxnLst/>
              <a:rect l="l" t="t" r="r" b="b"/>
              <a:pathLst>
                <a:path w="9287" h="13523" extrusionOk="0">
                  <a:moveTo>
                    <a:pt x="4832" y="1"/>
                  </a:moveTo>
                  <a:cubicBezTo>
                    <a:pt x="2105" y="1"/>
                    <a:pt x="1" y="2504"/>
                    <a:pt x="575" y="5260"/>
                  </a:cubicBezTo>
                  <a:cubicBezTo>
                    <a:pt x="1097" y="7763"/>
                    <a:pt x="3604" y="9287"/>
                    <a:pt x="3604" y="10113"/>
                  </a:cubicBezTo>
                  <a:lnTo>
                    <a:pt x="3604" y="10844"/>
                  </a:lnTo>
                  <a:lnTo>
                    <a:pt x="3490" y="10844"/>
                  </a:lnTo>
                  <a:lnTo>
                    <a:pt x="3490" y="11458"/>
                  </a:lnTo>
                  <a:lnTo>
                    <a:pt x="3604" y="11458"/>
                  </a:lnTo>
                  <a:lnTo>
                    <a:pt x="3604" y="11784"/>
                  </a:lnTo>
                  <a:lnTo>
                    <a:pt x="3604" y="11913"/>
                  </a:lnTo>
                  <a:lnTo>
                    <a:pt x="3604" y="12174"/>
                  </a:lnTo>
                  <a:lnTo>
                    <a:pt x="3604" y="12306"/>
                  </a:lnTo>
                  <a:lnTo>
                    <a:pt x="3604" y="12567"/>
                  </a:lnTo>
                  <a:lnTo>
                    <a:pt x="3604" y="12696"/>
                  </a:lnTo>
                  <a:lnTo>
                    <a:pt x="3604" y="12718"/>
                  </a:lnTo>
                  <a:cubicBezTo>
                    <a:pt x="3604" y="12887"/>
                    <a:pt x="3742" y="13025"/>
                    <a:pt x="3911" y="13025"/>
                  </a:cubicBezTo>
                  <a:lnTo>
                    <a:pt x="3988" y="13025"/>
                  </a:lnTo>
                  <a:lnTo>
                    <a:pt x="4077" y="13307"/>
                  </a:lnTo>
                  <a:cubicBezTo>
                    <a:pt x="4117" y="13440"/>
                    <a:pt x="4233" y="13522"/>
                    <a:pt x="4372" y="13522"/>
                  </a:cubicBezTo>
                  <a:lnTo>
                    <a:pt x="5302" y="13522"/>
                  </a:lnTo>
                  <a:cubicBezTo>
                    <a:pt x="5438" y="13522"/>
                    <a:pt x="5554" y="13433"/>
                    <a:pt x="5597" y="13307"/>
                  </a:cubicBezTo>
                  <a:lnTo>
                    <a:pt x="5686" y="13025"/>
                  </a:lnTo>
                  <a:lnTo>
                    <a:pt x="5763" y="13025"/>
                  </a:lnTo>
                  <a:cubicBezTo>
                    <a:pt x="5932" y="13025"/>
                    <a:pt x="6070" y="12887"/>
                    <a:pt x="6070" y="12718"/>
                  </a:cubicBezTo>
                  <a:lnTo>
                    <a:pt x="6070" y="12696"/>
                  </a:lnTo>
                  <a:lnTo>
                    <a:pt x="6070" y="12567"/>
                  </a:lnTo>
                  <a:lnTo>
                    <a:pt x="6070" y="12306"/>
                  </a:lnTo>
                  <a:lnTo>
                    <a:pt x="6070" y="12174"/>
                  </a:lnTo>
                  <a:lnTo>
                    <a:pt x="6070" y="11913"/>
                  </a:lnTo>
                  <a:lnTo>
                    <a:pt x="6070" y="11784"/>
                  </a:lnTo>
                  <a:lnTo>
                    <a:pt x="6070" y="11458"/>
                  </a:lnTo>
                  <a:lnTo>
                    <a:pt x="6184" y="11458"/>
                  </a:lnTo>
                  <a:lnTo>
                    <a:pt x="6184" y="10844"/>
                  </a:lnTo>
                  <a:lnTo>
                    <a:pt x="6070" y="10844"/>
                  </a:lnTo>
                  <a:lnTo>
                    <a:pt x="6070" y="10113"/>
                  </a:lnTo>
                  <a:cubicBezTo>
                    <a:pt x="6070" y="9287"/>
                    <a:pt x="8577" y="7760"/>
                    <a:pt x="9099" y="5260"/>
                  </a:cubicBezTo>
                  <a:cubicBezTo>
                    <a:pt x="9102" y="5247"/>
                    <a:pt x="9108" y="5232"/>
                    <a:pt x="9108" y="5223"/>
                  </a:cubicBezTo>
                  <a:cubicBezTo>
                    <a:pt x="9111" y="5210"/>
                    <a:pt x="9111" y="5198"/>
                    <a:pt x="9114" y="5186"/>
                  </a:cubicBezTo>
                  <a:cubicBezTo>
                    <a:pt x="9286" y="4304"/>
                    <a:pt x="9179" y="3435"/>
                    <a:pt x="8856" y="2673"/>
                  </a:cubicBezTo>
                  <a:cubicBezTo>
                    <a:pt x="8838" y="2667"/>
                    <a:pt x="8835" y="2664"/>
                    <a:pt x="8832" y="2658"/>
                  </a:cubicBezTo>
                  <a:cubicBezTo>
                    <a:pt x="8823" y="2636"/>
                    <a:pt x="8810" y="2615"/>
                    <a:pt x="8804" y="2596"/>
                  </a:cubicBezTo>
                  <a:cubicBezTo>
                    <a:pt x="8795" y="2575"/>
                    <a:pt x="8789" y="2556"/>
                    <a:pt x="8776" y="2538"/>
                  </a:cubicBezTo>
                  <a:cubicBezTo>
                    <a:pt x="8773" y="2526"/>
                    <a:pt x="8764" y="2513"/>
                    <a:pt x="8761" y="2504"/>
                  </a:cubicBezTo>
                  <a:cubicBezTo>
                    <a:pt x="8746" y="2473"/>
                    <a:pt x="8733" y="2446"/>
                    <a:pt x="8718" y="2415"/>
                  </a:cubicBezTo>
                  <a:cubicBezTo>
                    <a:pt x="8718" y="2412"/>
                    <a:pt x="8718" y="2412"/>
                    <a:pt x="8715" y="2406"/>
                  </a:cubicBezTo>
                  <a:cubicBezTo>
                    <a:pt x="8466" y="1911"/>
                    <a:pt x="8128" y="1469"/>
                    <a:pt x="7720" y="1107"/>
                  </a:cubicBezTo>
                  <a:lnTo>
                    <a:pt x="7717" y="1100"/>
                  </a:lnTo>
                  <a:cubicBezTo>
                    <a:pt x="7689" y="1079"/>
                    <a:pt x="7668" y="1054"/>
                    <a:pt x="7640" y="1033"/>
                  </a:cubicBezTo>
                  <a:cubicBezTo>
                    <a:pt x="7634" y="1024"/>
                    <a:pt x="7625" y="1021"/>
                    <a:pt x="7622" y="1014"/>
                  </a:cubicBezTo>
                  <a:cubicBezTo>
                    <a:pt x="7603" y="996"/>
                    <a:pt x="7582" y="978"/>
                    <a:pt x="7560" y="962"/>
                  </a:cubicBezTo>
                  <a:cubicBezTo>
                    <a:pt x="7548" y="956"/>
                    <a:pt x="7536" y="944"/>
                    <a:pt x="7526" y="938"/>
                  </a:cubicBezTo>
                  <a:cubicBezTo>
                    <a:pt x="7511" y="925"/>
                    <a:pt x="7499" y="913"/>
                    <a:pt x="7483" y="901"/>
                  </a:cubicBezTo>
                  <a:cubicBezTo>
                    <a:pt x="7468" y="888"/>
                    <a:pt x="7449" y="876"/>
                    <a:pt x="7434" y="864"/>
                  </a:cubicBezTo>
                  <a:cubicBezTo>
                    <a:pt x="7428" y="861"/>
                    <a:pt x="7422" y="855"/>
                    <a:pt x="7419" y="852"/>
                  </a:cubicBezTo>
                  <a:cubicBezTo>
                    <a:pt x="6841" y="422"/>
                    <a:pt x="6150" y="130"/>
                    <a:pt x="5395" y="35"/>
                  </a:cubicBezTo>
                  <a:cubicBezTo>
                    <a:pt x="5385" y="35"/>
                    <a:pt x="5379" y="35"/>
                    <a:pt x="5376" y="28"/>
                  </a:cubicBezTo>
                  <a:cubicBezTo>
                    <a:pt x="5348" y="25"/>
                    <a:pt x="5321" y="22"/>
                    <a:pt x="5293" y="22"/>
                  </a:cubicBezTo>
                  <a:cubicBezTo>
                    <a:pt x="5284" y="22"/>
                    <a:pt x="5269" y="19"/>
                    <a:pt x="5256" y="19"/>
                  </a:cubicBezTo>
                  <a:cubicBezTo>
                    <a:pt x="5232" y="16"/>
                    <a:pt x="5210" y="16"/>
                    <a:pt x="5186" y="10"/>
                  </a:cubicBezTo>
                  <a:cubicBezTo>
                    <a:pt x="5167" y="10"/>
                    <a:pt x="5149" y="7"/>
                    <a:pt x="5133" y="7"/>
                  </a:cubicBezTo>
                  <a:cubicBezTo>
                    <a:pt x="5115" y="7"/>
                    <a:pt x="5093" y="4"/>
                    <a:pt x="5072" y="4"/>
                  </a:cubicBezTo>
                  <a:cubicBezTo>
                    <a:pt x="5047" y="4"/>
                    <a:pt x="5026" y="1"/>
                    <a:pt x="499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7877960" y="4508632"/>
              <a:ext cx="560439" cy="639459"/>
            </a:xfrm>
            <a:custGeom>
              <a:avLst/>
              <a:gdLst/>
              <a:ahLst/>
              <a:cxnLst/>
              <a:rect l="l" t="t" r="r" b="b"/>
              <a:pathLst>
                <a:path w="9674" h="11038" extrusionOk="0">
                  <a:moveTo>
                    <a:pt x="4836" y="1"/>
                  </a:moveTo>
                  <a:cubicBezTo>
                    <a:pt x="2105" y="1"/>
                    <a:pt x="1" y="2504"/>
                    <a:pt x="578" y="5263"/>
                  </a:cubicBezTo>
                  <a:cubicBezTo>
                    <a:pt x="1101" y="7766"/>
                    <a:pt x="3607" y="9290"/>
                    <a:pt x="3607" y="10116"/>
                  </a:cubicBezTo>
                  <a:lnTo>
                    <a:pt x="3607" y="11038"/>
                  </a:lnTo>
                  <a:lnTo>
                    <a:pt x="6064" y="11038"/>
                  </a:lnTo>
                  <a:lnTo>
                    <a:pt x="6064" y="10116"/>
                  </a:lnTo>
                  <a:cubicBezTo>
                    <a:pt x="6064" y="9290"/>
                    <a:pt x="8577" y="7760"/>
                    <a:pt x="9093" y="5263"/>
                  </a:cubicBezTo>
                  <a:cubicBezTo>
                    <a:pt x="9674" y="2563"/>
                    <a:pt x="7609" y="1"/>
                    <a:pt x="4836" y="1"/>
                  </a:cubicBezTo>
                  <a:close/>
                </a:path>
              </a:pathLst>
            </a:custGeom>
            <a:solidFill>
              <a:srgbClr val="B0C5D9">
                <a:alpha val="58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8149191" y="4544085"/>
              <a:ext cx="225705" cy="225531"/>
            </a:xfrm>
            <a:custGeom>
              <a:avLst/>
              <a:gdLst/>
              <a:ahLst/>
              <a:cxnLst/>
              <a:rect l="l" t="t" r="r" b="b"/>
              <a:pathLst>
                <a:path w="3896" h="3893" extrusionOk="0">
                  <a:moveTo>
                    <a:pt x="154" y="0"/>
                  </a:moveTo>
                  <a:cubicBezTo>
                    <a:pt x="71" y="0"/>
                    <a:pt x="0" y="68"/>
                    <a:pt x="0" y="154"/>
                  </a:cubicBezTo>
                  <a:cubicBezTo>
                    <a:pt x="0" y="237"/>
                    <a:pt x="71" y="307"/>
                    <a:pt x="154" y="307"/>
                  </a:cubicBezTo>
                  <a:cubicBezTo>
                    <a:pt x="2046" y="307"/>
                    <a:pt x="3588" y="1846"/>
                    <a:pt x="3588" y="3738"/>
                  </a:cubicBezTo>
                  <a:cubicBezTo>
                    <a:pt x="3588" y="3824"/>
                    <a:pt x="3655" y="3892"/>
                    <a:pt x="3741" y="3892"/>
                  </a:cubicBezTo>
                  <a:cubicBezTo>
                    <a:pt x="3824" y="3892"/>
                    <a:pt x="3895" y="3824"/>
                    <a:pt x="3895" y="3738"/>
                  </a:cubicBezTo>
                  <a:cubicBezTo>
                    <a:pt x="3895" y="1677"/>
                    <a:pt x="2215" y="0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8086916" y="5162780"/>
              <a:ext cx="142398" cy="100397"/>
            </a:xfrm>
            <a:custGeom>
              <a:avLst/>
              <a:gdLst/>
              <a:ahLst/>
              <a:cxnLst/>
              <a:rect l="l" t="t" r="r" b="b"/>
              <a:pathLst>
                <a:path w="2458" h="1733" extrusionOk="0">
                  <a:moveTo>
                    <a:pt x="0" y="1"/>
                  </a:moveTo>
                  <a:lnTo>
                    <a:pt x="0" y="1426"/>
                  </a:lnTo>
                  <a:cubicBezTo>
                    <a:pt x="0" y="1595"/>
                    <a:pt x="138" y="1733"/>
                    <a:pt x="307" y="1733"/>
                  </a:cubicBezTo>
                  <a:lnTo>
                    <a:pt x="2150" y="1733"/>
                  </a:lnTo>
                  <a:cubicBezTo>
                    <a:pt x="2319" y="1733"/>
                    <a:pt x="2457" y="1595"/>
                    <a:pt x="2457" y="1426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8108929" y="5262942"/>
              <a:ext cx="97964" cy="28908"/>
            </a:xfrm>
            <a:custGeom>
              <a:avLst/>
              <a:gdLst/>
              <a:ahLst/>
              <a:cxnLst/>
              <a:rect l="l" t="t" r="r" b="b"/>
              <a:pathLst>
                <a:path w="1691" h="499" extrusionOk="0">
                  <a:moveTo>
                    <a:pt x="1" y="1"/>
                  </a:moveTo>
                  <a:lnTo>
                    <a:pt x="90" y="284"/>
                  </a:lnTo>
                  <a:cubicBezTo>
                    <a:pt x="130" y="409"/>
                    <a:pt x="250" y="499"/>
                    <a:pt x="385" y="499"/>
                  </a:cubicBezTo>
                  <a:lnTo>
                    <a:pt x="1313" y="499"/>
                  </a:lnTo>
                  <a:cubicBezTo>
                    <a:pt x="1451" y="499"/>
                    <a:pt x="1571" y="416"/>
                    <a:pt x="1611" y="284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8086916" y="5236641"/>
              <a:ext cx="142398" cy="7705"/>
            </a:xfrm>
            <a:custGeom>
              <a:avLst/>
              <a:gdLst/>
              <a:ahLst/>
              <a:cxnLst/>
              <a:rect l="l" t="t" r="r" b="b"/>
              <a:pathLst>
                <a:path w="2458" h="133" extrusionOk="0">
                  <a:moveTo>
                    <a:pt x="0" y="0"/>
                  </a:moveTo>
                  <a:lnTo>
                    <a:pt x="0" y="132"/>
                  </a:lnTo>
                  <a:lnTo>
                    <a:pt x="2457" y="132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8086916" y="5214049"/>
              <a:ext cx="142398" cy="7531"/>
            </a:xfrm>
            <a:custGeom>
              <a:avLst/>
              <a:gdLst/>
              <a:ahLst/>
              <a:cxnLst/>
              <a:rect l="l" t="t" r="r" b="b"/>
              <a:pathLst>
                <a:path w="2458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457" y="129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8086916" y="5191282"/>
              <a:ext cx="142398" cy="7705"/>
            </a:xfrm>
            <a:custGeom>
              <a:avLst/>
              <a:gdLst/>
              <a:ahLst/>
              <a:cxnLst/>
              <a:rect l="l" t="t" r="r" b="b"/>
              <a:pathLst>
                <a:path w="2458" h="133" extrusionOk="0">
                  <a:moveTo>
                    <a:pt x="0" y="0"/>
                  </a:moveTo>
                  <a:lnTo>
                    <a:pt x="0" y="132"/>
                  </a:lnTo>
                  <a:lnTo>
                    <a:pt x="2457" y="132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7944696" y="4637643"/>
              <a:ext cx="187817" cy="287287"/>
            </a:xfrm>
            <a:custGeom>
              <a:avLst/>
              <a:gdLst/>
              <a:ahLst/>
              <a:cxnLst/>
              <a:rect l="l" t="t" r="r" b="b"/>
              <a:pathLst>
                <a:path w="3242" h="4959" extrusionOk="0">
                  <a:moveTo>
                    <a:pt x="1641" y="1"/>
                  </a:moveTo>
                  <a:lnTo>
                    <a:pt x="1641" y="1"/>
                  </a:lnTo>
                  <a:cubicBezTo>
                    <a:pt x="747" y="1088"/>
                    <a:pt x="1" y="4673"/>
                    <a:pt x="3232" y="4959"/>
                  </a:cubicBezTo>
                  <a:cubicBezTo>
                    <a:pt x="2848" y="4102"/>
                    <a:pt x="3241" y="3346"/>
                    <a:pt x="3002" y="2206"/>
                  </a:cubicBezTo>
                  <a:cubicBezTo>
                    <a:pt x="2759" y="1061"/>
                    <a:pt x="1641" y="1"/>
                    <a:pt x="1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8139227" y="4637643"/>
              <a:ext cx="95067" cy="153637"/>
            </a:xfrm>
            <a:custGeom>
              <a:avLst/>
              <a:gdLst/>
              <a:ahLst/>
              <a:cxnLst/>
              <a:rect l="l" t="t" r="r" b="b"/>
              <a:pathLst>
                <a:path w="1641" h="2652" extrusionOk="0">
                  <a:moveTo>
                    <a:pt x="1103" y="1"/>
                  </a:moveTo>
                  <a:lnTo>
                    <a:pt x="1103" y="1"/>
                  </a:lnTo>
                  <a:cubicBezTo>
                    <a:pt x="77" y="600"/>
                    <a:pt x="0" y="2114"/>
                    <a:pt x="399" y="2652"/>
                  </a:cubicBezTo>
                  <a:cubicBezTo>
                    <a:pt x="1640" y="2025"/>
                    <a:pt x="1432" y="465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8158054" y="4750317"/>
              <a:ext cx="140660" cy="210585"/>
            </a:xfrm>
            <a:custGeom>
              <a:avLst/>
              <a:gdLst/>
              <a:ahLst/>
              <a:cxnLst/>
              <a:rect l="l" t="t" r="r" b="b"/>
              <a:pathLst>
                <a:path w="2428" h="3635" extrusionOk="0">
                  <a:moveTo>
                    <a:pt x="2427" y="0"/>
                  </a:moveTo>
                  <a:lnTo>
                    <a:pt x="2427" y="0"/>
                  </a:lnTo>
                  <a:cubicBezTo>
                    <a:pt x="1478" y="77"/>
                    <a:pt x="1" y="1161"/>
                    <a:pt x="1" y="3634"/>
                  </a:cubicBezTo>
                  <a:cubicBezTo>
                    <a:pt x="2314" y="3124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8042425" y="4691749"/>
              <a:ext cx="119457" cy="325697"/>
            </a:xfrm>
            <a:custGeom>
              <a:avLst/>
              <a:gdLst/>
              <a:ahLst/>
              <a:cxnLst/>
              <a:rect l="l" t="t" r="r" b="b"/>
              <a:pathLst>
                <a:path w="2062" h="5622" extrusionOk="0">
                  <a:moveTo>
                    <a:pt x="9" y="1"/>
                  </a:moveTo>
                  <a:cubicBezTo>
                    <a:pt x="9" y="1"/>
                    <a:pt x="3" y="96"/>
                    <a:pt x="0" y="271"/>
                  </a:cubicBezTo>
                  <a:cubicBezTo>
                    <a:pt x="3" y="357"/>
                    <a:pt x="6" y="458"/>
                    <a:pt x="15" y="572"/>
                  </a:cubicBezTo>
                  <a:cubicBezTo>
                    <a:pt x="28" y="689"/>
                    <a:pt x="37" y="818"/>
                    <a:pt x="65" y="956"/>
                  </a:cubicBezTo>
                  <a:cubicBezTo>
                    <a:pt x="89" y="1097"/>
                    <a:pt x="123" y="1248"/>
                    <a:pt x="160" y="1404"/>
                  </a:cubicBezTo>
                  <a:cubicBezTo>
                    <a:pt x="203" y="1564"/>
                    <a:pt x="252" y="1727"/>
                    <a:pt x="310" y="1896"/>
                  </a:cubicBezTo>
                  <a:cubicBezTo>
                    <a:pt x="341" y="1976"/>
                    <a:pt x="378" y="2065"/>
                    <a:pt x="406" y="2151"/>
                  </a:cubicBezTo>
                  <a:cubicBezTo>
                    <a:pt x="442" y="2234"/>
                    <a:pt x="479" y="2320"/>
                    <a:pt x="513" y="2406"/>
                  </a:cubicBezTo>
                  <a:cubicBezTo>
                    <a:pt x="590" y="2575"/>
                    <a:pt x="673" y="2750"/>
                    <a:pt x="762" y="2919"/>
                  </a:cubicBezTo>
                  <a:cubicBezTo>
                    <a:pt x="937" y="3257"/>
                    <a:pt x="1137" y="3582"/>
                    <a:pt x="1339" y="3874"/>
                  </a:cubicBezTo>
                  <a:cubicBezTo>
                    <a:pt x="1389" y="3948"/>
                    <a:pt x="1435" y="4019"/>
                    <a:pt x="1487" y="4089"/>
                  </a:cubicBezTo>
                  <a:cubicBezTo>
                    <a:pt x="1533" y="4163"/>
                    <a:pt x="1570" y="4230"/>
                    <a:pt x="1610" y="4301"/>
                  </a:cubicBezTo>
                  <a:cubicBezTo>
                    <a:pt x="1683" y="4439"/>
                    <a:pt x="1736" y="4581"/>
                    <a:pt x="1782" y="4710"/>
                  </a:cubicBezTo>
                  <a:cubicBezTo>
                    <a:pt x="1865" y="4971"/>
                    <a:pt x="1895" y="5201"/>
                    <a:pt x="1908" y="5364"/>
                  </a:cubicBezTo>
                  <a:cubicBezTo>
                    <a:pt x="1911" y="5444"/>
                    <a:pt x="1911" y="5505"/>
                    <a:pt x="1911" y="5548"/>
                  </a:cubicBezTo>
                  <a:cubicBezTo>
                    <a:pt x="1911" y="5591"/>
                    <a:pt x="1908" y="5610"/>
                    <a:pt x="1908" y="5610"/>
                  </a:cubicBezTo>
                  <a:lnTo>
                    <a:pt x="2061" y="5622"/>
                  </a:lnTo>
                  <a:lnTo>
                    <a:pt x="2061" y="5548"/>
                  </a:lnTo>
                  <a:cubicBezTo>
                    <a:pt x="2061" y="5502"/>
                    <a:pt x="2061" y="5432"/>
                    <a:pt x="2055" y="5349"/>
                  </a:cubicBezTo>
                  <a:cubicBezTo>
                    <a:pt x="2043" y="5180"/>
                    <a:pt x="2000" y="4937"/>
                    <a:pt x="1908" y="4661"/>
                  </a:cubicBezTo>
                  <a:cubicBezTo>
                    <a:pt x="1859" y="4522"/>
                    <a:pt x="1797" y="4378"/>
                    <a:pt x="1717" y="4230"/>
                  </a:cubicBezTo>
                  <a:cubicBezTo>
                    <a:pt x="1631" y="4083"/>
                    <a:pt x="1536" y="3939"/>
                    <a:pt x="1428" y="3797"/>
                  </a:cubicBezTo>
                  <a:cubicBezTo>
                    <a:pt x="1223" y="3515"/>
                    <a:pt x="1014" y="3198"/>
                    <a:pt x="829" y="2870"/>
                  </a:cubicBezTo>
                  <a:cubicBezTo>
                    <a:pt x="737" y="2704"/>
                    <a:pt x="651" y="2538"/>
                    <a:pt x="571" y="2369"/>
                  </a:cubicBezTo>
                  <a:cubicBezTo>
                    <a:pt x="538" y="2280"/>
                    <a:pt x="498" y="2200"/>
                    <a:pt x="461" y="2117"/>
                  </a:cubicBezTo>
                  <a:cubicBezTo>
                    <a:pt x="427" y="2031"/>
                    <a:pt x="396" y="1948"/>
                    <a:pt x="360" y="1865"/>
                  </a:cubicBezTo>
                  <a:cubicBezTo>
                    <a:pt x="298" y="1702"/>
                    <a:pt x="246" y="1540"/>
                    <a:pt x="200" y="1383"/>
                  </a:cubicBezTo>
                  <a:cubicBezTo>
                    <a:pt x="157" y="1226"/>
                    <a:pt x="120" y="1076"/>
                    <a:pt x="92" y="938"/>
                  </a:cubicBezTo>
                  <a:cubicBezTo>
                    <a:pt x="62" y="799"/>
                    <a:pt x="46" y="673"/>
                    <a:pt x="31" y="557"/>
                  </a:cubicBezTo>
                  <a:cubicBezTo>
                    <a:pt x="19" y="446"/>
                    <a:pt x="15" y="345"/>
                    <a:pt x="9" y="26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8153593" y="4819370"/>
              <a:ext cx="97790" cy="302002"/>
            </a:xfrm>
            <a:custGeom>
              <a:avLst/>
              <a:gdLst/>
              <a:ahLst/>
              <a:cxnLst/>
              <a:rect l="l" t="t" r="r" b="b"/>
              <a:pathLst>
                <a:path w="1688" h="5213" extrusionOk="0">
                  <a:moveTo>
                    <a:pt x="1687" y="0"/>
                  </a:moveTo>
                  <a:cubicBezTo>
                    <a:pt x="1687" y="0"/>
                    <a:pt x="1626" y="68"/>
                    <a:pt x="1521" y="169"/>
                  </a:cubicBezTo>
                  <a:cubicBezTo>
                    <a:pt x="1411" y="277"/>
                    <a:pt x="1248" y="430"/>
                    <a:pt x="1070" y="630"/>
                  </a:cubicBezTo>
                  <a:cubicBezTo>
                    <a:pt x="981" y="731"/>
                    <a:pt x="886" y="842"/>
                    <a:pt x="793" y="965"/>
                  </a:cubicBezTo>
                  <a:cubicBezTo>
                    <a:pt x="695" y="1088"/>
                    <a:pt x="603" y="1223"/>
                    <a:pt x="520" y="1367"/>
                  </a:cubicBezTo>
                  <a:cubicBezTo>
                    <a:pt x="477" y="1441"/>
                    <a:pt x="434" y="1514"/>
                    <a:pt x="397" y="1594"/>
                  </a:cubicBezTo>
                  <a:cubicBezTo>
                    <a:pt x="357" y="1674"/>
                    <a:pt x="317" y="1751"/>
                    <a:pt x="287" y="1837"/>
                  </a:cubicBezTo>
                  <a:cubicBezTo>
                    <a:pt x="213" y="2003"/>
                    <a:pt x="158" y="2175"/>
                    <a:pt x="118" y="2350"/>
                  </a:cubicBezTo>
                  <a:cubicBezTo>
                    <a:pt x="72" y="2528"/>
                    <a:pt x="47" y="2709"/>
                    <a:pt x="26" y="2884"/>
                  </a:cubicBezTo>
                  <a:cubicBezTo>
                    <a:pt x="13" y="3066"/>
                    <a:pt x="4" y="3241"/>
                    <a:pt x="4" y="3407"/>
                  </a:cubicBezTo>
                  <a:cubicBezTo>
                    <a:pt x="1" y="3741"/>
                    <a:pt x="1" y="4052"/>
                    <a:pt x="1" y="4322"/>
                  </a:cubicBezTo>
                  <a:cubicBezTo>
                    <a:pt x="1" y="4853"/>
                    <a:pt x="4" y="5213"/>
                    <a:pt x="4" y="5213"/>
                  </a:cubicBezTo>
                  <a:lnTo>
                    <a:pt x="158" y="5213"/>
                  </a:lnTo>
                  <a:cubicBezTo>
                    <a:pt x="158" y="5213"/>
                    <a:pt x="158" y="4853"/>
                    <a:pt x="164" y="4322"/>
                  </a:cubicBezTo>
                  <a:cubicBezTo>
                    <a:pt x="158" y="4052"/>
                    <a:pt x="158" y="3741"/>
                    <a:pt x="158" y="3407"/>
                  </a:cubicBezTo>
                  <a:cubicBezTo>
                    <a:pt x="155" y="3241"/>
                    <a:pt x="164" y="3072"/>
                    <a:pt x="167" y="2900"/>
                  </a:cubicBezTo>
                  <a:cubicBezTo>
                    <a:pt x="182" y="2731"/>
                    <a:pt x="204" y="2556"/>
                    <a:pt x="244" y="2387"/>
                  </a:cubicBezTo>
                  <a:cubicBezTo>
                    <a:pt x="280" y="2218"/>
                    <a:pt x="333" y="2049"/>
                    <a:pt x="394" y="1886"/>
                  </a:cubicBezTo>
                  <a:cubicBezTo>
                    <a:pt x="419" y="1803"/>
                    <a:pt x="459" y="1726"/>
                    <a:pt x="492" y="1650"/>
                  </a:cubicBezTo>
                  <a:cubicBezTo>
                    <a:pt x="523" y="1573"/>
                    <a:pt x="566" y="1499"/>
                    <a:pt x="603" y="1425"/>
                  </a:cubicBezTo>
                  <a:cubicBezTo>
                    <a:pt x="680" y="1281"/>
                    <a:pt x="769" y="1146"/>
                    <a:pt x="855" y="1020"/>
                  </a:cubicBezTo>
                  <a:cubicBezTo>
                    <a:pt x="938" y="897"/>
                    <a:pt x="1027" y="780"/>
                    <a:pt x="1110" y="676"/>
                  </a:cubicBezTo>
                  <a:cubicBezTo>
                    <a:pt x="1196" y="575"/>
                    <a:pt x="1276" y="482"/>
                    <a:pt x="1346" y="399"/>
                  </a:cubicBezTo>
                  <a:cubicBezTo>
                    <a:pt x="1414" y="320"/>
                    <a:pt x="1478" y="246"/>
                    <a:pt x="1531" y="191"/>
                  </a:cubicBezTo>
                  <a:cubicBezTo>
                    <a:pt x="1632" y="71"/>
                    <a:pt x="1687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8093114" y="5094654"/>
              <a:ext cx="129247" cy="42233"/>
            </a:xfrm>
            <a:custGeom>
              <a:avLst/>
              <a:gdLst/>
              <a:ahLst/>
              <a:cxnLst/>
              <a:rect l="l" t="t" r="r" b="b"/>
              <a:pathLst>
                <a:path w="2231" h="729" extrusionOk="0">
                  <a:moveTo>
                    <a:pt x="1" y="0"/>
                  </a:moveTo>
                  <a:lnTo>
                    <a:pt x="1" y="728"/>
                  </a:lnTo>
                  <a:lnTo>
                    <a:pt x="2231" y="728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8080138" y="5136827"/>
              <a:ext cx="155780" cy="35628"/>
            </a:xfrm>
            <a:custGeom>
              <a:avLst/>
              <a:gdLst/>
              <a:ahLst/>
              <a:cxnLst/>
              <a:rect l="l" t="t" r="r" b="b"/>
              <a:pathLst>
                <a:path w="268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2688" y="614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8158054" y="4508806"/>
              <a:ext cx="252412" cy="783769"/>
            </a:xfrm>
            <a:custGeom>
              <a:avLst/>
              <a:gdLst/>
              <a:ahLst/>
              <a:cxnLst/>
              <a:rect l="l" t="t" r="r" b="b"/>
              <a:pathLst>
                <a:path w="4357" h="13529" extrusionOk="0">
                  <a:moveTo>
                    <a:pt x="1" y="1"/>
                  </a:moveTo>
                  <a:lnTo>
                    <a:pt x="1" y="13529"/>
                  </a:lnTo>
                  <a:lnTo>
                    <a:pt x="465" y="13529"/>
                  </a:lnTo>
                  <a:lnTo>
                    <a:pt x="465" y="13523"/>
                  </a:lnTo>
                  <a:cubicBezTo>
                    <a:pt x="600" y="13523"/>
                    <a:pt x="720" y="13434"/>
                    <a:pt x="763" y="13308"/>
                  </a:cubicBezTo>
                  <a:lnTo>
                    <a:pt x="849" y="13022"/>
                  </a:lnTo>
                  <a:lnTo>
                    <a:pt x="925" y="13022"/>
                  </a:lnTo>
                  <a:cubicBezTo>
                    <a:pt x="1094" y="13022"/>
                    <a:pt x="1232" y="12884"/>
                    <a:pt x="1232" y="12715"/>
                  </a:cubicBezTo>
                  <a:lnTo>
                    <a:pt x="1232" y="12696"/>
                  </a:lnTo>
                  <a:lnTo>
                    <a:pt x="1232" y="12564"/>
                  </a:lnTo>
                  <a:lnTo>
                    <a:pt x="1232" y="12303"/>
                  </a:lnTo>
                  <a:lnTo>
                    <a:pt x="1232" y="12174"/>
                  </a:lnTo>
                  <a:lnTo>
                    <a:pt x="1232" y="11913"/>
                  </a:lnTo>
                  <a:lnTo>
                    <a:pt x="1232" y="11781"/>
                  </a:lnTo>
                  <a:lnTo>
                    <a:pt x="1232" y="11455"/>
                  </a:lnTo>
                  <a:lnTo>
                    <a:pt x="1349" y="11455"/>
                  </a:lnTo>
                  <a:lnTo>
                    <a:pt x="1349" y="10841"/>
                  </a:lnTo>
                  <a:lnTo>
                    <a:pt x="1232" y="10841"/>
                  </a:lnTo>
                  <a:lnTo>
                    <a:pt x="1232" y="10110"/>
                  </a:lnTo>
                  <a:cubicBezTo>
                    <a:pt x="1232" y="9287"/>
                    <a:pt x="3742" y="7757"/>
                    <a:pt x="4264" y="5257"/>
                  </a:cubicBezTo>
                  <a:cubicBezTo>
                    <a:pt x="4267" y="5247"/>
                    <a:pt x="4270" y="5232"/>
                    <a:pt x="4270" y="5220"/>
                  </a:cubicBezTo>
                  <a:lnTo>
                    <a:pt x="4295" y="5094"/>
                  </a:lnTo>
                  <a:cubicBezTo>
                    <a:pt x="4301" y="5051"/>
                    <a:pt x="4310" y="5005"/>
                    <a:pt x="4313" y="4962"/>
                  </a:cubicBezTo>
                  <a:cubicBezTo>
                    <a:pt x="4316" y="4928"/>
                    <a:pt x="4320" y="4894"/>
                    <a:pt x="4326" y="4864"/>
                  </a:cubicBezTo>
                  <a:cubicBezTo>
                    <a:pt x="4332" y="4808"/>
                    <a:pt x="4335" y="4750"/>
                    <a:pt x="4341" y="4698"/>
                  </a:cubicBezTo>
                  <a:cubicBezTo>
                    <a:pt x="4344" y="4670"/>
                    <a:pt x="4344" y="4639"/>
                    <a:pt x="4347" y="4612"/>
                  </a:cubicBezTo>
                  <a:cubicBezTo>
                    <a:pt x="4350" y="4529"/>
                    <a:pt x="4356" y="4443"/>
                    <a:pt x="4356" y="4357"/>
                  </a:cubicBezTo>
                  <a:cubicBezTo>
                    <a:pt x="4356" y="1952"/>
                    <a:pt x="2406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 rot="-1604192">
            <a:off x="8597972" y="4384595"/>
            <a:ext cx="333773" cy="638893"/>
            <a:chOff x="6692313" y="4433554"/>
            <a:chExt cx="421445" cy="806710"/>
          </a:xfrm>
        </p:grpSpPr>
        <p:sp>
          <p:nvSpPr>
            <p:cNvPr id="322" name="Google Shape;322;p33"/>
            <p:cNvSpPr/>
            <p:nvPr/>
          </p:nvSpPr>
          <p:spPr>
            <a:xfrm>
              <a:off x="6692313" y="4433554"/>
              <a:ext cx="421111" cy="806536"/>
            </a:xfrm>
            <a:custGeom>
              <a:avLst/>
              <a:gdLst/>
              <a:ahLst/>
              <a:cxnLst/>
              <a:rect l="l" t="t" r="r" b="b"/>
              <a:pathLst>
                <a:path w="7269" h="13922" extrusionOk="0">
                  <a:moveTo>
                    <a:pt x="4114" y="3960"/>
                  </a:moveTo>
                  <a:cubicBezTo>
                    <a:pt x="4197" y="4000"/>
                    <a:pt x="4277" y="4034"/>
                    <a:pt x="4350" y="4061"/>
                  </a:cubicBezTo>
                  <a:cubicBezTo>
                    <a:pt x="4363" y="4166"/>
                    <a:pt x="4366" y="4267"/>
                    <a:pt x="4363" y="4369"/>
                  </a:cubicBezTo>
                  <a:cubicBezTo>
                    <a:pt x="4363" y="4544"/>
                    <a:pt x="4323" y="4713"/>
                    <a:pt x="4289" y="4882"/>
                  </a:cubicBezTo>
                  <a:cubicBezTo>
                    <a:pt x="4240" y="5047"/>
                    <a:pt x="4184" y="5210"/>
                    <a:pt x="4114" y="5358"/>
                  </a:cubicBezTo>
                  <a:cubicBezTo>
                    <a:pt x="4043" y="5508"/>
                    <a:pt x="3960" y="5643"/>
                    <a:pt x="3874" y="5772"/>
                  </a:cubicBezTo>
                  <a:cubicBezTo>
                    <a:pt x="3785" y="5895"/>
                    <a:pt x="3699" y="6012"/>
                    <a:pt x="3610" y="6107"/>
                  </a:cubicBezTo>
                  <a:cubicBezTo>
                    <a:pt x="3537" y="6186"/>
                    <a:pt x="3464" y="6259"/>
                    <a:pt x="3397" y="6321"/>
                  </a:cubicBezTo>
                  <a:lnTo>
                    <a:pt x="3397" y="6321"/>
                  </a:lnTo>
                  <a:lnTo>
                    <a:pt x="2480" y="6322"/>
                  </a:lnTo>
                  <a:lnTo>
                    <a:pt x="4114" y="3960"/>
                  </a:lnTo>
                  <a:close/>
                  <a:moveTo>
                    <a:pt x="4983" y="1"/>
                  </a:moveTo>
                  <a:lnTo>
                    <a:pt x="4012" y="1490"/>
                  </a:lnTo>
                  <a:cubicBezTo>
                    <a:pt x="3395" y="848"/>
                    <a:pt x="2538" y="483"/>
                    <a:pt x="2301" y="277"/>
                  </a:cubicBezTo>
                  <a:lnTo>
                    <a:pt x="2301" y="277"/>
                  </a:lnTo>
                  <a:cubicBezTo>
                    <a:pt x="2301" y="277"/>
                    <a:pt x="2102" y="1082"/>
                    <a:pt x="2320" y="2099"/>
                  </a:cubicBezTo>
                  <a:cubicBezTo>
                    <a:pt x="2403" y="2492"/>
                    <a:pt x="2639" y="2845"/>
                    <a:pt x="2934" y="3143"/>
                  </a:cubicBezTo>
                  <a:lnTo>
                    <a:pt x="673" y="6608"/>
                  </a:lnTo>
                  <a:lnTo>
                    <a:pt x="1" y="7631"/>
                  </a:lnTo>
                  <a:lnTo>
                    <a:pt x="1217" y="7631"/>
                  </a:lnTo>
                  <a:lnTo>
                    <a:pt x="4750" y="7637"/>
                  </a:lnTo>
                  <a:lnTo>
                    <a:pt x="1217" y="13922"/>
                  </a:lnTo>
                  <a:lnTo>
                    <a:pt x="6439" y="7345"/>
                  </a:lnTo>
                  <a:lnTo>
                    <a:pt x="7268" y="6304"/>
                  </a:lnTo>
                  <a:lnTo>
                    <a:pt x="5886" y="6307"/>
                  </a:lnTo>
                  <a:lnTo>
                    <a:pt x="4301" y="6310"/>
                  </a:lnTo>
                  <a:lnTo>
                    <a:pt x="4301" y="6310"/>
                  </a:lnTo>
                  <a:cubicBezTo>
                    <a:pt x="4338" y="6258"/>
                    <a:pt x="4378" y="6199"/>
                    <a:pt x="4421" y="6141"/>
                  </a:cubicBezTo>
                  <a:cubicBezTo>
                    <a:pt x="4479" y="6080"/>
                    <a:pt x="4535" y="6000"/>
                    <a:pt x="4614" y="5941"/>
                  </a:cubicBezTo>
                  <a:cubicBezTo>
                    <a:pt x="4654" y="5911"/>
                    <a:pt x="4691" y="5877"/>
                    <a:pt x="4731" y="5846"/>
                  </a:cubicBezTo>
                  <a:cubicBezTo>
                    <a:pt x="4759" y="5825"/>
                    <a:pt x="4783" y="5803"/>
                    <a:pt x="4814" y="5785"/>
                  </a:cubicBezTo>
                  <a:cubicBezTo>
                    <a:pt x="5072" y="5919"/>
                    <a:pt x="5321" y="5978"/>
                    <a:pt x="5555" y="5978"/>
                  </a:cubicBezTo>
                  <a:cubicBezTo>
                    <a:pt x="6434" y="5978"/>
                    <a:pt x="7111" y="5150"/>
                    <a:pt x="7268" y="4372"/>
                  </a:cubicBezTo>
                  <a:lnTo>
                    <a:pt x="7268" y="4372"/>
                  </a:lnTo>
                  <a:cubicBezTo>
                    <a:pt x="7249" y="4374"/>
                    <a:pt x="7227" y="4375"/>
                    <a:pt x="7204" y="4375"/>
                  </a:cubicBezTo>
                  <a:cubicBezTo>
                    <a:pt x="6957" y="4375"/>
                    <a:pt x="6490" y="4254"/>
                    <a:pt x="6028" y="4254"/>
                  </a:cubicBezTo>
                  <a:cubicBezTo>
                    <a:pt x="5373" y="4254"/>
                    <a:pt x="4727" y="4498"/>
                    <a:pt x="4734" y="5677"/>
                  </a:cubicBezTo>
                  <a:cubicBezTo>
                    <a:pt x="4657" y="5723"/>
                    <a:pt x="4590" y="5782"/>
                    <a:pt x="4522" y="5834"/>
                  </a:cubicBezTo>
                  <a:cubicBezTo>
                    <a:pt x="4439" y="5895"/>
                    <a:pt x="4375" y="5981"/>
                    <a:pt x="4304" y="6049"/>
                  </a:cubicBezTo>
                  <a:cubicBezTo>
                    <a:pt x="4243" y="6126"/>
                    <a:pt x="4194" y="6202"/>
                    <a:pt x="4144" y="6273"/>
                  </a:cubicBezTo>
                  <a:lnTo>
                    <a:pt x="4120" y="6319"/>
                  </a:lnTo>
                  <a:lnTo>
                    <a:pt x="3618" y="6320"/>
                  </a:lnTo>
                  <a:lnTo>
                    <a:pt x="3618" y="6320"/>
                  </a:lnTo>
                  <a:cubicBezTo>
                    <a:pt x="3654" y="6287"/>
                    <a:pt x="3688" y="6254"/>
                    <a:pt x="3724" y="6212"/>
                  </a:cubicBezTo>
                  <a:cubicBezTo>
                    <a:pt x="3816" y="6107"/>
                    <a:pt x="3908" y="5987"/>
                    <a:pt x="4000" y="5858"/>
                  </a:cubicBezTo>
                  <a:cubicBezTo>
                    <a:pt x="4086" y="5726"/>
                    <a:pt x="4178" y="5582"/>
                    <a:pt x="4249" y="5425"/>
                  </a:cubicBezTo>
                  <a:cubicBezTo>
                    <a:pt x="4326" y="5272"/>
                    <a:pt x="4384" y="5097"/>
                    <a:pt x="4433" y="4922"/>
                  </a:cubicBezTo>
                  <a:cubicBezTo>
                    <a:pt x="4476" y="4743"/>
                    <a:pt x="4510" y="4559"/>
                    <a:pt x="4516" y="4372"/>
                  </a:cubicBezTo>
                  <a:cubicBezTo>
                    <a:pt x="4522" y="4280"/>
                    <a:pt x="4510" y="4184"/>
                    <a:pt x="4507" y="4092"/>
                  </a:cubicBezTo>
                  <a:cubicBezTo>
                    <a:pt x="4501" y="4043"/>
                    <a:pt x="4492" y="4000"/>
                    <a:pt x="4485" y="3957"/>
                  </a:cubicBezTo>
                  <a:cubicBezTo>
                    <a:pt x="4599" y="3665"/>
                    <a:pt x="4661" y="3398"/>
                    <a:pt x="4676" y="3146"/>
                  </a:cubicBezTo>
                  <a:lnTo>
                    <a:pt x="6519" y="452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692704" y="4433554"/>
              <a:ext cx="421053" cy="806710"/>
            </a:xfrm>
            <a:custGeom>
              <a:avLst/>
              <a:gdLst/>
              <a:ahLst/>
              <a:cxnLst/>
              <a:rect l="l" t="t" r="r" b="b"/>
              <a:pathLst>
                <a:path w="7268" h="13925" extrusionOk="0">
                  <a:moveTo>
                    <a:pt x="4989" y="1"/>
                  </a:moveTo>
                  <a:lnTo>
                    <a:pt x="673" y="6608"/>
                  </a:lnTo>
                  <a:lnTo>
                    <a:pt x="0" y="7637"/>
                  </a:lnTo>
                  <a:lnTo>
                    <a:pt x="1217" y="7637"/>
                  </a:lnTo>
                  <a:lnTo>
                    <a:pt x="4749" y="7643"/>
                  </a:lnTo>
                  <a:lnTo>
                    <a:pt x="1217" y="13925"/>
                  </a:lnTo>
                  <a:lnTo>
                    <a:pt x="6442" y="7348"/>
                  </a:lnTo>
                  <a:lnTo>
                    <a:pt x="7268" y="6307"/>
                  </a:lnTo>
                  <a:lnTo>
                    <a:pt x="5886" y="6307"/>
                  </a:lnTo>
                  <a:lnTo>
                    <a:pt x="2476" y="6316"/>
                  </a:lnTo>
                  <a:lnTo>
                    <a:pt x="2476" y="6316"/>
                  </a:lnTo>
                  <a:lnTo>
                    <a:pt x="6525" y="452"/>
                  </a:lnTo>
                  <a:lnTo>
                    <a:pt x="6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814590" y="4449601"/>
              <a:ext cx="196855" cy="220317"/>
            </a:xfrm>
            <a:custGeom>
              <a:avLst/>
              <a:gdLst/>
              <a:ahLst/>
              <a:cxnLst/>
              <a:rect l="l" t="t" r="r" b="b"/>
              <a:pathLst>
                <a:path w="3398" h="3803" extrusionOk="0">
                  <a:moveTo>
                    <a:pt x="197" y="0"/>
                  </a:moveTo>
                  <a:cubicBezTo>
                    <a:pt x="197" y="0"/>
                    <a:pt x="0" y="805"/>
                    <a:pt x="215" y="1828"/>
                  </a:cubicBezTo>
                  <a:cubicBezTo>
                    <a:pt x="430" y="2844"/>
                    <a:pt x="1671" y="3594"/>
                    <a:pt x="2323" y="3803"/>
                  </a:cubicBezTo>
                  <a:cubicBezTo>
                    <a:pt x="3398" y="1361"/>
                    <a:pt x="655" y="402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965267" y="4679526"/>
              <a:ext cx="148481" cy="100165"/>
            </a:xfrm>
            <a:custGeom>
              <a:avLst/>
              <a:gdLst/>
              <a:ahLst/>
              <a:cxnLst/>
              <a:rect l="l" t="t" r="r" b="b"/>
              <a:pathLst>
                <a:path w="2563" h="1729" extrusionOk="0">
                  <a:moveTo>
                    <a:pt x="1321" y="0"/>
                  </a:moveTo>
                  <a:cubicBezTo>
                    <a:pt x="655" y="0"/>
                    <a:pt x="1" y="254"/>
                    <a:pt x="29" y="1490"/>
                  </a:cubicBezTo>
                  <a:cubicBezTo>
                    <a:pt x="315" y="1656"/>
                    <a:pt x="592" y="1728"/>
                    <a:pt x="852" y="1728"/>
                  </a:cubicBezTo>
                  <a:cubicBezTo>
                    <a:pt x="1730" y="1728"/>
                    <a:pt x="2406" y="902"/>
                    <a:pt x="2563" y="120"/>
                  </a:cubicBezTo>
                  <a:lnTo>
                    <a:pt x="2563" y="120"/>
                  </a:lnTo>
                  <a:cubicBezTo>
                    <a:pt x="2544" y="122"/>
                    <a:pt x="2522" y="123"/>
                    <a:pt x="2499" y="123"/>
                  </a:cubicBezTo>
                  <a:cubicBezTo>
                    <a:pt x="2252" y="123"/>
                    <a:pt x="1784" y="0"/>
                    <a:pt x="1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873679" y="4542116"/>
              <a:ext cx="80816" cy="257394"/>
            </a:xfrm>
            <a:custGeom>
              <a:avLst/>
              <a:gdLst/>
              <a:ahLst/>
              <a:cxnLst/>
              <a:rect l="l" t="t" r="r" b="b"/>
              <a:pathLst>
                <a:path w="1395" h="4443" extrusionOk="0">
                  <a:moveTo>
                    <a:pt x="9" y="0"/>
                  </a:moveTo>
                  <a:lnTo>
                    <a:pt x="0" y="3"/>
                  </a:lnTo>
                  <a:cubicBezTo>
                    <a:pt x="0" y="3"/>
                    <a:pt x="55" y="71"/>
                    <a:pt x="160" y="194"/>
                  </a:cubicBezTo>
                  <a:cubicBezTo>
                    <a:pt x="212" y="265"/>
                    <a:pt x="283" y="344"/>
                    <a:pt x="360" y="440"/>
                  </a:cubicBezTo>
                  <a:cubicBezTo>
                    <a:pt x="424" y="523"/>
                    <a:pt x="492" y="606"/>
                    <a:pt x="565" y="707"/>
                  </a:cubicBezTo>
                  <a:cubicBezTo>
                    <a:pt x="648" y="814"/>
                    <a:pt x="728" y="931"/>
                    <a:pt x="811" y="1063"/>
                  </a:cubicBezTo>
                  <a:cubicBezTo>
                    <a:pt x="888" y="1198"/>
                    <a:pt x="974" y="1337"/>
                    <a:pt x="1038" y="1490"/>
                  </a:cubicBezTo>
                  <a:cubicBezTo>
                    <a:pt x="1084" y="1598"/>
                    <a:pt x="1131" y="1711"/>
                    <a:pt x="1161" y="1828"/>
                  </a:cubicBezTo>
                  <a:cubicBezTo>
                    <a:pt x="1177" y="1877"/>
                    <a:pt x="1189" y="1923"/>
                    <a:pt x="1195" y="1969"/>
                  </a:cubicBezTo>
                  <a:cubicBezTo>
                    <a:pt x="1226" y="2138"/>
                    <a:pt x="1238" y="2313"/>
                    <a:pt x="1235" y="2488"/>
                  </a:cubicBezTo>
                  <a:cubicBezTo>
                    <a:pt x="1235" y="2660"/>
                    <a:pt x="1201" y="2833"/>
                    <a:pt x="1161" y="3001"/>
                  </a:cubicBezTo>
                  <a:cubicBezTo>
                    <a:pt x="1112" y="3167"/>
                    <a:pt x="1057" y="3333"/>
                    <a:pt x="986" y="3478"/>
                  </a:cubicBezTo>
                  <a:cubicBezTo>
                    <a:pt x="916" y="3631"/>
                    <a:pt x="833" y="3766"/>
                    <a:pt x="747" y="3892"/>
                  </a:cubicBezTo>
                  <a:cubicBezTo>
                    <a:pt x="657" y="4015"/>
                    <a:pt x="571" y="4126"/>
                    <a:pt x="482" y="4227"/>
                  </a:cubicBezTo>
                  <a:cubicBezTo>
                    <a:pt x="406" y="4310"/>
                    <a:pt x="335" y="4381"/>
                    <a:pt x="267" y="4442"/>
                  </a:cubicBezTo>
                  <a:lnTo>
                    <a:pt x="489" y="4442"/>
                  </a:lnTo>
                  <a:cubicBezTo>
                    <a:pt x="525" y="4408"/>
                    <a:pt x="562" y="4368"/>
                    <a:pt x="596" y="4332"/>
                  </a:cubicBezTo>
                  <a:cubicBezTo>
                    <a:pt x="688" y="4227"/>
                    <a:pt x="780" y="4107"/>
                    <a:pt x="873" y="3978"/>
                  </a:cubicBezTo>
                  <a:cubicBezTo>
                    <a:pt x="962" y="3843"/>
                    <a:pt x="1051" y="3702"/>
                    <a:pt x="1124" y="3542"/>
                  </a:cubicBezTo>
                  <a:cubicBezTo>
                    <a:pt x="1201" y="3385"/>
                    <a:pt x="1256" y="3216"/>
                    <a:pt x="1309" y="3041"/>
                  </a:cubicBezTo>
                  <a:cubicBezTo>
                    <a:pt x="1349" y="2863"/>
                    <a:pt x="1389" y="2679"/>
                    <a:pt x="1389" y="2492"/>
                  </a:cubicBezTo>
                  <a:cubicBezTo>
                    <a:pt x="1395" y="2396"/>
                    <a:pt x="1385" y="2304"/>
                    <a:pt x="1389" y="2212"/>
                  </a:cubicBezTo>
                  <a:cubicBezTo>
                    <a:pt x="1373" y="2114"/>
                    <a:pt x="1358" y="2034"/>
                    <a:pt x="1330" y="1942"/>
                  </a:cubicBezTo>
                  <a:cubicBezTo>
                    <a:pt x="1312" y="1862"/>
                    <a:pt x="1284" y="1782"/>
                    <a:pt x="1253" y="1705"/>
                  </a:cubicBezTo>
                  <a:cubicBezTo>
                    <a:pt x="1220" y="1613"/>
                    <a:pt x="1180" y="1527"/>
                    <a:pt x="1140" y="1444"/>
                  </a:cubicBezTo>
                  <a:cubicBezTo>
                    <a:pt x="1063" y="1290"/>
                    <a:pt x="968" y="1152"/>
                    <a:pt x="882" y="1020"/>
                  </a:cubicBezTo>
                  <a:cubicBezTo>
                    <a:pt x="790" y="894"/>
                    <a:pt x="700" y="774"/>
                    <a:pt x="611" y="670"/>
                  </a:cubicBezTo>
                  <a:cubicBezTo>
                    <a:pt x="528" y="575"/>
                    <a:pt x="452" y="486"/>
                    <a:pt x="381" y="409"/>
                  </a:cubicBezTo>
                  <a:cubicBezTo>
                    <a:pt x="304" y="323"/>
                    <a:pt x="231" y="246"/>
                    <a:pt x="175" y="185"/>
                  </a:cubicBezTo>
                  <a:cubicBezTo>
                    <a:pt x="68" y="68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931146" y="4718803"/>
              <a:ext cx="151146" cy="79947"/>
            </a:xfrm>
            <a:custGeom>
              <a:avLst/>
              <a:gdLst/>
              <a:ahLst/>
              <a:cxnLst/>
              <a:rect l="l" t="t" r="r" b="b"/>
              <a:pathLst>
                <a:path w="2609" h="1380" extrusionOk="0">
                  <a:moveTo>
                    <a:pt x="2608" y="1"/>
                  </a:moveTo>
                  <a:cubicBezTo>
                    <a:pt x="2605" y="1"/>
                    <a:pt x="2593" y="10"/>
                    <a:pt x="2568" y="13"/>
                  </a:cubicBezTo>
                  <a:cubicBezTo>
                    <a:pt x="2550" y="25"/>
                    <a:pt x="2519" y="47"/>
                    <a:pt x="2473" y="62"/>
                  </a:cubicBezTo>
                  <a:cubicBezTo>
                    <a:pt x="2390" y="105"/>
                    <a:pt x="2258" y="139"/>
                    <a:pt x="2101" y="182"/>
                  </a:cubicBezTo>
                  <a:cubicBezTo>
                    <a:pt x="1785" y="268"/>
                    <a:pt x="1361" y="369"/>
                    <a:pt x="956" y="554"/>
                  </a:cubicBezTo>
                  <a:cubicBezTo>
                    <a:pt x="857" y="600"/>
                    <a:pt x="756" y="646"/>
                    <a:pt x="664" y="707"/>
                  </a:cubicBezTo>
                  <a:cubicBezTo>
                    <a:pt x="572" y="762"/>
                    <a:pt x="486" y="830"/>
                    <a:pt x="403" y="898"/>
                  </a:cubicBezTo>
                  <a:cubicBezTo>
                    <a:pt x="320" y="962"/>
                    <a:pt x="255" y="1042"/>
                    <a:pt x="185" y="1113"/>
                  </a:cubicBezTo>
                  <a:cubicBezTo>
                    <a:pt x="123" y="1189"/>
                    <a:pt x="74" y="1266"/>
                    <a:pt x="25" y="1334"/>
                  </a:cubicBezTo>
                  <a:lnTo>
                    <a:pt x="0" y="1380"/>
                  </a:lnTo>
                  <a:lnTo>
                    <a:pt x="185" y="1380"/>
                  </a:lnTo>
                  <a:cubicBezTo>
                    <a:pt x="218" y="1328"/>
                    <a:pt x="258" y="1269"/>
                    <a:pt x="304" y="1211"/>
                  </a:cubicBezTo>
                  <a:cubicBezTo>
                    <a:pt x="369" y="1149"/>
                    <a:pt x="424" y="1073"/>
                    <a:pt x="501" y="1011"/>
                  </a:cubicBezTo>
                  <a:cubicBezTo>
                    <a:pt x="538" y="980"/>
                    <a:pt x="578" y="947"/>
                    <a:pt x="615" y="916"/>
                  </a:cubicBezTo>
                  <a:cubicBezTo>
                    <a:pt x="655" y="885"/>
                    <a:pt x="701" y="858"/>
                    <a:pt x="741" y="827"/>
                  </a:cubicBezTo>
                  <a:cubicBezTo>
                    <a:pt x="824" y="765"/>
                    <a:pt x="919" y="716"/>
                    <a:pt x="1011" y="661"/>
                  </a:cubicBezTo>
                  <a:cubicBezTo>
                    <a:pt x="1392" y="461"/>
                    <a:pt x="1810" y="335"/>
                    <a:pt x="2117" y="231"/>
                  </a:cubicBezTo>
                  <a:cubicBezTo>
                    <a:pt x="2270" y="179"/>
                    <a:pt x="2399" y="133"/>
                    <a:pt x="2485" y="87"/>
                  </a:cubicBezTo>
                  <a:cubicBezTo>
                    <a:pt x="2528" y="62"/>
                    <a:pt x="2559" y="41"/>
                    <a:pt x="2577" y="25"/>
                  </a:cubicBezTo>
                  <a:cubicBezTo>
                    <a:pt x="2593" y="13"/>
                    <a:pt x="2605" y="7"/>
                    <a:pt x="2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3"/>
          <p:cNvGrpSpPr/>
          <p:nvPr/>
        </p:nvGrpSpPr>
        <p:grpSpPr>
          <a:xfrm rot="-1396822">
            <a:off x="175863" y="4551368"/>
            <a:ext cx="680708" cy="394596"/>
            <a:chOff x="753489" y="4226263"/>
            <a:chExt cx="924843" cy="536117"/>
          </a:xfrm>
        </p:grpSpPr>
        <p:sp>
          <p:nvSpPr>
            <p:cNvPr id="329" name="Google Shape;329;p33"/>
            <p:cNvSpPr/>
            <p:nvPr/>
          </p:nvSpPr>
          <p:spPr>
            <a:xfrm>
              <a:off x="753511" y="4226263"/>
              <a:ext cx="924821" cy="535167"/>
            </a:xfrm>
            <a:custGeom>
              <a:avLst/>
              <a:gdLst/>
              <a:ahLst/>
              <a:cxnLst/>
              <a:rect l="l" t="t" r="r" b="b"/>
              <a:pathLst>
                <a:path w="9726" h="5628" extrusionOk="0">
                  <a:moveTo>
                    <a:pt x="6009" y="1"/>
                  </a:moveTo>
                  <a:cubicBezTo>
                    <a:pt x="5404" y="1"/>
                    <a:pt x="4854" y="246"/>
                    <a:pt x="4454" y="636"/>
                  </a:cubicBezTo>
                  <a:cubicBezTo>
                    <a:pt x="4304" y="642"/>
                    <a:pt x="4163" y="661"/>
                    <a:pt x="4021" y="692"/>
                  </a:cubicBezTo>
                  <a:cubicBezTo>
                    <a:pt x="3905" y="673"/>
                    <a:pt x="3785" y="658"/>
                    <a:pt x="3662" y="658"/>
                  </a:cubicBezTo>
                  <a:cubicBezTo>
                    <a:pt x="2753" y="658"/>
                    <a:pt x="1988" y="1266"/>
                    <a:pt x="1748" y="2095"/>
                  </a:cubicBezTo>
                  <a:cubicBezTo>
                    <a:pt x="1687" y="2089"/>
                    <a:pt x="1625" y="2086"/>
                    <a:pt x="1564" y="2086"/>
                  </a:cubicBezTo>
                  <a:cubicBezTo>
                    <a:pt x="698" y="2086"/>
                    <a:pt x="0" y="2783"/>
                    <a:pt x="0" y="3647"/>
                  </a:cubicBezTo>
                  <a:lnTo>
                    <a:pt x="0" y="5210"/>
                  </a:lnTo>
                  <a:lnTo>
                    <a:pt x="541" y="5210"/>
                  </a:lnTo>
                  <a:lnTo>
                    <a:pt x="541" y="5628"/>
                  </a:lnTo>
                  <a:lnTo>
                    <a:pt x="2258" y="5628"/>
                  </a:lnTo>
                  <a:cubicBezTo>
                    <a:pt x="2654" y="5628"/>
                    <a:pt x="3020" y="5496"/>
                    <a:pt x="3309" y="5269"/>
                  </a:cubicBezTo>
                  <a:cubicBezTo>
                    <a:pt x="3674" y="5474"/>
                    <a:pt x="4092" y="5597"/>
                    <a:pt x="4544" y="5597"/>
                  </a:cubicBezTo>
                  <a:cubicBezTo>
                    <a:pt x="5173" y="5597"/>
                    <a:pt x="5745" y="5364"/>
                    <a:pt x="6184" y="4980"/>
                  </a:cubicBezTo>
                  <a:cubicBezTo>
                    <a:pt x="6516" y="5152"/>
                    <a:pt x="6896" y="5253"/>
                    <a:pt x="7296" y="5253"/>
                  </a:cubicBezTo>
                  <a:cubicBezTo>
                    <a:pt x="8641" y="5253"/>
                    <a:pt x="9725" y="4163"/>
                    <a:pt x="9725" y="2820"/>
                  </a:cubicBezTo>
                  <a:cubicBezTo>
                    <a:pt x="9725" y="1481"/>
                    <a:pt x="8641" y="391"/>
                    <a:pt x="7296" y="391"/>
                  </a:cubicBezTo>
                  <a:lnTo>
                    <a:pt x="7265" y="391"/>
                  </a:lnTo>
                  <a:cubicBezTo>
                    <a:pt x="6909" y="145"/>
                    <a:pt x="6473" y="1"/>
                    <a:pt x="600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53489" y="4226548"/>
              <a:ext cx="782000" cy="495514"/>
            </a:xfrm>
            <a:custGeom>
              <a:avLst/>
              <a:gdLst/>
              <a:ahLst/>
              <a:cxnLst/>
              <a:rect l="l" t="t" r="r" b="b"/>
              <a:pathLst>
                <a:path w="8224" h="5211" extrusionOk="0">
                  <a:moveTo>
                    <a:pt x="6009" y="1"/>
                  </a:moveTo>
                  <a:cubicBezTo>
                    <a:pt x="5336" y="1"/>
                    <a:pt x="4734" y="302"/>
                    <a:pt x="4326" y="772"/>
                  </a:cubicBezTo>
                  <a:cubicBezTo>
                    <a:pt x="4120" y="701"/>
                    <a:pt x="3893" y="658"/>
                    <a:pt x="3662" y="658"/>
                  </a:cubicBezTo>
                  <a:cubicBezTo>
                    <a:pt x="2753" y="658"/>
                    <a:pt x="1988" y="1269"/>
                    <a:pt x="1745" y="2099"/>
                  </a:cubicBezTo>
                  <a:cubicBezTo>
                    <a:pt x="1684" y="2089"/>
                    <a:pt x="1623" y="2086"/>
                    <a:pt x="1561" y="2086"/>
                  </a:cubicBezTo>
                  <a:cubicBezTo>
                    <a:pt x="698" y="2086"/>
                    <a:pt x="1" y="2784"/>
                    <a:pt x="1" y="3650"/>
                  </a:cubicBezTo>
                  <a:lnTo>
                    <a:pt x="1" y="5210"/>
                  </a:lnTo>
                  <a:lnTo>
                    <a:pt x="1561" y="5210"/>
                  </a:lnTo>
                  <a:cubicBezTo>
                    <a:pt x="2120" y="5210"/>
                    <a:pt x="2606" y="4918"/>
                    <a:pt x="2882" y="4482"/>
                  </a:cubicBezTo>
                  <a:cubicBezTo>
                    <a:pt x="3122" y="4584"/>
                    <a:pt x="3386" y="4639"/>
                    <a:pt x="3662" y="4639"/>
                  </a:cubicBezTo>
                  <a:cubicBezTo>
                    <a:pt x="4157" y="4639"/>
                    <a:pt x="4608" y="4458"/>
                    <a:pt x="4955" y="4163"/>
                  </a:cubicBezTo>
                  <a:cubicBezTo>
                    <a:pt x="5272" y="4332"/>
                    <a:pt x="5628" y="4427"/>
                    <a:pt x="6009" y="4427"/>
                  </a:cubicBezTo>
                  <a:cubicBezTo>
                    <a:pt x="7232" y="4427"/>
                    <a:pt x="8224" y="3438"/>
                    <a:pt x="8224" y="2212"/>
                  </a:cubicBezTo>
                  <a:cubicBezTo>
                    <a:pt x="8224" y="993"/>
                    <a:pt x="7228" y="1"/>
                    <a:pt x="6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804646" y="4263347"/>
              <a:ext cx="873664" cy="499032"/>
            </a:xfrm>
            <a:custGeom>
              <a:avLst/>
              <a:gdLst/>
              <a:ahLst/>
              <a:cxnLst/>
              <a:rect l="l" t="t" r="r" b="b"/>
              <a:pathLst>
                <a:path w="9188" h="5248" extrusionOk="0">
                  <a:moveTo>
                    <a:pt x="6758" y="1"/>
                  </a:moveTo>
                  <a:cubicBezTo>
                    <a:pt x="6168" y="1"/>
                    <a:pt x="5628" y="213"/>
                    <a:pt x="5207" y="560"/>
                  </a:cubicBezTo>
                  <a:cubicBezTo>
                    <a:pt x="4847" y="360"/>
                    <a:pt x="4439" y="246"/>
                    <a:pt x="4000" y="246"/>
                  </a:cubicBezTo>
                  <a:cubicBezTo>
                    <a:pt x="2952" y="246"/>
                    <a:pt x="2058" y="898"/>
                    <a:pt x="1693" y="1819"/>
                  </a:cubicBezTo>
                  <a:cubicBezTo>
                    <a:pt x="756" y="1828"/>
                    <a:pt x="0" y="2593"/>
                    <a:pt x="0" y="3530"/>
                  </a:cubicBezTo>
                  <a:lnTo>
                    <a:pt x="0" y="5247"/>
                  </a:lnTo>
                  <a:lnTo>
                    <a:pt x="1720" y="5247"/>
                  </a:lnTo>
                  <a:cubicBezTo>
                    <a:pt x="2114" y="5247"/>
                    <a:pt x="2479" y="5112"/>
                    <a:pt x="2771" y="4885"/>
                  </a:cubicBezTo>
                  <a:cubicBezTo>
                    <a:pt x="3137" y="5094"/>
                    <a:pt x="3554" y="5216"/>
                    <a:pt x="4003" y="5216"/>
                  </a:cubicBezTo>
                  <a:cubicBezTo>
                    <a:pt x="4632" y="5216"/>
                    <a:pt x="5207" y="4983"/>
                    <a:pt x="5643" y="4599"/>
                  </a:cubicBezTo>
                  <a:cubicBezTo>
                    <a:pt x="5978" y="4771"/>
                    <a:pt x="6356" y="4869"/>
                    <a:pt x="6758" y="4869"/>
                  </a:cubicBezTo>
                  <a:cubicBezTo>
                    <a:pt x="8100" y="4869"/>
                    <a:pt x="9188" y="3779"/>
                    <a:pt x="9188" y="2440"/>
                  </a:cubicBezTo>
                  <a:cubicBezTo>
                    <a:pt x="9188" y="1091"/>
                    <a:pt x="8100" y="1"/>
                    <a:pt x="6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851050" y="2381675"/>
            <a:ext cx="46338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70800" y="932375"/>
            <a:ext cx="1371000" cy="10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1050" y="3572075"/>
            <a:ext cx="4633800" cy="46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3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743976" y="1577800"/>
            <a:ext cx="3667200" cy="26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34975" y="465425"/>
            <a:ext cx="36672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734975" y="1597663"/>
            <a:ext cx="7674000" cy="11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3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34975" y="3121800"/>
            <a:ext cx="76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960875" y="1508469"/>
            <a:ext cx="30309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954675" y="2549631"/>
            <a:ext cx="30309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0" y="-374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003400" y="1375700"/>
            <a:ext cx="51372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2003400" y="2237800"/>
            <a:ext cx="51372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2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181875" y="1418275"/>
            <a:ext cx="29667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ubTitle" idx="1"/>
          </p:nvPr>
        </p:nvSpPr>
        <p:spPr>
          <a:xfrm>
            <a:off x="4181875" y="1729100"/>
            <a:ext cx="29667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title" idx="2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3"/>
          </p:nvPr>
        </p:nvSpPr>
        <p:spPr>
          <a:xfrm>
            <a:off x="4181875" y="3156400"/>
            <a:ext cx="29667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4"/>
          </p:nvPr>
        </p:nvSpPr>
        <p:spPr>
          <a:xfrm>
            <a:off x="4181875" y="3467225"/>
            <a:ext cx="29667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5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subTitle" idx="1"/>
          </p:nvPr>
        </p:nvSpPr>
        <p:spPr>
          <a:xfrm>
            <a:off x="0" y="47712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2"/>
          </p:nvPr>
        </p:nvSpPr>
        <p:spPr>
          <a:xfrm>
            <a:off x="0" y="-37400"/>
            <a:ext cx="9144000" cy="3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BFBFB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32"/>
          <p:cNvGrpSpPr/>
          <p:nvPr/>
        </p:nvGrpSpPr>
        <p:grpSpPr>
          <a:xfrm rot="-1109563">
            <a:off x="8373623" y="649636"/>
            <a:ext cx="336179" cy="627882"/>
            <a:chOff x="2777825" y="2491525"/>
            <a:chExt cx="133975" cy="250225"/>
          </a:xfrm>
        </p:grpSpPr>
        <p:sp>
          <p:nvSpPr>
            <p:cNvPr id="198" name="Google Shape;198;p32"/>
            <p:cNvSpPr/>
            <p:nvPr/>
          </p:nvSpPr>
          <p:spPr>
            <a:xfrm>
              <a:off x="2777825" y="2491525"/>
              <a:ext cx="133650" cy="250225"/>
            </a:xfrm>
            <a:custGeom>
              <a:avLst/>
              <a:gdLst/>
              <a:ahLst/>
              <a:cxnLst/>
              <a:rect l="l" t="t" r="r" b="b"/>
              <a:pathLst>
                <a:path w="5346" h="10009" extrusionOk="0">
                  <a:moveTo>
                    <a:pt x="1337" y="1"/>
                  </a:moveTo>
                  <a:lnTo>
                    <a:pt x="1337" y="845"/>
                  </a:lnTo>
                  <a:lnTo>
                    <a:pt x="0" y="845"/>
                  </a:lnTo>
                  <a:lnTo>
                    <a:pt x="0" y="10008"/>
                  </a:lnTo>
                  <a:lnTo>
                    <a:pt x="5345" y="10008"/>
                  </a:lnTo>
                  <a:lnTo>
                    <a:pt x="5345" y="845"/>
                  </a:lnTo>
                  <a:lnTo>
                    <a:pt x="4009" y="845"/>
                  </a:lnTo>
                  <a:lnTo>
                    <a:pt x="4009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2778075" y="2512650"/>
              <a:ext cx="66850" cy="229100"/>
            </a:xfrm>
            <a:custGeom>
              <a:avLst/>
              <a:gdLst/>
              <a:ahLst/>
              <a:cxnLst/>
              <a:rect l="l" t="t" r="r" b="b"/>
              <a:pathLst>
                <a:path w="2674" h="9164" extrusionOk="0">
                  <a:moveTo>
                    <a:pt x="1" y="0"/>
                  </a:moveTo>
                  <a:lnTo>
                    <a:pt x="1" y="9163"/>
                  </a:lnTo>
                  <a:lnTo>
                    <a:pt x="2673" y="9163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2844900" y="2512650"/>
              <a:ext cx="66825" cy="229100"/>
            </a:xfrm>
            <a:custGeom>
              <a:avLst/>
              <a:gdLst/>
              <a:ahLst/>
              <a:cxnLst/>
              <a:rect l="l" t="t" r="r" b="b"/>
              <a:pathLst>
                <a:path w="2673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2673" y="9163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2811500" y="2491525"/>
              <a:ext cx="67224" cy="21225"/>
            </a:xfrm>
            <a:custGeom>
              <a:avLst/>
              <a:gdLst/>
              <a:ahLst/>
              <a:cxnLst/>
              <a:rect l="l" t="t" r="r" b="b"/>
              <a:pathLst>
                <a:path w="1337" h="849" extrusionOk="0">
                  <a:moveTo>
                    <a:pt x="0" y="1"/>
                  </a:moveTo>
                  <a:lnTo>
                    <a:pt x="0" y="848"/>
                  </a:lnTo>
                  <a:lnTo>
                    <a:pt x="1336" y="848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2844900" y="2491525"/>
              <a:ext cx="33425" cy="21225"/>
            </a:xfrm>
            <a:custGeom>
              <a:avLst/>
              <a:gdLst/>
              <a:ahLst/>
              <a:cxnLst/>
              <a:rect l="l" t="t" r="r" b="b"/>
              <a:pathLst>
                <a:path w="1337" h="849" extrusionOk="0">
                  <a:moveTo>
                    <a:pt x="0" y="1"/>
                  </a:moveTo>
                  <a:lnTo>
                    <a:pt x="0" y="848"/>
                  </a:lnTo>
                  <a:lnTo>
                    <a:pt x="1337" y="848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2778075" y="2512650"/>
              <a:ext cx="27900" cy="229100"/>
            </a:xfrm>
            <a:custGeom>
              <a:avLst/>
              <a:gdLst/>
              <a:ahLst/>
              <a:cxnLst/>
              <a:rect l="l" t="t" r="r" b="b"/>
              <a:pathLst>
                <a:path w="1116" h="9164" extrusionOk="0">
                  <a:moveTo>
                    <a:pt x="1" y="0"/>
                  </a:moveTo>
                  <a:lnTo>
                    <a:pt x="1" y="9163"/>
                  </a:lnTo>
                  <a:lnTo>
                    <a:pt x="1116" y="916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2883975" y="2512650"/>
              <a:ext cx="27825" cy="229100"/>
            </a:xfrm>
            <a:custGeom>
              <a:avLst/>
              <a:gdLst/>
              <a:ahLst/>
              <a:cxnLst/>
              <a:rect l="l" t="t" r="r" b="b"/>
              <a:pathLst>
                <a:path w="1113" h="9164" extrusionOk="0">
                  <a:moveTo>
                    <a:pt x="1" y="0"/>
                  </a:moveTo>
                  <a:lnTo>
                    <a:pt x="1" y="9163"/>
                  </a:lnTo>
                  <a:lnTo>
                    <a:pt x="1113" y="9163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2797050" y="2551425"/>
              <a:ext cx="95625" cy="169975"/>
            </a:xfrm>
            <a:custGeom>
              <a:avLst/>
              <a:gdLst/>
              <a:ahLst/>
              <a:cxnLst/>
              <a:rect l="l" t="t" r="r" b="b"/>
              <a:pathLst>
                <a:path w="3825" h="6799" extrusionOk="0">
                  <a:moveTo>
                    <a:pt x="1" y="1"/>
                  </a:moveTo>
                  <a:lnTo>
                    <a:pt x="1" y="6798"/>
                  </a:lnTo>
                  <a:lnTo>
                    <a:pt x="3825" y="6798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2802125" y="2558425"/>
              <a:ext cx="42800" cy="19975"/>
            </a:xfrm>
            <a:custGeom>
              <a:avLst/>
              <a:gdLst/>
              <a:ahLst/>
              <a:cxnLst/>
              <a:rect l="l" t="t" r="r" b="b"/>
              <a:pathLst>
                <a:path w="1712" h="799" extrusionOk="0">
                  <a:moveTo>
                    <a:pt x="0" y="0"/>
                  </a:moveTo>
                  <a:lnTo>
                    <a:pt x="0" y="799"/>
                  </a:lnTo>
                  <a:lnTo>
                    <a:pt x="1711" y="799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2844900" y="2558425"/>
              <a:ext cx="42875" cy="19975"/>
            </a:xfrm>
            <a:custGeom>
              <a:avLst/>
              <a:gdLst/>
              <a:ahLst/>
              <a:cxnLst/>
              <a:rect l="l" t="t" r="r" b="b"/>
              <a:pathLst>
                <a:path w="1715" h="799" extrusionOk="0">
                  <a:moveTo>
                    <a:pt x="0" y="0"/>
                  </a:moveTo>
                  <a:lnTo>
                    <a:pt x="0" y="799"/>
                  </a:lnTo>
                  <a:lnTo>
                    <a:pt x="1714" y="79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2802125" y="2581375"/>
              <a:ext cx="42800" cy="20000"/>
            </a:xfrm>
            <a:custGeom>
              <a:avLst/>
              <a:gdLst/>
              <a:ahLst/>
              <a:cxnLst/>
              <a:rect l="l" t="t" r="r" b="b"/>
              <a:pathLst>
                <a:path w="1712" h="800" extrusionOk="0">
                  <a:moveTo>
                    <a:pt x="0" y="1"/>
                  </a:moveTo>
                  <a:lnTo>
                    <a:pt x="0" y="799"/>
                  </a:lnTo>
                  <a:lnTo>
                    <a:pt x="1711" y="799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2844900" y="2581375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0" y="1"/>
                  </a:moveTo>
                  <a:lnTo>
                    <a:pt x="0" y="799"/>
                  </a:lnTo>
                  <a:lnTo>
                    <a:pt x="1714" y="799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2802125" y="2604350"/>
              <a:ext cx="42800" cy="19900"/>
            </a:xfrm>
            <a:custGeom>
              <a:avLst/>
              <a:gdLst/>
              <a:ahLst/>
              <a:cxnLst/>
              <a:rect l="l" t="t" r="r" b="b"/>
              <a:pathLst>
                <a:path w="1712" h="796" extrusionOk="0">
                  <a:moveTo>
                    <a:pt x="0" y="0"/>
                  </a:moveTo>
                  <a:lnTo>
                    <a:pt x="0" y="796"/>
                  </a:lnTo>
                  <a:lnTo>
                    <a:pt x="1711" y="796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2844900" y="2604350"/>
              <a:ext cx="42875" cy="19900"/>
            </a:xfrm>
            <a:custGeom>
              <a:avLst/>
              <a:gdLst/>
              <a:ahLst/>
              <a:cxnLst/>
              <a:rect l="l" t="t" r="r" b="b"/>
              <a:pathLst>
                <a:path w="1715" h="796" extrusionOk="0">
                  <a:moveTo>
                    <a:pt x="0" y="0"/>
                  </a:moveTo>
                  <a:lnTo>
                    <a:pt x="0" y="796"/>
                  </a:lnTo>
                  <a:lnTo>
                    <a:pt x="1714" y="796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2802125" y="2627150"/>
              <a:ext cx="42800" cy="20000"/>
            </a:xfrm>
            <a:custGeom>
              <a:avLst/>
              <a:gdLst/>
              <a:ahLst/>
              <a:cxnLst/>
              <a:rect l="l" t="t" r="r" b="b"/>
              <a:pathLst>
                <a:path w="1712" h="800" extrusionOk="0">
                  <a:moveTo>
                    <a:pt x="0" y="0"/>
                  </a:moveTo>
                  <a:lnTo>
                    <a:pt x="0" y="799"/>
                  </a:lnTo>
                  <a:lnTo>
                    <a:pt x="1711" y="799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2844900" y="2627150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0" y="0"/>
                  </a:moveTo>
                  <a:lnTo>
                    <a:pt x="0" y="799"/>
                  </a:lnTo>
                  <a:lnTo>
                    <a:pt x="1714" y="79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2802125" y="2650100"/>
              <a:ext cx="42800" cy="20000"/>
            </a:xfrm>
            <a:custGeom>
              <a:avLst/>
              <a:gdLst/>
              <a:ahLst/>
              <a:cxnLst/>
              <a:rect l="l" t="t" r="r" b="b"/>
              <a:pathLst>
                <a:path w="1712" h="800" extrusionOk="0">
                  <a:moveTo>
                    <a:pt x="0" y="1"/>
                  </a:moveTo>
                  <a:lnTo>
                    <a:pt x="0" y="799"/>
                  </a:lnTo>
                  <a:lnTo>
                    <a:pt x="1711" y="799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2844900" y="2650100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0" y="1"/>
                  </a:moveTo>
                  <a:lnTo>
                    <a:pt x="0" y="799"/>
                  </a:lnTo>
                  <a:lnTo>
                    <a:pt x="1714" y="799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2802125" y="2673075"/>
              <a:ext cx="42800" cy="19975"/>
            </a:xfrm>
            <a:custGeom>
              <a:avLst/>
              <a:gdLst/>
              <a:ahLst/>
              <a:cxnLst/>
              <a:rect l="l" t="t" r="r" b="b"/>
              <a:pathLst>
                <a:path w="1712" h="799" extrusionOk="0">
                  <a:moveTo>
                    <a:pt x="0" y="0"/>
                  </a:moveTo>
                  <a:lnTo>
                    <a:pt x="0" y="799"/>
                  </a:lnTo>
                  <a:lnTo>
                    <a:pt x="1711" y="799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2844900" y="2673075"/>
              <a:ext cx="42875" cy="19975"/>
            </a:xfrm>
            <a:custGeom>
              <a:avLst/>
              <a:gdLst/>
              <a:ahLst/>
              <a:cxnLst/>
              <a:rect l="l" t="t" r="r" b="b"/>
              <a:pathLst>
                <a:path w="1715" h="799" extrusionOk="0">
                  <a:moveTo>
                    <a:pt x="0" y="0"/>
                  </a:moveTo>
                  <a:lnTo>
                    <a:pt x="0" y="799"/>
                  </a:lnTo>
                  <a:lnTo>
                    <a:pt x="1714" y="79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2802125" y="2695950"/>
              <a:ext cx="42800" cy="20000"/>
            </a:xfrm>
            <a:custGeom>
              <a:avLst/>
              <a:gdLst/>
              <a:ahLst/>
              <a:cxnLst/>
              <a:rect l="l" t="t" r="r" b="b"/>
              <a:pathLst>
                <a:path w="1712" h="800" extrusionOk="0">
                  <a:moveTo>
                    <a:pt x="0" y="1"/>
                  </a:moveTo>
                  <a:lnTo>
                    <a:pt x="0" y="799"/>
                  </a:lnTo>
                  <a:lnTo>
                    <a:pt x="1711" y="799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2844900" y="2695950"/>
              <a:ext cx="42875" cy="20000"/>
            </a:xfrm>
            <a:custGeom>
              <a:avLst/>
              <a:gdLst/>
              <a:ahLst/>
              <a:cxnLst/>
              <a:rect l="l" t="t" r="r" b="b"/>
              <a:pathLst>
                <a:path w="1715" h="800" extrusionOk="0">
                  <a:moveTo>
                    <a:pt x="0" y="1"/>
                  </a:moveTo>
                  <a:lnTo>
                    <a:pt x="0" y="799"/>
                  </a:lnTo>
                  <a:lnTo>
                    <a:pt x="1714" y="799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2842750" y="2519950"/>
              <a:ext cx="4400" cy="24675"/>
            </a:xfrm>
            <a:custGeom>
              <a:avLst/>
              <a:gdLst/>
              <a:ahLst/>
              <a:cxnLst/>
              <a:rect l="l" t="t" r="r" b="b"/>
              <a:pathLst>
                <a:path w="176" h="987" extrusionOk="0">
                  <a:moveTo>
                    <a:pt x="0" y="0"/>
                  </a:moveTo>
                  <a:lnTo>
                    <a:pt x="0" y="986"/>
                  </a:lnTo>
                  <a:lnTo>
                    <a:pt x="175" y="98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2832600" y="2530075"/>
              <a:ext cx="24675" cy="4325"/>
            </a:xfrm>
            <a:custGeom>
              <a:avLst/>
              <a:gdLst/>
              <a:ahLst/>
              <a:cxnLst/>
              <a:rect l="l" t="t" r="r" b="b"/>
              <a:pathLst>
                <a:path w="987" h="173" extrusionOk="0">
                  <a:moveTo>
                    <a:pt x="1" y="1"/>
                  </a:moveTo>
                  <a:lnTo>
                    <a:pt x="1" y="173"/>
                  </a:lnTo>
                  <a:lnTo>
                    <a:pt x="987" y="173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32"/>
          <p:cNvGrpSpPr/>
          <p:nvPr/>
        </p:nvGrpSpPr>
        <p:grpSpPr>
          <a:xfrm rot="455736">
            <a:off x="8189160" y="3739255"/>
            <a:ext cx="705102" cy="1077359"/>
            <a:chOff x="7425079" y="1535350"/>
            <a:chExt cx="1795775" cy="2743848"/>
          </a:xfrm>
        </p:grpSpPr>
        <p:sp>
          <p:nvSpPr>
            <p:cNvPr id="223" name="Google Shape;223;p32"/>
            <p:cNvSpPr/>
            <p:nvPr/>
          </p:nvSpPr>
          <p:spPr>
            <a:xfrm>
              <a:off x="7425625" y="1535350"/>
              <a:ext cx="1795229" cy="2743847"/>
            </a:xfrm>
            <a:custGeom>
              <a:avLst/>
              <a:gdLst/>
              <a:ahLst/>
              <a:cxnLst/>
              <a:rect l="l" t="t" r="r" b="b"/>
              <a:pathLst>
                <a:path w="10049" h="15359" extrusionOk="0">
                  <a:moveTo>
                    <a:pt x="4310" y="0"/>
                  </a:moveTo>
                  <a:lnTo>
                    <a:pt x="4310" y="5243"/>
                  </a:lnTo>
                  <a:lnTo>
                    <a:pt x="4313" y="5243"/>
                  </a:lnTo>
                  <a:cubicBezTo>
                    <a:pt x="578" y="6899"/>
                    <a:pt x="1" y="8457"/>
                    <a:pt x="1" y="8457"/>
                  </a:cubicBezTo>
                  <a:lnTo>
                    <a:pt x="4654" y="6389"/>
                  </a:lnTo>
                  <a:lnTo>
                    <a:pt x="4393" y="15359"/>
                  </a:lnTo>
                  <a:lnTo>
                    <a:pt x="5484" y="15359"/>
                  </a:lnTo>
                  <a:lnTo>
                    <a:pt x="5136" y="6405"/>
                  </a:lnTo>
                  <a:lnTo>
                    <a:pt x="5136" y="6405"/>
                  </a:lnTo>
                  <a:cubicBezTo>
                    <a:pt x="7458" y="7705"/>
                    <a:pt x="8906" y="7909"/>
                    <a:pt x="9587" y="7909"/>
                  </a:cubicBezTo>
                  <a:cubicBezTo>
                    <a:pt x="9898" y="7909"/>
                    <a:pt x="10048" y="7867"/>
                    <a:pt x="10048" y="7867"/>
                  </a:cubicBezTo>
                  <a:lnTo>
                    <a:pt x="5505" y="5243"/>
                  </a:lnTo>
                  <a:lnTo>
                    <a:pt x="5502" y="5243"/>
                  </a:lnTo>
                  <a:cubicBezTo>
                    <a:pt x="5502" y="1155"/>
                    <a:pt x="4310" y="0"/>
                    <a:pt x="431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8209700" y="2505943"/>
              <a:ext cx="88609" cy="1773255"/>
            </a:xfrm>
            <a:custGeom>
              <a:avLst/>
              <a:gdLst/>
              <a:ahLst/>
              <a:cxnLst/>
              <a:rect l="l" t="t" r="r" b="b"/>
              <a:pathLst>
                <a:path w="496" h="9926" extrusionOk="0">
                  <a:moveTo>
                    <a:pt x="495" y="1"/>
                  </a:moveTo>
                  <a:lnTo>
                    <a:pt x="286" y="225"/>
                  </a:lnTo>
                  <a:lnTo>
                    <a:pt x="1" y="9926"/>
                  </a:lnTo>
                  <a:lnTo>
                    <a:pt x="495" y="992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8298130" y="2505943"/>
              <a:ext cx="107188" cy="1773255"/>
            </a:xfrm>
            <a:custGeom>
              <a:avLst/>
              <a:gdLst/>
              <a:ahLst/>
              <a:cxnLst/>
              <a:rect l="l" t="t" r="r" b="b"/>
              <a:pathLst>
                <a:path w="600" h="9926" extrusionOk="0">
                  <a:moveTo>
                    <a:pt x="0" y="1"/>
                  </a:moveTo>
                  <a:lnTo>
                    <a:pt x="0" y="9926"/>
                  </a:lnTo>
                  <a:lnTo>
                    <a:pt x="599" y="9926"/>
                  </a:lnTo>
                  <a:lnTo>
                    <a:pt x="221" y="2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8194872" y="1535886"/>
              <a:ext cx="212591" cy="936827"/>
            </a:xfrm>
            <a:custGeom>
              <a:avLst/>
              <a:gdLst/>
              <a:ahLst/>
              <a:cxnLst/>
              <a:rect l="l" t="t" r="r" b="b"/>
              <a:pathLst>
                <a:path w="1190" h="5244" extrusionOk="0">
                  <a:moveTo>
                    <a:pt x="1" y="0"/>
                  </a:moveTo>
                  <a:lnTo>
                    <a:pt x="1" y="5244"/>
                  </a:lnTo>
                  <a:lnTo>
                    <a:pt x="1190" y="5244"/>
                  </a:lnTo>
                  <a:cubicBezTo>
                    <a:pt x="1190" y="115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8301882" y="2472536"/>
              <a:ext cx="917712" cy="476453"/>
            </a:xfrm>
            <a:custGeom>
              <a:avLst/>
              <a:gdLst/>
              <a:ahLst/>
              <a:cxnLst/>
              <a:rect l="l" t="t" r="r" b="b"/>
              <a:pathLst>
                <a:path w="5137" h="2667" extrusionOk="0">
                  <a:moveTo>
                    <a:pt x="594" y="1"/>
                  </a:moveTo>
                  <a:lnTo>
                    <a:pt x="1" y="1033"/>
                  </a:lnTo>
                  <a:cubicBezTo>
                    <a:pt x="2451" y="2449"/>
                    <a:pt x="3970" y="2667"/>
                    <a:pt x="4673" y="2667"/>
                  </a:cubicBezTo>
                  <a:cubicBezTo>
                    <a:pt x="4985" y="2667"/>
                    <a:pt x="5137" y="2624"/>
                    <a:pt x="5137" y="262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425615" y="2472000"/>
              <a:ext cx="876981" cy="574709"/>
            </a:xfrm>
            <a:custGeom>
              <a:avLst/>
              <a:gdLst/>
              <a:ahLst/>
              <a:cxnLst/>
              <a:rect l="l" t="t" r="r" b="b"/>
              <a:pathLst>
                <a:path w="4909" h="3217" extrusionOk="0">
                  <a:moveTo>
                    <a:pt x="4313" y="0"/>
                  </a:moveTo>
                  <a:cubicBezTo>
                    <a:pt x="578" y="1659"/>
                    <a:pt x="0" y="3217"/>
                    <a:pt x="0" y="3217"/>
                  </a:cubicBezTo>
                  <a:lnTo>
                    <a:pt x="4909" y="1036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8195408" y="2472536"/>
              <a:ext cx="212591" cy="184543"/>
            </a:xfrm>
            <a:custGeom>
              <a:avLst/>
              <a:gdLst/>
              <a:ahLst/>
              <a:cxnLst/>
              <a:rect l="l" t="t" r="r" b="b"/>
              <a:pathLst>
                <a:path w="1190" h="1033" extrusionOk="0">
                  <a:moveTo>
                    <a:pt x="1" y="1"/>
                  </a:moveTo>
                  <a:lnTo>
                    <a:pt x="600" y="1033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7425079" y="2533455"/>
              <a:ext cx="876981" cy="513254"/>
            </a:xfrm>
            <a:custGeom>
              <a:avLst/>
              <a:gdLst/>
              <a:ahLst/>
              <a:cxnLst/>
              <a:rect l="l" t="t" r="r" b="b"/>
              <a:pathLst>
                <a:path w="4909" h="2873" extrusionOk="0">
                  <a:moveTo>
                    <a:pt x="4903" y="1"/>
                  </a:moveTo>
                  <a:cubicBezTo>
                    <a:pt x="1938" y="1248"/>
                    <a:pt x="0" y="2873"/>
                    <a:pt x="0" y="2873"/>
                  </a:cubicBezTo>
                  <a:lnTo>
                    <a:pt x="4909" y="692"/>
                  </a:lnTo>
                  <a:lnTo>
                    <a:pt x="4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8194872" y="1535350"/>
              <a:ext cx="179719" cy="998282"/>
            </a:xfrm>
            <a:custGeom>
              <a:avLst/>
              <a:gdLst/>
              <a:ahLst/>
              <a:cxnLst/>
              <a:rect l="l" t="t" r="r" b="b"/>
              <a:pathLst>
                <a:path w="1006" h="5588" extrusionOk="0">
                  <a:moveTo>
                    <a:pt x="1" y="0"/>
                  </a:moveTo>
                  <a:lnTo>
                    <a:pt x="4" y="5243"/>
                  </a:lnTo>
                  <a:lnTo>
                    <a:pt x="603" y="5588"/>
                  </a:lnTo>
                  <a:cubicBezTo>
                    <a:pt x="1005" y="2396"/>
                    <a:pt x="1" y="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8302418" y="2472000"/>
              <a:ext cx="917712" cy="468771"/>
            </a:xfrm>
            <a:custGeom>
              <a:avLst/>
              <a:gdLst/>
              <a:ahLst/>
              <a:cxnLst/>
              <a:rect l="l" t="t" r="r" b="b"/>
              <a:pathLst>
                <a:path w="5137" h="2624" extrusionOk="0">
                  <a:moveTo>
                    <a:pt x="578" y="0"/>
                  </a:moveTo>
                  <a:lnTo>
                    <a:pt x="1" y="378"/>
                  </a:lnTo>
                  <a:cubicBezTo>
                    <a:pt x="2643" y="2209"/>
                    <a:pt x="5134" y="2624"/>
                    <a:pt x="5137" y="2624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258649" y="2490579"/>
              <a:ext cx="85215" cy="85394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37" y="1"/>
                  </a:moveTo>
                  <a:cubicBezTo>
                    <a:pt x="105" y="1"/>
                    <a:pt x="0" y="108"/>
                    <a:pt x="0" y="241"/>
                  </a:cubicBezTo>
                  <a:cubicBezTo>
                    <a:pt x="0" y="370"/>
                    <a:pt x="105" y="477"/>
                    <a:pt x="237" y="477"/>
                  </a:cubicBezTo>
                  <a:cubicBezTo>
                    <a:pt x="369" y="477"/>
                    <a:pt x="476" y="370"/>
                    <a:pt x="476" y="241"/>
                  </a:cubicBezTo>
                  <a:cubicBezTo>
                    <a:pt x="476" y="108"/>
                    <a:pt x="369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2"/>
          <p:cNvGrpSpPr/>
          <p:nvPr/>
        </p:nvGrpSpPr>
        <p:grpSpPr>
          <a:xfrm rot="-358515">
            <a:off x="209556" y="3521316"/>
            <a:ext cx="580006" cy="1078680"/>
            <a:chOff x="155093" y="1497363"/>
            <a:chExt cx="673109" cy="1251832"/>
          </a:xfrm>
        </p:grpSpPr>
        <p:sp>
          <p:nvSpPr>
            <p:cNvPr id="235" name="Google Shape;235;p32"/>
            <p:cNvSpPr/>
            <p:nvPr/>
          </p:nvSpPr>
          <p:spPr>
            <a:xfrm>
              <a:off x="158225" y="1497598"/>
              <a:ext cx="664876" cy="1251597"/>
            </a:xfrm>
            <a:custGeom>
              <a:avLst/>
              <a:gdLst/>
              <a:ahLst/>
              <a:cxnLst/>
              <a:rect l="l" t="t" r="r" b="b"/>
              <a:pathLst>
                <a:path w="8473" h="15950" extrusionOk="0">
                  <a:moveTo>
                    <a:pt x="4550" y="1"/>
                  </a:moveTo>
                  <a:cubicBezTo>
                    <a:pt x="4258" y="422"/>
                    <a:pt x="4037" y="800"/>
                    <a:pt x="3874" y="1150"/>
                  </a:cubicBezTo>
                  <a:cubicBezTo>
                    <a:pt x="3392" y="846"/>
                    <a:pt x="2900" y="640"/>
                    <a:pt x="2611" y="569"/>
                  </a:cubicBezTo>
                  <a:lnTo>
                    <a:pt x="2611" y="569"/>
                  </a:lnTo>
                  <a:cubicBezTo>
                    <a:pt x="2611" y="4071"/>
                    <a:pt x="3975" y="4369"/>
                    <a:pt x="4414" y="4375"/>
                  </a:cubicBezTo>
                  <a:lnTo>
                    <a:pt x="4414" y="9287"/>
                  </a:lnTo>
                  <a:lnTo>
                    <a:pt x="4414" y="9781"/>
                  </a:lnTo>
                  <a:cubicBezTo>
                    <a:pt x="4236" y="9563"/>
                    <a:pt x="3969" y="9422"/>
                    <a:pt x="3677" y="9422"/>
                  </a:cubicBezTo>
                  <a:cubicBezTo>
                    <a:pt x="3263" y="9422"/>
                    <a:pt x="2925" y="9041"/>
                    <a:pt x="2925" y="8577"/>
                  </a:cubicBezTo>
                  <a:lnTo>
                    <a:pt x="2925" y="7938"/>
                  </a:lnTo>
                  <a:cubicBezTo>
                    <a:pt x="2980" y="7837"/>
                    <a:pt x="3653" y="6562"/>
                    <a:pt x="2922" y="5717"/>
                  </a:cubicBezTo>
                  <a:cubicBezTo>
                    <a:pt x="2163" y="4842"/>
                    <a:pt x="937" y="4083"/>
                    <a:pt x="937" y="4083"/>
                  </a:cubicBezTo>
                  <a:lnTo>
                    <a:pt x="937" y="4083"/>
                  </a:lnTo>
                  <a:cubicBezTo>
                    <a:pt x="937" y="4083"/>
                    <a:pt x="1" y="7739"/>
                    <a:pt x="2688" y="7932"/>
                  </a:cubicBezTo>
                  <a:lnTo>
                    <a:pt x="2688" y="8568"/>
                  </a:lnTo>
                  <a:cubicBezTo>
                    <a:pt x="2688" y="9167"/>
                    <a:pt x="3134" y="9655"/>
                    <a:pt x="3683" y="9655"/>
                  </a:cubicBezTo>
                  <a:cubicBezTo>
                    <a:pt x="4049" y="9655"/>
                    <a:pt x="4350" y="9947"/>
                    <a:pt x="4421" y="10334"/>
                  </a:cubicBezTo>
                  <a:lnTo>
                    <a:pt x="4421" y="10749"/>
                  </a:lnTo>
                  <a:lnTo>
                    <a:pt x="4421" y="11314"/>
                  </a:lnTo>
                  <a:lnTo>
                    <a:pt x="1026" y="11314"/>
                  </a:lnTo>
                  <a:lnTo>
                    <a:pt x="1026" y="12300"/>
                  </a:lnTo>
                  <a:lnTo>
                    <a:pt x="1429" y="12300"/>
                  </a:lnTo>
                  <a:lnTo>
                    <a:pt x="1536" y="12727"/>
                  </a:lnTo>
                  <a:lnTo>
                    <a:pt x="2335" y="15949"/>
                  </a:lnTo>
                  <a:lnTo>
                    <a:pt x="6774" y="15949"/>
                  </a:lnTo>
                  <a:lnTo>
                    <a:pt x="7640" y="12494"/>
                  </a:lnTo>
                  <a:lnTo>
                    <a:pt x="7692" y="12300"/>
                  </a:lnTo>
                  <a:lnTo>
                    <a:pt x="8070" y="12300"/>
                  </a:lnTo>
                  <a:lnTo>
                    <a:pt x="8070" y="11314"/>
                  </a:lnTo>
                  <a:lnTo>
                    <a:pt x="4688" y="11314"/>
                  </a:lnTo>
                  <a:lnTo>
                    <a:pt x="4688" y="10749"/>
                  </a:lnTo>
                  <a:lnTo>
                    <a:pt x="4688" y="9284"/>
                  </a:lnTo>
                  <a:cubicBezTo>
                    <a:pt x="4688" y="8761"/>
                    <a:pt x="5109" y="8334"/>
                    <a:pt x="5625" y="8334"/>
                  </a:cubicBezTo>
                  <a:cubicBezTo>
                    <a:pt x="6291" y="8334"/>
                    <a:pt x="6832" y="7788"/>
                    <a:pt x="6832" y="7112"/>
                  </a:cubicBezTo>
                  <a:lnTo>
                    <a:pt x="6832" y="6989"/>
                  </a:lnTo>
                  <a:cubicBezTo>
                    <a:pt x="8472" y="6789"/>
                    <a:pt x="7879" y="4492"/>
                    <a:pt x="7879" y="4492"/>
                  </a:cubicBezTo>
                  <a:lnTo>
                    <a:pt x="7879" y="4492"/>
                  </a:lnTo>
                  <a:cubicBezTo>
                    <a:pt x="7879" y="4492"/>
                    <a:pt x="7081" y="4986"/>
                    <a:pt x="6586" y="5558"/>
                  </a:cubicBezTo>
                  <a:cubicBezTo>
                    <a:pt x="6159" y="6049"/>
                    <a:pt x="6466" y="6768"/>
                    <a:pt x="6559" y="6958"/>
                  </a:cubicBezTo>
                  <a:lnTo>
                    <a:pt x="6559" y="7118"/>
                  </a:lnTo>
                  <a:cubicBezTo>
                    <a:pt x="6559" y="7640"/>
                    <a:pt x="6141" y="8064"/>
                    <a:pt x="5622" y="8064"/>
                  </a:cubicBezTo>
                  <a:cubicBezTo>
                    <a:pt x="5247" y="8064"/>
                    <a:pt x="4909" y="8242"/>
                    <a:pt x="4685" y="8516"/>
                  </a:cubicBezTo>
                  <a:lnTo>
                    <a:pt x="4685" y="4369"/>
                  </a:lnTo>
                  <a:cubicBezTo>
                    <a:pt x="5164" y="4341"/>
                    <a:pt x="6442" y="3957"/>
                    <a:pt x="6442" y="566"/>
                  </a:cubicBezTo>
                  <a:lnTo>
                    <a:pt x="6442" y="566"/>
                  </a:lnTo>
                  <a:cubicBezTo>
                    <a:pt x="6175" y="631"/>
                    <a:pt x="5729" y="815"/>
                    <a:pt x="5275" y="1088"/>
                  </a:cubicBezTo>
                  <a:cubicBezTo>
                    <a:pt x="5103" y="753"/>
                    <a:pt x="4866" y="394"/>
                    <a:pt x="455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328667" y="1497363"/>
              <a:ext cx="387406" cy="342365"/>
            </a:xfrm>
            <a:custGeom>
              <a:avLst/>
              <a:gdLst/>
              <a:ahLst/>
              <a:cxnLst/>
              <a:rect l="l" t="t" r="r" b="b"/>
              <a:pathLst>
                <a:path w="4937" h="4363" extrusionOk="0">
                  <a:moveTo>
                    <a:pt x="2393" y="1"/>
                  </a:moveTo>
                  <a:cubicBezTo>
                    <a:pt x="0" y="3423"/>
                    <a:pt x="2393" y="4363"/>
                    <a:pt x="2393" y="4363"/>
                  </a:cubicBezTo>
                  <a:cubicBezTo>
                    <a:pt x="2393" y="4363"/>
                    <a:pt x="4937" y="3149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505614" y="1943302"/>
              <a:ext cx="189505" cy="485494"/>
            </a:xfrm>
            <a:custGeom>
              <a:avLst/>
              <a:gdLst/>
              <a:ahLst/>
              <a:cxnLst/>
              <a:rect l="l" t="t" r="r" b="b"/>
              <a:pathLst>
                <a:path w="2415" h="6187" extrusionOk="0">
                  <a:moveTo>
                    <a:pt x="2144" y="1"/>
                  </a:moveTo>
                  <a:lnTo>
                    <a:pt x="2144" y="1432"/>
                  </a:lnTo>
                  <a:cubicBezTo>
                    <a:pt x="2144" y="1954"/>
                    <a:pt x="1720" y="2381"/>
                    <a:pt x="1207" y="2381"/>
                  </a:cubicBezTo>
                  <a:cubicBezTo>
                    <a:pt x="541" y="2381"/>
                    <a:pt x="0" y="2931"/>
                    <a:pt x="0" y="3604"/>
                  </a:cubicBezTo>
                  <a:lnTo>
                    <a:pt x="0" y="6187"/>
                  </a:lnTo>
                  <a:lnTo>
                    <a:pt x="273" y="6187"/>
                  </a:lnTo>
                  <a:lnTo>
                    <a:pt x="273" y="3604"/>
                  </a:lnTo>
                  <a:cubicBezTo>
                    <a:pt x="273" y="3081"/>
                    <a:pt x="694" y="2654"/>
                    <a:pt x="1210" y="2654"/>
                  </a:cubicBezTo>
                  <a:cubicBezTo>
                    <a:pt x="1874" y="2654"/>
                    <a:pt x="2414" y="2105"/>
                    <a:pt x="2414" y="1432"/>
                  </a:cubicBezTo>
                  <a:lnTo>
                    <a:pt x="2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505850" y="1751680"/>
              <a:ext cx="21501" cy="589388"/>
            </a:xfrm>
            <a:custGeom>
              <a:avLst/>
              <a:gdLst/>
              <a:ahLst/>
              <a:cxnLst/>
              <a:rect l="l" t="t" r="r" b="b"/>
              <a:pathLst>
                <a:path w="274" h="7511" extrusionOk="0">
                  <a:moveTo>
                    <a:pt x="0" y="0"/>
                  </a:moveTo>
                  <a:lnTo>
                    <a:pt x="0" y="7511"/>
                  </a:lnTo>
                  <a:lnTo>
                    <a:pt x="274" y="751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36971" y="1849531"/>
              <a:ext cx="191231" cy="197509"/>
            </a:xfrm>
            <a:custGeom>
              <a:avLst/>
              <a:gdLst/>
              <a:ahLst/>
              <a:cxnLst/>
              <a:rect l="l" t="t" r="r" b="b"/>
              <a:pathLst>
                <a:path w="2437" h="2517" extrusionOk="0">
                  <a:moveTo>
                    <a:pt x="1791" y="1"/>
                  </a:moveTo>
                  <a:cubicBezTo>
                    <a:pt x="1791" y="1"/>
                    <a:pt x="992" y="498"/>
                    <a:pt x="495" y="1070"/>
                  </a:cubicBezTo>
                  <a:cubicBezTo>
                    <a:pt x="0" y="1638"/>
                    <a:pt x="495" y="2516"/>
                    <a:pt x="495" y="2516"/>
                  </a:cubicBezTo>
                  <a:cubicBezTo>
                    <a:pt x="498" y="2516"/>
                    <a:pt x="502" y="2516"/>
                    <a:pt x="505" y="2516"/>
                  </a:cubicBezTo>
                  <a:cubicBezTo>
                    <a:pt x="2437" y="2516"/>
                    <a:pt x="1791" y="1"/>
                    <a:pt x="1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370098" y="2003330"/>
              <a:ext cx="156077" cy="514449"/>
            </a:xfrm>
            <a:custGeom>
              <a:avLst/>
              <a:gdLst/>
              <a:ahLst/>
              <a:cxnLst/>
              <a:rect l="l" t="t" r="r" b="b"/>
              <a:pathLst>
                <a:path w="1989" h="6556" extrusionOk="0">
                  <a:moveTo>
                    <a:pt x="1" y="0"/>
                  </a:moveTo>
                  <a:lnTo>
                    <a:pt x="1" y="2126"/>
                  </a:lnTo>
                  <a:cubicBezTo>
                    <a:pt x="1" y="2725"/>
                    <a:pt x="446" y="3213"/>
                    <a:pt x="993" y="3213"/>
                  </a:cubicBezTo>
                  <a:cubicBezTo>
                    <a:pt x="1408" y="3213"/>
                    <a:pt x="1746" y="3594"/>
                    <a:pt x="1746" y="4058"/>
                  </a:cubicBezTo>
                  <a:lnTo>
                    <a:pt x="1746" y="6555"/>
                  </a:lnTo>
                  <a:lnTo>
                    <a:pt x="1988" y="6555"/>
                  </a:lnTo>
                  <a:lnTo>
                    <a:pt x="1988" y="4058"/>
                  </a:lnTo>
                  <a:cubicBezTo>
                    <a:pt x="1988" y="3459"/>
                    <a:pt x="1543" y="2971"/>
                    <a:pt x="993" y="2971"/>
                  </a:cubicBezTo>
                  <a:cubicBezTo>
                    <a:pt x="578" y="2971"/>
                    <a:pt x="240" y="2593"/>
                    <a:pt x="240" y="2126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155093" y="1817751"/>
              <a:ext cx="293478" cy="302816"/>
            </a:xfrm>
            <a:custGeom>
              <a:avLst/>
              <a:gdLst/>
              <a:ahLst/>
              <a:cxnLst/>
              <a:rect l="l" t="t" r="r" b="b"/>
              <a:pathLst>
                <a:path w="3740" h="3859" extrusionOk="0">
                  <a:moveTo>
                    <a:pt x="993" y="0"/>
                  </a:moveTo>
                  <a:lnTo>
                    <a:pt x="993" y="0"/>
                  </a:lnTo>
                  <a:cubicBezTo>
                    <a:pt x="993" y="0"/>
                    <a:pt x="1" y="3858"/>
                    <a:pt x="2963" y="3858"/>
                  </a:cubicBezTo>
                  <a:cubicBezTo>
                    <a:pt x="2968" y="3858"/>
                    <a:pt x="2973" y="3858"/>
                    <a:pt x="2977" y="3858"/>
                  </a:cubicBezTo>
                  <a:cubicBezTo>
                    <a:pt x="2977" y="3858"/>
                    <a:pt x="3739" y="2510"/>
                    <a:pt x="2977" y="1634"/>
                  </a:cubicBezTo>
                  <a:cubicBezTo>
                    <a:pt x="2219" y="759"/>
                    <a:pt x="993" y="0"/>
                    <a:pt x="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364370" y="1541776"/>
              <a:ext cx="328318" cy="298657"/>
            </a:xfrm>
            <a:custGeom>
              <a:avLst/>
              <a:gdLst/>
              <a:ahLst/>
              <a:cxnLst/>
              <a:rect l="l" t="t" r="r" b="b"/>
              <a:pathLst>
                <a:path w="4184" h="3806" extrusionOk="0">
                  <a:moveTo>
                    <a:pt x="0" y="0"/>
                  </a:moveTo>
                  <a:cubicBezTo>
                    <a:pt x="0" y="3535"/>
                    <a:pt x="1390" y="3806"/>
                    <a:pt x="1816" y="3806"/>
                  </a:cubicBezTo>
                  <a:cubicBezTo>
                    <a:pt x="1893" y="3806"/>
                    <a:pt x="1938" y="3797"/>
                    <a:pt x="1938" y="3797"/>
                  </a:cubicBezTo>
                  <a:cubicBezTo>
                    <a:pt x="4184" y="2012"/>
                    <a:pt x="971" y="23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36827" y="1541776"/>
              <a:ext cx="328632" cy="298657"/>
            </a:xfrm>
            <a:custGeom>
              <a:avLst/>
              <a:gdLst/>
              <a:ahLst/>
              <a:cxnLst/>
              <a:rect l="l" t="t" r="r" b="b"/>
              <a:pathLst>
                <a:path w="4188" h="3806" extrusionOk="0">
                  <a:moveTo>
                    <a:pt x="4188" y="0"/>
                  </a:moveTo>
                  <a:lnTo>
                    <a:pt x="4188" y="0"/>
                  </a:lnTo>
                  <a:cubicBezTo>
                    <a:pt x="3214" y="233"/>
                    <a:pt x="1" y="2012"/>
                    <a:pt x="2246" y="3797"/>
                  </a:cubicBezTo>
                  <a:cubicBezTo>
                    <a:pt x="2246" y="3797"/>
                    <a:pt x="2292" y="3806"/>
                    <a:pt x="2369" y="3806"/>
                  </a:cubicBezTo>
                  <a:cubicBezTo>
                    <a:pt x="2796" y="3806"/>
                    <a:pt x="4188" y="3535"/>
                    <a:pt x="4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55172" y="1817751"/>
              <a:ext cx="233605" cy="302816"/>
            </a:xfrm>
            <a:custGeom>
              <a:avLst/>
              <a:gdLst/>
              <a:ahLst/>
              <a:cxnLst/>
              <a:rect l="l" t="t" r="r" b="b"/>
              <a:pathLst>
                <a:path w="2977" h="3859" extrusionOk="0">
                  <a:moveTo>
                    <a:pt x="992" y="0"/>
                  </a:moveTo>
                  <a:cubicBezTo>
                    <a:pt x="992" y="0"/>
                    <a:pt x="0" y="3858"/>
                    <a:pt x="2962" y="3858"/>
                  </a:cubicBezTo>
                  <a:cubicBezTo>
                    <a:pt x="2967" y="3858"/>
                    <a:pt x="2972" y="3858"/>
                    <a:pt x="2976" y="3858"/>
                  </a:cubicBezTo>
                  <a:lnTo>
                    <a:pt x="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675735" y="1849531"/>
              <a:ext cx="152467" cy="197509"/>
            </a:xfrm>
            <a:custGeom>
              <a:avLst/>
              <a:gdLst/>
              <a:ahLst/>
              <a:cxnLst/>
              <a:rect l="l" t="t" r="r" b="b"/>
              <a:pathLst>
                <a:path w="1943" h="2517" extrusionOk="0">
                  <a:moveTo>
                    <a:pt x="1297" y="1"/>
                  </a:moveTo>
                  <a:lnTo>
                    <a:pt x="1" y="2516"/>
                  </a:lnTo>
                  <a:cubicBezTo>
                    <a:pt x="4" y="2516"/>
                    <a:pt x="8" y="2516"/>
                    <a:pt x="11" y="2516"/>
                  </a:cubicBezTo>
                  <a:cubicBezTo>
                    <a:pt x="1943" y="2516"/>
                    <a:pt x="1297" y="1"/>
                    <a:pt x="1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265264" y="2438362"/>
              <a:ext cx="146425" cy="310349"/>
            </a:xfrm>
            <a:custGeom>
              <a:avLst/>
              <a:gdLst/>
              <a:ahLst/>
              <a:cxnLst/>
              <a:rect l="l" t="t" r="r" b="b"/>
              <a:pathLst>
                <a:path w="1866" h="3955" extrusionOk="0">
                  <a:moveTo>
                    <a:pt x="1" y="1"/>
                  </a:moveTo>
                  <a:lnTo>
                    <a:pt x="984" y="3954"/>
                  </a:lnTo>
                  <a:lnTo>
                    <a:pt x="1865" y="3954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21277" y="2438362"/>
              <a:ext cx="147367" cy="310349"/>
            </a:xfrm>
            <a:custGeom>
              <a:avLst/>
              <a:gdLst/>
              <a:ahLst/>
              <a:cxnLst/>
              <a:rect l="l" t="t" r="r" b="b"/>
              <a:pathLst>
                <a:path w="1878" h="3955" extrusionOk="0">
                  <a:moveTo>
                    <a:pt x="1" y="1"/>
                  </a:moveTo>
                  <a:lnTo>
                    <a:pt x="1" y="3954"/>
                  </a:lnTo>
                  <a:lnTo>
                    <a:pt x="885" y="3954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364370" y="2438362"/>
              <a:ext cx="152153" cy="310349"/>
            </a:xfrm>
            <a:custGeom>
              <a:avLst/>
              <a:gdLst/>
              <a:ahLst/>
              <a:cxnLst/>
              <a:rect l="l" t="t" r="r" b="b"/>
              <a:pathLst>
                <a:path w="1939" h="3955" extrusionOk="0">
                  <a:moveTo>
                    <a:pt x="0" y="1"/>
                  </a:moveTo>
                  <a:lnTo>
                    <a:pt x="157" y="3954"/>
                  </a:lnTo>
                  <a:lnTo>
                    <a:pt x="1938" y="395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516443" y="2438362"/>
              <a:ext cx="150976" cy="310349"/>
            </a:xfrm>
            <a:custGeom>
              <a:avLst/>
              <a:gdLst/>
              <a:ahLst/>
              <a:cxnLst/>
              <a:rect l="l" t="t" r="r" b="b"/>
              <a:pathLst>
                <a:path w="1924" h="3955" extrusionOk="0">
                  <a:moveTo>
                    <a:pt x="0" y="1"/>
                  </a:moveTo>
                  <a:lnTo>
                    <a:pt x="0" y="3954"/>
                  </a:lnTo>
                  <a:lnTo>
                    <a:pt x="1782" y="3954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239447" y="2385082"/>
              <a:ext cx="126415" cy="77528"/>
            </a:xfrm>
            <a:custGeom>
              <a:avLst/>
              <a:gdLst/>
              <a:ahLst/>
              <a:cxnLst/>
              <a:rect l="l" t="t" r="r" b="b"/>
              <a:pathLst>
                <a:path w="1611" h="988" extrusionOk="0">
                  <a:moveTo>
                    <a:pt x="1" y="1"/>
                  </a:moveTo>
                  <a:lnTo>
                    <a:pt x="1" y="987"/>
                  </a:lnTo>
                  <a:lnTo>
                    <a:pt x="1611" y="98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62709" y="2385082"/>
              <a:ext cx="129789" cy="77528"/>
            </a:xfrm>
            <a:custGeom>
              <a:avLst/>
              <a:gdLst/>
              <a:ahLst/>
              <a:cxnLst/>
              <a:rect l="l" t="t" r="r" b="b"/>
              <a:pathLst>
                <a:path w="1654" h="988" extrusionOk="0">
                  <a:moveTo>
                    <a:pt x="1" y="1"/>
                  </a:moveTo>
                  <a:lnTo>
                    <a:pt x="1" y="987"/>
                  </a:lnTo>
                  <a:lnTo>
                    <a:pt x="1653" y="98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64370" y="2385082"/>
              <a:ext cx="152153" cy="77528"/>
            </a:xfrm>
            <a:custGeom>
              <a:avLst/>
              <a:gdLst/>
              <a:ahLst/>
              <a:cxnLst/>
              <a:rect l="l" t="t" r="r" b="b"/>
              <a:pathLst>
                <a:path w="1939" h="988" extrusionOk="0">
                  <a:moveTo>
                    <a:pt x="0" y="1"/>
                  </a:moveTo>
                  <a:lnTo>
                    <a:pt x="0" y="987"/>
                  </a:lnTo>
                  <a:lnTo>
                    <a:pt x="1938" y="987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516443" y="2385082"/>
              <a:ext cx="150976" cy="77528"/>
            </a:xfrm>
            <a:custGeom>
              <a:avLst/>
              <a:gdLst/>
              <a:ahLst/>
              <a:cxnLst/>
              <a:rect l="l" t="t" r="r" b="b"/>
              <a:pathLst>
                <a:path w="1924" h="988" extrusionOk="0">
                  <a:moveTo>
                    <a:pt x="0" y="1"/>
                  </a:moveTo>
                  <a:lnTo>
                    <a:pt x="0" y="987"/>
                  </a:lnTo>
                  <a:lnTo>
                    <a:pt x="1923" y="987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271306" y="2462531"/>
              <a:ext cx="491301" cy="33507"/>
            </a:xfrm>
            <a:custGeom>
              <a:avLst/>
              <a:gdLst/>
              <a:ahLst/>
              <a:cxnLst/>
              <a:rect l="l" t="t" r="r" b="b"/>
              <a:pathLst>
                <a:path w="6261" h="427" extrusionOk="0">
                  <a:moveTo>
                    <a:pt x="0" y="0"/>
                  </a:moveTo>
                  <a:lnTo>
                    <a:pt x="108" y="427"/>
                  </a:lnTo>
                  <a:lnTo>
                    <a:pt x="6153" y="427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336827" y="1541776"/>
              <a:ext cx="328632" cy="298657"/>
            </a:xfrm>
            <a:custGeom>
              <a:avLst/>
              <a:gdLst/>
              <a:ahLst/>
              <a:cxnLst/>
              <a:rect l="l" t="t" r="r" b="b"/>
              <a:pathLst>
                <a:path w="4188" h="3806" extrusionOk="0">
                  <a:moveTo>
                    <a:pt x="4188" y="0"/>
                  </a:moveTo>
                  <a:lnTo>
                    <a:pt x="4188" y="0"/>
                  </a:lnTo>
                  <a:cubicBezTo>
                    <a:pt x="3214" y="233"/>
                    <a:pt x="1" y="2012"/>
                    <a:pt x="2246" y="3797"/>
                  </a:cubicBezTo>
                  <a:cubicBezTo>
                    <a:pt x="2246" y="3797"/>
                    <a:pt x="2292" y="3806"/>
                    <a:pt x="2369" y="3806"/>
                  </a:cubicBezTo>
                  <a:cubicBezTo>
                    <a:pt x="2796" y="3806"/>
                    <a:pt x="4188" y="3535"/>
                    <a:pt x="4188" y="0"/>
                  </a:cubicBez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32"/>
          <p:cNvGrpSpPr/>
          <p:nvPr/>
        </p:nvGrpSpPr>
        <p:grpSpPr>
          <a:xfrm rot="623295">
            <a:off x="184685" y="281341"/>
            <a:ext cx="764908" cy="764723"/>
            <a:chOff x="-13250" y="2940250"/>
            <a:chExt cx="995857" cy="995617"/>
          </a:xfrm>
        </p:grpSpPr>
        <p:sp>
          <p:nvSpPr>
            <p:cNvPr id="257" name="Google Shape;257;p32"/>
            <p:cNvSpPr/>
            <p:nvPr/>
          </p:nvSpPr>
          <p:spPr>
            <a:xfrm>
              <a:off x="-13250" y="2940250"/>
              <a:ext cx="995857" cy="995617"/>
            </a:xfrm>
            <a:custGeom>
              <a:avLst/>
              <a:gdLst/>
              <a:ahLst/>
              <a:cxnLst/>
              <a:rect l="l" t="t" r="r" b="b"/>
              <a:pathLst>
                <a:path w="12435" h="12432" extrusionOk="0">
                  <a:moveTo>
                    <a:pt x="6220" y="0"/>
                  </a:moveTo>
                  <a:cubicBezTo>
                    <a:pt x="5987" y="0"/>
                    <a:pt x="5793" y="190"/>
                    <a:pt x="5793" y="427"/>
                  </a:cubicBezTo>
                  <a:lnTo>
                    <a:pt x="5793" y="1834"/>
                  </a:lnTo>
                  <a:cubicBezTo>
                    <a:pt x="5793" y="1987"/>
                    <a:pt x="5873" y="2120"/>
                    <a:pt x="5993" y="2196"/>
                  </a:cubicBezTo>
                  <a:cubicBezTo>
                    <a:pt x="5627" y="2215"/>
                    <a:pt x="5274" y="2285"/>
                    <a:pt x="4942" y="2396"/>
                  </a:cubicBezTo>
                  <a:cubicBezTo>
                    <a:pt x="5022" y="2279"/>
                    <a:pt x="5044" y="2126"/>
                    <a:pt x="4992" y="1987"/>
                  </a:cubicBezTo>
                  <a:lnTo>
                    <a:pt x="4469" y="679"/>
                  </a:lnTo>
                  <a:cubicBezTo>
                    <a:pt x="4402" y="513"/>
                    <a:pt x="4241" y="411"/>
                    <a:pt x="4072" y="411"/>
                  </a:cubicBezTo>
                  <a:cubicBezTo>
                    <a:pt x="4019" y="411"/>
                    <a:pt x="3966" y="421"/>
                    <a:pt x="3913" y="442"/>
                  </a:cubicBezTo>
                  <a:cubicBezTo>
                    <a:pt x="3806" y="482"/>
                    <a:pt x="3723" y="565"/>
                    <a:pt x="3677" y="673"/>
                  </a:cubicBezTo>
                  <a:cubicBezTo>
                    <a:pt x="3631" y="774"/>
                    <a:pt x="3631" y="894"/>
                    <a:pt x="3674" y="998"/>
                  </a:cubicBezTo>
                  <a:lnTo>
                    <a:pt x="4196" y="2307"/>
                  </a:lnTo>
                  <a:cubicBezTo>
                    <a:pt x="4251" y="2445"/>
                    <a:pt x="4368" y="2540"/>
                    <a:pt x="4512" y="2568"/>
                  </a:cubicBezTo>
                  <a:cubicBezTo>
                    <a:pt x="4159" y="2734"/>
                    <a:pt x="3830" y="2949"/>
                    <a:pt x="3545" y="3201"/>
                  </a:cubicBezTo>
                  <a:cubicBezTo>
                    <a:pt x="3569" y="3069"/>
                    <a:pt x="3532" y="2918"/>
                    <a:pt x="3428" y="2814"/>
                  </a:cubicBezTo>
                  <a:lnTo>
                    <a:pt x="2430" y="1818"/>
                  </a:lnTo>
                  <a:cubicBezTo>
                    <a:pt x="2347" y="1737"/>
                    <a:pt x="2238" y="1696"/>
                    <a:pt x="2128" y="1696"/>
                  </a:cubicBezTo>
                  <a:cubicBezTo>
                    <a:pt x="2019" y="1696"/>
                    <a:pt x="1909" y="1737"/>
                    <a:pt x="1825" y="1818"/>
                  </a:cubicBezTo>
                  <a:cubicBezTo>
                    <a:pt x="1659" y="1984"/>
                    <a:pt x="1659" y="2258"/>
                    <a:pt x="1825" y="2427"/>
                  </a:cubicBezTo>
                  <a:lnTo>
                    <a:pt x="2823" y="3425"/>
                  </a:lnTo>
                  <a:cubicBezTo>
                    <a:pt x="2903" y="3505"/>
                    <a:pt x="3010" y="3551"/>
                    <a:pt x="3124" y="3551"/>
                  </a:cubicBezTo>
                  <a:cubicBezTo>
                    <a:pt x="3152" y="3551"/>
                    <a:pt x="3179" y="3548"/>
                    <a:pt x="3207" y="3545"/>
                  </a:cubicBezTo>
                  <a:lnTo>
                    <a:pt x="3207" y="3545"/>
                  </a:lnTo>
                  <a:cubicBezTo>
                    <a:pt x="2970" y="3806"/>
                    <a:pt x="2771" y="4092"/>
                    <a:pt x="2611" y="4405"/>
                  </a:cubicBezTo>
                  <a:cubicBezTo>
                    <a:pt x="2608" y="4380"/>
                    <a:pt x="2599" y="4359"/>
                    <a:pt x="2593" y="4334"/>
                  </a:cubicBezTo>
                  <a:cubicBezTo>
                    <a:pt x="2550" y="4227"/>
                    <a:pt x="2470" y="4147"/>
                    <a:pt x="2362" y="4101"/>
                  </a:cubicBezTo>
                  <a:lnTo>
                    <a:pt x="1066" y="3548"/>
                  </a:lnTo>
                  <a:cubicBezTo>
                    <a:pt x="1014" y="3524"/>
                    <a:pt x="958" y="3513"/>
                    <a:pt x="901" y="3513"/>
                  </a:cubicBezTo>
                  <a:cubicBezTo>
                    <a:pt x="847" y="3513"/>
                    <a:pt x="792" y="3524"/>
                    <a:pt x="740" y="3545"/>
                  </a:cubicBezTo>
                  <a:cubicBezTo>
                    <a:pt x="633" y="3585"/>
                    <a:pt x="553" y="3668"/>
                    <a:pt x="507" y="3775"/>
                  </a:cubicBezTo>
                  <a:cubicBezTo>
                    <a:pt x="461" y="3877"/>
                    <a:pt x="461" y="3996"/>
                    <a:pt x="504" y="4101"/>
                  </a:cubicBezTo>
                  <a:cubicBezTo>
                    <a:pt x="544" y="4205"/>
                    <a:pt x="627" y="4288"/>
                    <a:pt x="734" y="4334"/>
                  </a:cubicBezTo>
                  <a:lnTo>
                    <a:pt x="2027" y="4887"/>
                  </a:lnTo>
                  <a:cubicBezTo>
                    <a:pt x="2080" y="4912"/>
                    <a:pt x="2138" y="4921"/>
                    <a:pt x="2196" y="4921"/>
                  </a:cubicBezTo>
                  <a:cubicBezTo>
                    <a:pt x="2273" y="4921"/>
                    <a:pt x="2350" y="4899"/>
                    <a:pt x="2414" y="4866"/>
                  </a:cubicBezTo>
                  <a:lnTo>
                    <a:pt x="2414" y="4866"/>
                  </a:lnTo>
                  <a:cubicBezTo>
                    <a:pt x="2288" y="5210"/>
                    <a:pt x="2209" y="5578"/>
                    <a:pt x="2181" y="5959"/>
                  </a:cubicBezTo>
                  <a:cubicBezTo>
                    <a:pt x="2104" y="5858"/>
                    <a:pt x="1981" y="5793"/>
                    <a:pt x="1843" y="5793"/>
                  </a:cubicBezTo>
                  <a:lnTo>
                    <a:pt x="427" y="5793"/>
                  </a:lnTo>
                  <a:cubicBezTo>
                    <a:pt x="194" y="5793"/>
                    <a:pt x="0" y="5987"/>
                    <a:pt x="0" y="6220"/>
                  </a:cubicBezTo>
                  <a:cubicBezTo>
                    <a:pt x="0" y="6454"/>
                    <a:pt x="194" y="6647"/>
                    <a:pt x="427" y="6647"/>
                  </a:cubicBezTo>
                  <a:lnTo>
                    <a:pt x="1837" y="6647"/>
                  </a:lnTo>
                  <a:cubicBezTo>
                    <a:pt x="1969" y="6647"/>
                    <a:pt x="2092" y="6580"/>
                    <a:pt x="2169" y="6484"/>
                  </a:cubicBezTo>
                  <a:cubicBezTo>
                    <a:pt x="2190" y="6825"/>
                    <a:pt x="2252" y="7157"/>
                    <a:pt x="2350" y="7470"/>
                  </a:cubicBezTo>
                  <a:cubicBezTo>
                    <a:pt x="2287" y="7438"/>
                    <a:pt x="2217" y="7421"/>
                    <a:pt x="2146" y="7421"/>
                  </a:cubicBezTo>
                  <a:cubicBezTo>
                    <a:pt x="2094" y="7421"/>
                    <a:pt x="2042" y="7430"/>
                    <a:pt x="1990" y="7449"/>
                  </a:cubicBezTo>
                  <a:lnTo>
                    <a:pt x="679" y="7971"/>
                  </a:lnTo>
                  <a:cubicBezTo>
                    <a:pt x="571" y="8014"/>
                    <a:pt x="491" y="8094"/>
                    <a:pt x="445" y="8202"/>
                  </a:cubicBezTo>
                  <a:cubicBezTo>
                    <a:pt x="399" y="8306"/>
                    <a:pt x="399" y="8423"/>
                    <a:pt x="442" y="8527"/>
                  </a:cubicBezTo>
                  <a:cubicBezTo>
                    <a:pt x="507" y="8693"/>
                    <a:pt x="664" y="8797"/>
                    <a:pt x="839" y="8797"/>
                  </a:cubicBezTo>
                  <a:cubicBezTo>
                    <a:pt x="891" y="8797"/>
                    <a:pt x="946" y="8785"/>
                    <a:pt x="995" y="8767"/>
                  </a:cubicBezTo>
                  <a:lnTo>
                    <a:pt x="2304" y="8245"/>
                  </a:lnTo>
                  <a:cubicBezTo>
                    <a:pt x="2427" y="8192"/>
                    <a:pt x="2513" y="8097"/>
                    <a:pt x="2550" y="7983"/>
                  </a:cubicBezTo>
                  <a:cubicBezTo>
                    <a:pt x="2706" y="8312"/>
                    <a:pt x="2906" y="8616"/>
                    <a:pt x="3142" y="8890"/>
                  </a:cubicBezTo>
                  <a:cubicBezTo>
                    <a:pt x="3132" y="8889"/>
                    <a:pt x="3121" y="8888"/>
                    <a:pt x="3110" y="8888"/>
                  </a:cubicBezTo>
                  <a:cubicBezTo>
                    <a:pt x="3001" y="8888"/>
                    <a:pt x="2892" y="8931"/>
                    <a:pt x="2811" y="9012"/>
                  </a:cubicBezTo>
                  <a:lnTo>
                    <a:pt x="1815" y="10005"/>
                  </a:lnTo>
                  <a:cubicBezTo>
                    <a:pt x="1653" y="10170"/>
                    <a:pt x="1653" y="10444"/>
                    <a:pt x="1815" y="10613"/>
                  </a:cubicBezTo>
                  <a:cubicBezTo>
                    <a:pt x="1898" y="10693"/>
                    <a:pt x="2006" y="10739"/>
                    <a:pt x="2119" y="10739"/>
                  </a:cubicBezTo>
                  <a:cubicBezTo>
                    <a:pt x="2236" y="10739"/>
                    <a:pt x="2344" y="10693"/>
                    <a:pt x="2424" y="10613"/>
                  </a:cubicBezTo>
                  <a:lnTo>
                    <a:pt x="3419" y="9618"/>
                  </a:lnTo>
                  <a:cubicBezTo>
                    <a:pt x="3499" y="9538"/>
                    <a:pt x="3545" y="9430"/>
                    <a:pt x="3545" y="9313"/>
                  </a:cubicBezTo>
                  <a:lnTo>
                    <a:pt x="3545" y="9289"/>
                  </a:lnTo>
                  <a:cubicBezTo>
                    <a:pt x="3791" y="9504"/>
                    <a:pt x="4058" y="9688"/>
                    <a:pt x="4346" y="9842"/>
                  </a:cubicBezTo>
                  <a:cubicBezTo>
                    <a:pt x="4340" y="9845"/>
                    <a:pt x="4334" y="9845"/>
                    <a:pt x="4328" y="9848"/>
                  </a:cubicBezTo>
                  <a:cubicBezTo>
                    <a:pt x="4221" y="9891"/>
                    <a:pt x="4141" y="9971"/>
                    <a:pt x="4095" y="10078"/>
                  </a:cubicBezTo>
                  <a:lnTo>
                    <a:pt x="3542" y="11372"/>
                  </a:lnTo>
                  <a:cubicBezTo>
                    <a:pt x="3450" y="11587"/>
                    <a:pt x="3548" y="11842"/>
                    <a:pt x="3766" y="11934"/>
                  </a:cubicBezTo>
                  <a:cubicBezTo>
                    <a:pt x="3821" y="11955"/>
                    <a:pt x="3880" y="11967"/>
                    <a:pt x="3935" y="11967"/>
                  </a:cubicBezTo>
                  <a:cubicBezTo>
                    <a:pt x="4110" y="11967"/>
                    <a:pt x="4264" y="11863"/>
                    <a:pt x="4328" y="11706"/>
                  </a:cubicBezTo>
                  <a:lnTo>
                    <a:pt x="4881" y="10413"/>
                  </a:lnTo>
                  <a:cubicBezTo>
                    <a:pt x="4927" y="10309"/>
                    <a:pt x="4927" y="10189"/>
                    <a:pt x="4884" y="10088"/>
                  </a:cubicBezTo>
                  <a:cubicBezTo>
                    <a:pt x="4884" y="10081"/>
                    <a:pt x="4881" y="10078"/>
                    <a:pt x="4878" y="10072"/>
                  </a:cubicBezTo>
                  <a:lnTo>
                    <a:pt x="4878" y="10072"/>
                  </a:lnTo>
                  <a:cubicBezTo>
                    <a:pt x="5207" y="10186"/>
                    <a:pt x="5557" y="10260"/>
                    <a:pt x="5916" y="10287"/>
                  </a:cubicBezTo>
                  <a:cubicBezTo>
                    <a:pt x="5833" y="10364"/>
                    <a:pt x="5784" y="10475"/>
                    <a:pt x="5784" y="10597"/>
                  </a:cubicBezTo>
                  <a:lnTo>
                    <a:pt x="5784" y="12007"/>
                  </a:lnTo>
                  <a:cubicBezTo>
                    <a:pt x="5784" y="12241"/>
                    <a:pt x="5974" y="12431"/>
                    <a:pt x="6208" y="12431"/>
                  </a:cubicBezTo>
                  <a:cubicBezTo>
                    <a:pt x="6444" y="12431"/>
                    <a:pt x="6635" y="12241"/>
                    <a:pt x="6635" y="12007"/>
                  </a:cubicBezTo>
                  <a:lnTo>
                    <a:pt x="6635" y="10601"/>
                  </a:lnTo>
                  <a:cubicBezTo>
                    <a:pt x="6635" y="10478"/>
                    <a:pt x="6583" y="10367"/>
                    <a:pt x="6500" y="10290"/>
                  </a:cubicBezTo>
                  <a:cubicBezTo>
                    <a:pt x="6831" y="10266"/>
                    <a:pt x="7145" y="10201"/>
                    <a:pt x="7449" y="10106"/>
                  </a:cubicBezTo>
                  <a:lnTo>
                    <a:pt x="7449" y="10106"/>
                  </a:lnTo>
                  <a:cubicBezTo>
                    <a:pt x="7400" y="10210"/>
                    <a:pt x="7391" y="10333"/>
                    <a:pt x="7437" y="10447"/>
                  </a:cubicBezTo>
                  <a:lnTo>
                    <a:pt x="7959" y="11756"/>
                  </a:lnTo>
                  <a:cubicBezTo>
                    <a:pt x="8026" y="11921"/>
                    <a:pt x="8183" y="12026"/>
                    <a:pt x="8355" y="12026"/>
                  </a:cubicBezTo>
                  <a:cubicBezTo>
                    <a:pt x="8410" y="12026"/>
                    <a:pt x="8463" y="12014"/>
                    <a:pt x="8512" y="11995"/>
                  </a:cubicBezTo>
                  <a:cubicBezTo>
                    <a:pt x="8733" y="11906"/>
                    <a:pt x="8840" y="11657"/>
                    <a:pt x="8751" y="11439"/>
                  </a:cubicBezTo>
                  <a:lnTo>
                    <a:pt x="8229" y="10127"/>
                  </a:lnTo>
                  <a:cubicBezTo>
                    <a:pt x="8183" y="10014"/>
                    <a:pt x="8091" y="9928"/>
                    <a:pt x="7983" y="9888"/>
                  </a:cubicBezTo>
                  <a:cubicBezTo>
                    <a:pt x="8306" y="9728"/>
                    <a:pt x="8604" y="9525"/>
                    <a:pt x="8874" y="9292"/>
                  </a:cubicBezTo>
                  <a:lnTo>
                    <a:pt x="8874" y="9292"/>
                  </a:lnTo>
                  <a:cubicBezTo>
                    <a:pt x="8865" y="9412"/>
                    <a:pt x="8908" y="9529"/>
                    <a:pt x="8997" y="9618"/>
                  </a:cubicBezTo>
                  <a:lnTo>
                    <a:pt x="9992" y="10613"/>
                  </a:lnTo>
                  <a:cubicBezTo>
                    <a:pt x="10072" y="10693"/>
                    <a:pt x="10180" y="10739"/>
                    <a:pt x="10293" y="10739"/>
                  </a:cubicBezTo>
                  <a:cubicBezTo>
                    <a:pt x="10410" y="10739"/>
                    <a:pt x="10518" y="10693"/>
                    <a:pt x="10597" y="10613"/>
                  </a:cubicBezTo>
                  <a:cubicBezTo>
                    <a:pt x="10677" y="10533"/>
                    <a:pt x="10723" y="10425"/>
                    <a:pt x="10723" y="10309"/>
                  </a:cubicBezTo>
                  <a:cubicBezTo>
                    <a:pt x="10723" y="10195"/>
                    <a:pt x="10677" y="10088"/>
                    <a:pt x="10597" y="10005"/>
                  </a:cubicBezTo>
                  <a:lnTo>
                    <a:pt x="9602" y="9012"/>
                  </a:lnTo>
                  <a:cubicBezTo>
                    <a:pt x="9522" y="8930"/>
                    <a:pt x="9415" y="8883"/>
                    <a:pt x="9301" y="8883"/>
                  </a:cubicBezTo>
                  <a:lnTo>
                    <a:pt x="9273" y="8883"/>
                  </a:lnTo>
                  <a:cubicBezTo>
                    <a:pt x="9489" y="8635"/>
                    <a:pt x="9673" y="8361"/>
                    <a:pt x="9823" y="8066"/>
                  </a:cubicBezTo>
                  <a:cubicBezTo>
                    <a:pt x="9826" y="8079"/>
                    <a:pt x="9829" y="8091"/>
                    <a:pt x="9833" y="8097"/>
                  </a:cubicBezTo>
                  <a:cubicBezTo>
                    <a:pt x="9876" y="8205"/>
                    <a:pt x="9955" y="8284"/>
                    <a:pt x="10063" y="8331"/>
                  </a:cubicBezTo>
                  <a:lnTo>
                    <a:pt x="11359" y="8890"/>
                  </a:lnTo>
                  <a:cubicBezTo>
                    <a:pt x="11411" y="8911"/>
                    <a:pt x="11470" y="8923"/>
                    <a:pt x="11528" y="8923"/>
                  </a:cubicBezTo>
                  <a:cubicBezTo>
                    <a:pt x="11700" y="8923"/>
                    <a:pt x="11854" y="8819"/>
                    <a:pt x="11918" y="8662"/>
                  </a:cubicBezTo>
                  <a:cubicBezTo>
                    <a:pt x="11964" y="8558"/>
                    <a:pt x="11964" y="8438"/>
                    <a:pt x="11921" y="8337"/>
                  </a:cubicBezTo>
                  <a:cubicBezTo>
                    <a:pt x="11881" y="8229"/>
                    <a:pt x="11798" y="8146"/>
                    <a:pt x="11691" y="8100"/>
                  </a:cubicBezTo>
                  <a:lnTo>
                    <a:pt x="10398" y="7547"/>
                  </a:lnTo>
                  <a:cubicBezTo>
                    <a:pt x="10345" y="7524"/>
                    <a:pt x="10288" y="7512"/>
                    <a:pt x="10232" y="7512"/>
                  </a:cubicBezTo>
                  <a:cubicBezTo>
                    <a:pt x="10178" y="7512"/>
                    <a:pt x="10123" y="7523"/>
                    <a:pt x="10072" y="7544"/>
                  </a:cubicBezTo>
                  <a:cubicBezTo>
                    <a:pt x="10060" y="7547"/>
                    <a:pt x="10048" y="7556"/>
                    <a:pt x="10038" y="7560"/>
                  </a:cubicBezTo>
                  <a:cubicBezTo>
                    <a:pt x="10155" y="7219"/>
                    <a:pt x="10229" y="6856"/>
                    <a:pt x="10247" y="6481"/>
                  </a:cubicBezTo>
                  <a:cubicBezTo>
                    <a:pt x="10324" y="6580"/>
                    <a:pt x="10447" y="6641"/>
                    <a:pt x="10582" y="6641"/>
                  </a:cubicBezTo>
                  <a:lnTo>
                    <a:pt x="11992" y="6641"/>
                  </a:lnTo>
                  <a:cubicBezTo>
                    <a:pt x="12225" y="6641"/>
                    <a:pt x="12419" y="6451"/>
                    <a:pt x="12419" y="6217"/>
                  </a:cubicBezTo>
                  <a:cubicBezTo>
                    <a:pt x="12434" y="5987"/>
                    <a:pt x="12241" y="5793"/>
                    <a:pt x="12007" y="5793"/>
                  </a:cubicBezTo>
                  <a:lnTo>
                    <a:pt x="10597" y="5793"/>
                  </a:lnTo>
                  <a:cubicBezTo>
                    <a:pt x="10459" y="5793"/>
                    <a:pt x="10336" y="5858"/>
                    <a:pt x="10260" y="5959"/>
                  </a:cubicBezTo>
                  <a:cubicBezTo>
                    <a:pt x="10238" y="5609"/>
                    <a:pt x="10167" y="5274"/>
                    <a:pt x="10060" y="4958"/>
                  </a:cubicBezTo>
                  <a:lnTo>
                    <a:pt x="10060" y="4958"/>
                  </a:lnTo>
                  <a:cubicBezTo>
                    <a:pt x="10124" y="4998"/>
                    <a:pt x="10201" y="5022"/>
                    <a:pt x="10287" y="5022"/>
                  </a:cubicBezTo>
                  <a:cubicBezTo>
                    <a:pt x="10339" y="5022"/>
                    <a:pt x="10395" y="5010"/>
                    <a:pt x="10444" y="4992"/>
                  </a:cubicBezTo>
                  <a:lnTo>
                    <a:pt x="11752" y="4469"/>
                  </a:lnTo>
                  <a:cubicBezTo>
                    <a:pt x="11974" y="4380"/>
                    <a:pt x="12081" y="4131"/>
                    <a:pt x="11992" y="3913"/>
                  </a:cubicBezTo>
                  <a:cubicBezTo>
                    <a:pt x="11924" y="3745"/>
                    <a:pt x="11764" y="3642"/>
                    <a:pt x="11595" y="3642"/>
                  </a:cubicBezTo>
                  <a:cubicBezTo>
                    <a:pt x="11542" y="3642"/>
                    <a:pt x="11488" y="3653"/>
                    <a:pt x="11436" y="3674"/>
                  </a:cubicBezTo>
                  <a:lnTo>
                    <a:pt x="10124" y="4196"/>
                  </a:lnTo>
                  <a:cubicBezTo>
                    <a:pt x="10017" y="4239"/>
                    <a:pt x="9937" y="4319"/>
                    <a:pt x="9891" y="4426"/>
                  </a:cubicBezTo>
                  <a:cubicBezTo>
                    <a:pt x="9885" y="4451"/>
                    <a:pt x="9876" y="4469"/>
                    <a:pt x="9866" y="4491"/>
                  </a:cubicBezTo>
                  <a:cubicBezTo>
                    <a:pt x="9700" y="4147"/>
                    <a:pt x="9482" y="3827"/>
                    <a:pt x="9230" y="3545"/>
                  </a:cubicBezTo>
                  <a:lnTo>
                    <a:pt x="9230" y="3545"/>
                  </a:lnTo>
                  <a:cubicBezTo>
                    <a:pt x="9258" y="3548"/>
                    <a:pt x="9283" y="3551"/>
                    <a:pt x="9310" y="3551"/>
                  </a:cubicBezTo>
                  <a:cubicBezTo>
                    <a:pt x="9427" y="3551"/>
                    <a:pt x="9535" y="3505"/>
                    <a:pt x="9614" y="3425"/>
                  </a:cubicBezTo>
                  <a:lnTo>
                    <a:pt x="10610" y="2427"/>
                  </a:lnTo>
                  <a:cubicBezTo>
                    <a:pt x="10690" y="2347"/>
                    <a:pt x="10736" y="2239"/>
                    <a:pt x="10736" y="2123"/>
                  </a:cubicBezTo>
                  <a:cubicBezTo>
                    <a:pt x="10736" y="2009"/>
                    <a:pt x="10690" y="1901"/>
                    <a:pt x="10610" y="1818"/>
                  </a:cubicBezTo>
                  <a:cubicBezTo>
                    <a:pt x="10527" y="1737"/>
                    <a:pt x="10417" y="1696"/>
                    <a:pt x="10307" y="1696"/>
                  </a:cubicBezTo>
                  <a:cubicBezTo>
                    <a:pt x="10197" y="1696"/>
                    <a:pt x="10086" y="1737"/>
                    <a:pt x="10001" y="1818"/>
                  </a:cubicBezTo>
                  <a:lnTo>
                    <a:pt x="9006" y="2814"/>
                  </a:lnTo>
                  <a:cubicBezTo>
                    <a:pt x="8905" y="2918"/>
                    <a:pt x="8865" y="3069"/>
                    <a:pt x="8893" y="3201"/>
                  </a:cubicBezTo>
                  <a:cubicBezTo>
                    <a:pt x="8628" y="2967"/>
                    <a:pt x="8330" y="2768"/>
                    <a:pt x="8008" y="2608"/>
                  </a:cubicBezTo>
                  <a:cubicBezTo>
                    <a:pt x="8152" y="2583"/>
                    <a:pt x="8275" y="2488"/>
                    <a:pt x="8330" y="2353"/>
                  </a:cubicBezTo>
                  <a:lnTo>
                    <a:pt x="8890" y="1060"/>
                  </a:lnTo>
                  <a:cubicBezTo>
                    <a:pt x="8982" y="845"/>
                    <a:pt x="8880" y="590"/>
                    <a:pt x="8662" y="498"/>
                  </a:cubicBezTo>
                  <a:cubicBezTo>
                    <a:pt x="8608" y="475"/>
                    <a:pt x="8551" y="464"/>
                    <a:pt x="8495" y="464"/>
                  </a:cubicBezTo>
                  <a:cubicBezTo>
                    <a:pt x="8328" y="464"/>
                    <a:pt x="8169" y="561"/>
                    <a:pt x="8100" y="725"/>
                  </a:cubicBezTo>
                  <a:lnTo>
                    <a:pt x="7547" y="2018"/>
                  </a:lnTo>
                  <a:cubicBezTo>
                    <a:pt x="7501" y="2123"/>
                    <a:pt x="7501" y="2242"/>
                    <a:pt x="7544" y="2347"/>
                  </a:cubicBezTo>
                  <a:cubicBezTo>
                    <a:pt x="7556" y="2371"/>
                    <a:pt x="7572" y="2399"/>
                    <a:pt x="7587" y="2427"/>
                  </a:cubicBezTo>
                  <a:cubicBezTo>
                    <a:pt x="7225" y="2295"/>
                    <a:pt x="6841" y="2215"/>
                    <a:pt x="6448" y="2196"/>
                  </a:cubicBezTo>
                  <a:cubicBezTo>
                    <a:pt x="6564" y="2120"/>
                    <a:pt x="6647" y="1984"/>
                    <a:pt x="6647" y="1834"/>
                  </a:cubicBezTo>
                  <a:lnTo>
                    <a:pt x="6647" y="427"/>
                  </a:lnTo>
                  <a:cubicBezTo>
                    <a:pt x="6647" y="190"/>
                    <a:pt x="6454" y="0"/>
                    <a:pt x="622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172689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3898" y="1"/>
                  </a:moveTo>
                  <a:cubicBezTo>
                    <a:pt x="1748" y="1"/>
                    <a:pt x="0" y="1746"/>
                    <a:pt x="0" y="3899"/>
                  </a:cubicBezTo>
                  <a:cubicBezTo>
                    <a:pt x="0" y="6049"/>
                    <a:pt x="1745" y="7797"/>
                    <a:pt x="3898" y="7797"/>
                  </a:cubicBez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484856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0" y="1"/>
                  </a:moveTo>
                  <a:lnTo>
                    <a:pt x="0" y="7797"/>
                  </a:lnTo>
                  <a:cubicBezTo>
                    <a:pt x="2153" y="7797"/>
                    <a:pt x="3898" y="6049"/>
                    <a:pt x="3898" y="3899"/>
                  </a:cubicBezTo>
                  <a:cubicBezTo>
                    <a:pt x="3898" y="1746"/>
                    <a:pt x="215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62913" y="2952983"/>
              <a:ext cx="43887" cy="156806"/>
            </a:xfrm>
            <a:custGeom>
              <a:avLst/>
              <a:gdLst/>
              <a:ahLst/>
              <a:cxnLst/>
              <a:rect l="l" t="t" r="r" b="b"/>
              <a:pathLst>
                <a:path w="548" h="1958" extrusionOk="0">
                  <a:moveTo>
                    <a:pt x="274" y="1"/>
                  </a:moveTo>
                  <a:cubicBezTo>
                    <a:pt x="123" y="1"/>
                    <a:pt x="1" y="124"/>
                    <a:pt x="1" y="274"/>
                  </a:cubicBezTo>
                  <a:lnTo>
                    <a:pt x="1" y="1684"/>
                  </a:lnTo>
                  <a:cubicBezTo>
                    <a:pt x="1" y="1835"/>
                    <a:pt x="123" y="1957"/>
                    <a:pt x="274" y="1957"/>
                  </a:cubicBezTo>
                  <a:cubicBezTo>
                    <a:pt x="425" y="1957"/>
                    <a:pt x="547" y="1835"/>
                    <a:pt x="547" y="1684"/>
                  </a:cubicBezTo>
                  <a:lnTo>
                    <a:pt x="547" y="274"/>
                  </a:lnTo>
                  <a:cubicBezTo>
                    <a:pt x="547" y="124"/>
                    <a:pt x="425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462913" y="3767285"/>
              <a:ext cx="43887" cy="156726"/>
            </a:xfrm>
            <a:custGeom>
              <a:avLst/>
              <a:gdLst/>
              <a:ahLst/>
              <a:cxnLst/>
              <a:rect l="l" t="t" r="r" b="b"/>
              <a:pathLst>
                <a:path w="548" h="1957" extrusionOk="0">
                  <a:moveTo>
                    <a:pt x="274" y="0"/>
                  </a:moveTo>
                  <a:cubicBezTo>
                    <a:pt x="123" y="0"/>
                    <a:pt x="1" y="123"/>
                    <a:pt x="1" y="274"/>
                  </a:cubicBezTo>
                  <a:lnTo>
                    <a:pt x="1" y="1683"/>
                  </a:lnTo>
                  <a:cubicBezTo>
                    <a:pt x="1" y="1834"/>
                    <a:pt x="123" y="1957"/>
                    <a:pt x="274" y="1957"/>
                  </a:cubicBezTo>
                  <a:cubicBezTo>
                    <a:pt x="425" y="1957"/>
                    <a:pt x="547" y="1834"/>
                    <a:pt x="547" y="1683"/>
                  </a:cubicBezTo>
                  <a:lnTo>
                    <a:pt x="547" y="274"/>
                  </a:lnTo>
                  <a:cubicBezTo>
                    <a:pt x="547" y="123"/>
                    <a:pt x="425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813681" y="3416674"/>
              <a:ext cx="156806" cy="43887"/>
            </a:xfrm>
            <a:custGeom>
              <a:avLst/>
              <a:gdLst/>
              <a:ahLst/>
              <a:cxnLst/>
              <a:rect l="l" t="t" r="r" b="b"/>
              <a:pathLst>
                <a:path w="1958" h="548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cubicBezTo>
                    <a:pt x="1" y="425"/>
                    <a:pt x="124" y="548"/>
                    <a:pt x="274" y="548"/>
                  </a:cubicBezTo>
                  <a:lnTo>
                    <a:pt x="1684" y="548"/>
                  </a:lnTo>
                  <a:cubicBezTo>
                    <a:pt x="1835" y="548"/>
                    <a:pt x="1958" y="425"/>
                    <a:pt x="1958" y="274"/>
                  </a:cubicBezTo>
                  <a:cubicBezTo>
                    <a:pt x="1958" y="124"/>
                    <a:pt x="1835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-774" y="3416674"/>
              <a:ext cx="156566" cy="43887"/>
            </a:xfrm>
            <a:custGeom>
              <a:avLst/>
              <a:gdLst/>
              <a:ahLst/>
              <a:cxnLst/>
              <a:rect l="l" t="t" r="r" b="b"/>
              <a:pathLst>
                <a:path w="1955" h="548" extrusionOk="0">
                  <a:moveTo>
                    <a:pt x="274" y="1"/>
                  </a:moveTo>
                  <a:cubicBezTo>
                    <a:pt x="123" y="1"/>
                    <a:pt x="0" y="124"/>
                    <a:pt x="0" y="274"/>
                  </a:cubicBezTo>
                  <a:cubicBezTo>
                    <a:pt x="0" y="425"/>
                    <a:pt x="123" y="548"/>
                    <a:pt x="274" y="548"/>
                  </a:cubicBezTo>
                  <a:lnTo>
                    <a:pt x="1684" y="548"/>
                  </a:lnTo>
                  <a:cubicBezTo>
                    <a:pt x="1837" y="548"/>
                    <a:pt x="1954" y="425"/>
                    <a:pt x="1954" y="274"/>
                  </a:cubicBezTo>
                  <a:cubicBezTo>
                    <a:pt x="1954" y="124"/>
                    <a:pt x="1831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08691" y="3088727"/>
              <a:ext cx="127976" cy="123651"/>
            </a:xfrm>
            <a:custGeom>
              <a:avLst/>
              <a:gdLst/>
              <a:ahLst/>
              <a:cxnLst/>
              <a:rect l="l" t="t" r="r" b="b"/>
              <a:pathLst>
                <a:path w="1598" h="1544" extrusionOk="0">
                  <a:moveTo>
                    <a:pt x="1295" y="1"/>
                  </a:moveTo>
                  <a:cubicBezTo>
                    <a:pt x="1224" y="1"/>
                    <a:pt x="1154" y="27"/>
                    <a:pt x="1100" y="81"/>
                  </a:cubicBezTo>
                  <a:lnTo>
                    <a:pt x="108" y="1076"/>
                  </a:lnTo>
                  <a:cubicBezTo>
                    <a:pt x="0" y="1184"/>
                    <a:pt x="0" y="1356"/>
                    <a:pt x="108" y="1463"/>
                  </a:cubicBezTo>
                  <a:cubicBezTo>
                    <a:pt x="160" y="1516"/>
                    <a:pt x="234" y="1543"/>
                    <a:pt x="304" y="1543"/>
                  </a:cubicBezTo>
                  <a:cubicBezTo>
                    <a:pt x="372" y="1543"/>
                    <a:pt x="443" y="1516"/>
                    <a:pt x="495" y="1463"/>
                  </a:cubicBezTo>
                  <a:lnTo>
                    <a:pt x="1490" y="468"/>
                  </a:lnTo>
                  <a:cubicBezTo>
                    <a:pt x="1598" y="361"/>
                    <a:pt x="1598" y="189"/>
                    <a:pt x="1490" y="81"/>
                  </a:cubicBezTo>
                  <a:cubicBezTo>
                    <a:pt x="1436" y="27"/>
                    <a:pt x="1366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32807" y="3664616"/>
              <a:ext cx="127976" cy="123651"/>
            </a:xfrm>
            <a:custGeom>
              <a:avLst/>
              <a:gdLst/>
              <a:ahLst/>
              <a:cxnLst/>
              <a:rect l="l" t="t" r="r" b="b"/>
              <a:pathLst>
                <a:path w="1598" h="1544" extrusionOk="0">
                  <a:moveTo>
                    <a:pt x="1295" y="0"/>
                  </a:moveTo>
                  <a:cubicBezTo>
                    <a:pt x="1224" y="0"/>
                    <a:pt x="1154" y="27"/>
                    <a:pt x="1100" y="81"/>
                  </a:cubicBezTo>
                  <a:lnTo>
                    <a:pt x="108" y="1076"/>
                  </a:lnTo>
                  <a:cubicBezTo>
                    <a:pt x="0" y="1184"/>
                    <a:pt x="0" y="1356"/>
                    <a:pt x="108" y="1463"/>
                  </a:cubicBezTo>
                  <a:cubicBezTo>
                    <a:pt x="160" y="1519"/>
                    <a:pt x="234" y="1543"/>
                    <a:pt x="301" y="1543"/>
                  </a:cubicBezTo>
                  <a:cubicBezTo>
                    <a:pt x="372" y="1543"/>
                    <a:pt x="440" y="1519"/>
                    <a:pt x="495" y="1463"/>
                  </a:cubicBezTo>
                  <a:lnTo>
                    <a:pt x="1490" y="468"/>
                  </a:lnTo>
                  <a:cubicBezTo>
                    <a:pt x="1598" y="361"/>
                    <a:pt x="1598" y="189"/>
                    <a:pt x="1490" y="81"/>
                  </a:cubicBezTo>
                  <a:cubicBezTo>
                    <a:pt x="1436" y="27"/>
                    <a:pt x="1366" y="0"/>
                    <a:pt x="1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08691" y="3664616"/>
              <a:ext cx="128216" cy="123651"/>
            </a:xfrm>
            <a:custGeom>
              <a:avLst/>
              <a:gdLst/>
              <a:ahLst/>
              <a:cxnLst/>
              <a:rect l="l" t="t" r="r" b="b"/>
              <a:pathLst>
                <a:path w="1601" h="1544" extrusionOk="0">
                  <a:moveTo>
                    <a:pt x="301" y="0"/>
                  </a:moveTo>
                  <a:cubicBezTo>
                    <a:pt x="231" y="0"/>
                    <a:pt x="162" y="27"/>
                    <a:pt x="108" y="81"/>
                  </a:cubicBezTo>
                  <a:cubicBezTo>
                    <a:pt x="0" y="189"/>
                    <a:pt x="0" y="361"/>
                    <a:pt x="108" y="468"/>
                  </a:cubicBezTo>
                  <a:lnTo>
                    <a:pt x="1106" y="1463"/>
                  </a:lnTo>
                  <a:cubicBezTo>
                    <a:pt x="1155" y="1519"/>
                    <a:pt x="1229" y="1543"/>
                    <a:pt x="1297" y="1543"/>
                  </a:cubicBezTo>
                  <a:cubicBezTo>
                    <a:pt x="1367" y="1543"/>
                    <a:pt x="1441" y="1519"/>
                    <a:pt x="1493" y="1463"/>
                  </a:cubicBezTo>
                  <a:cubicBezTo>
                    <a:pt x="1601" y="1356"/>
                    <a:pt x="1601" y="1184"/>
                    <a:pt x="1493" y="1076"/>
                  </a:cubicBezTo>
                  <a:lnTo>
                    <a:pt x="495" y="81"/>
                  </a:lnTo>
                  <a:cubicBezTo>
                    <a:pt x="441" y="27"/>
                    <a:pt x="37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132326" y="3088727"/>
              <a:ext cx="128456" cy="123651"/>
            </a:xfrm>
            <a:custGeom>
              <a:avLst/>
              <a:gdLst/>
              <a:ahLst/>
              <a:cxnLst/>
              <a:rect l="l" t="t" r="r" b="b"/>
              <a:pathLst>
                <a:path w="1604" h="1544" extrusionOk="0">
                  <a:moveTo>
                    <a:pt x="303" y="1"/>
                  </a:moveTo>
                  <a:cubicBezTo>
                    <a:pt x="232" y="1"/>
                    <a:pt x="162" y="27"/>
                    <a:pt x="108" y="81"/>
                  </a:cubicBezTo>
                  <a:cubicBezTo>
                    <a:pt x="0" y="189"/>
                    <a:pt x="0" y="361"/>
                    <a:pt x="108" y="468"/>
                  </a:cubicBezTo>
                  <a:lnTo>
                    <a:pt x="1106" y="1463"/>
                  </a:lnTo>
                  <a:cubicBezTo>
                    <a:pt x="1161" y="1516"/>
                    <a:pt x="1235" y="1543"/>
                    <a:pt x="1303" y="1543"/>
                  </a:cubicBezTo>
                  <a:cubicBezTo>
                    <a:pt x="1376" y="1543"/>
                    <a:pt x="1444" y="1516"/>
                    <a:pt x="1496" y="1463"/>
                  </a:cubicBezTo>
                  <a:cubicBezTo>
                    <a:pt x="1604" y="1356"/>
                    <a:pt x="1604" y="1184"/>
                    <a:pt x="1496" y="1076"/>
                  </a:cubicBezTo>
                  <a:lnTo>
                    <a:pt x="498" y="81"/>
                  </a:lnTo>
                  <a:cubicBezTo>
                    <a:pt x="444" y="27"/>
                    <a:pt x="373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97935" y="2990143"/>
              <a:ext cx="94100" cy="147917"/>
            </a:xfrm>
            <a:custGeom>
              <a:avLst/>
              <a:gdLst/>
              <a:ahLst/>
              <a:cxnLst/>
              <a:rect l="l" t="t" r="r" b="b"/>
              <a:pathLst>
                <a:path w="1175" h="1847" extrusionOk="0">
                  <a:moveTo>
                    <a:pt x="866" y="1"/>
                  </a:moveTo>
                  <a:cubicBezTo>
                    <a:pt x="760" y="1"/>
                    <a:pt x="658" y="63"/>
                    <a:pt x="612" y="166"/>
                  </a:cubicBezTo>
                  <a:lnTo>
                    <a:pt x="59" y="1463"/>
                  </a:lnTo>
                  <a:cubicBezTo>
                    <a:pt x="1" y="1601"/>
                    <a:pt x="65" y="1761"/>
                    <a:pt x="204" y="1822"/>
                  </a:cubicBezTo>
                  <a:cubicBezTo>
                    <a:pt x="238" y="1837"/>
                    <a:pt x="277" y="1847"/>
                    <a:pt x="311" y="1847"/>
                  </a:cubicBezTo>
                  <a:cubicBezTo>
                    <a:pt x="419" y="1847"/>
                    <a:pt x="520" y="1785"/>
                    <a:pt x="563" y="1678"/>
                  </a:cubicBezTo>
                  <a:lnTo>
                    <a:pt x="1116" y="381"/>
                  </a:lnTo>
                  <a:cubicBezTo>
                    <a:pt x="1174" y="243"/>
                    <a:pt x="1110" y="84"/>
                    <a:pt x="972" y="22"/>
                  </a:cubicBezTo>
                  <a:cubicBezTo>
                    <a:pt x="937" y="7"/>
                    <a:pt x="901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277198" y="3738935"/>
              <a:ext cx="94020" cy="147677"/>
            </a:xfrm>
            <a:custGeom>
              <a:avLst/>
              <a:gdLst/>
              <a:ahLst/>
              <a:cxnLst/>
              <a:rect l="l" t="t" r="r" b="b"/>
              <a:pathLst>
                <a:path w="1174" h="1844" extrusionOk="0">
                  <a:moveTo>
                    <a:pt x="865" y="1"/>
                  </a:moveTo>
                  <a:cubicBezTo>
                    <a:pt x="759" y="1"/>
                    <a:pt x="658" y="63"/>
                    <a:pt x="612" y="167"/>
                  </a:cubicBezTo>
                  <a:lnTo>
                    <a:pt x="59" y="1460"/>
                  </a:lnTo>
                  <a:cubicBezTo>
                    <a:pt x="0" y="1598"/>
                    <a:pt x="65" y="1761"/>
                    <a:pt x="203" y="1822"/>
                  </a:cubicBezTo>
                  <a:cubicBezTo>
                    <a:pt x="240" y="1838"/>
                    <a:pt x="277" y="1844"/>
                    <a:pt x="311" y="1844"/>
                  </a:cubicBezTo>
                  <a:cubicBezTo>
                    <a:pt x="418" y="1844"/>
                    <a:pt x="520" y="1779"/>
                    <a:pt x="566" y="1675"/>
                  </a:cubicBezTo>
                  <a:lnTo>
                    <a:pt x="1119" y="382"/>
                  </a:lnTo>
                  <a:cubicBezTo>
                    <a:pt x="1174" y="244"/>
                    <a:pt x="1109" y="84"/>
                    <a:pt x="971" y="22"/>
                  </a:cubicBezTo>
                  <a:cubicBezTo>
                    <a:pt x="937" y="8"/>
                    <a:pt x="901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82449" y="3554500"/>
              <a:ext cx="153603" cy="88334"/>
            </a:xfrm>
            <a:custGeom>
              <a:avLst/>
              <a:gdLst/>
              <a:ahLst/>
              <a:cxnLst/>
              <a:rect l="l" t="t" r="r" b="b"/>
              <a:pathLst>
                <a:path w="1918" h="1103" extrusionOk="0">
                  <a:moveTo>
                    <a:pt x="313" y="0"/>
                  </a:moveTo>
                  <a:cubicBezTo>
                    <a:pt x="207" y="0"/>
                    <a:pt x="105" y="62"/>
                    <a:pt x="59" y="166"/>
                  </a:cubicBezTo>
                  <a:cubicBezTo>
                    <a:pt x="1" y="304"/>
                    <a:pt x="65" y="467"/>
                    <a:pt x="204" y="528"/>
                  </a:cubicBezTo>
                  <a:lnTo>
                    <a:pt x="1497" y="1081"/>
                  </a:lnTo>
                  <a:cubicBezTo>
                    <a:pt x="1534" y="1097"/>
                    <a:pt x="1570" y="1103"/>
                    <a:pt x="1604" y="1103"/>
                  </a:cubicBezTo>
                  <a:cubicBezTo>
                    <a:pt x="1712" y="1103"/>
                    <a:pt x="1813" y="1041"/>
                    <a:pt x="1859" y="934"/>
                  </a:cubicBezTo>
                  <a:cubicBezTo>
                    <a:pt x="1918" y="796"/>
                    <a:pt x="1850" y="636"/>
                    <a:pt x="1712" y="575"/>
                  </a:cubicBezTo>
                  <a:lnTo>
                    <a:pt x="419" y="22"/>
                  </a:lnTo>
                  <a:cubicBezTo>
                    <a:pt x="384" y="7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3663" y="3234001"/>
              <a:ext cx="153603" cy="88574"/>
            </a:xfrm>
            <a:custGeom>
              <a:avLst/>
              <a:gdLst/>
              <a:ahLst/>
              <a:cxnLst/>
              <a:rect l="l" t="t" r="r" b="b"/>
              <a:pathLst>
                <a:path w="1918" h="1106" extrusionOk="0">
                  <a:moveTo>
                    <a:pt x="315" y="0"/>
                  </a:moveTo>
                  <a:cubicBezTo>
                    <a:pt x="208" y="0"/>
                    <a:pt x="105" y="64"/>
                    <a:pt x="59" y="169"/>
                  </a:cubicBezTo>
                  <a:cubicBezTo>
                    <a:pt x="0" y="307"/>
                    <a:pt x="65" y="467"/>
                    <a:pt x="203" y="528"/>
                  </a:cubicBezTo>
                  <a:lnTo>
                    <a:pt x="1499" y="1081"/>
                  </a:lnTo>
                  <a:cubicBezTo>
                    <a:pt x="1533" y="1096"/>
                    <a:pt x="1570" y="1105"/>
                    <a:pt x="1607" y="1105"/>
                  </a:cubicBezTo>
                  <a:cubicBezTo>
                    <a:pt x="1715" y="1105"/>
                    <a:pt x="1813" y="1038"/>
                    <a:pt x="1859" y="937"/>
                  </a:cubicBezTo>
                  <a:cubicBezTo>
                    <a:pt x="1917" y="798"/>
                    <a:pt x="1853" y="636"/>
                    <a:pt x="1715" y="574"/>
                  </a:cubicBezTo>
                  <a:lnTo>
                    <a:pt x="418" y="21"/>
                  </a:lnTo>
                  <a:cubicBezTo>
                    <a:pt x="384" y="7"/>
                    <a:pt x="349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85412" y="3244172"/>
              <a:ext cx="155045" cy="86011"/>
            </a:xfrm>
            <a:custGeom>
              <a:avLst/>
              <a:gdLst/>
              <a:ahLst/>
              <a:cxnLst/>
              <a:rect l="l" t="t" r="r" b="b"/>
              <a:pathLst>
                <a:path w="1936" h="1074" extrusionOk="0">
                  <a:moveTo>
                    <a:pt x="1624" y="1"/>
                  </a:moveTo>
                  <a:cubicBezTo>
                    <a:pt x="1590" y="1"/>
                    <a:pt x="1555" y="7"/>
                    <a:pt x="1521" y="20"/>
                  </a:cubicBezTo>
                  <a:lnTo>
                    <a:pt x="213" y="542"/>
                  </a:lnTo>
                  <a:cubicBezTo>
                    <a:pt x="71" y="601"/>
                    <a:pt x="1" y="757"/>
                    <a:pt x="59" y="902"/>
                  </a:cubicBezTo>
                  <a:cubicBezTo>
                    <a:pt x="102" y="1009"/>
                    <a:pt x="206" y="1074"/>
                    <a:pt x="314" y="1074"/>
                  </a:cubicBezTo>
                  <a:cubicBezTo>
                    <a:pt x="348" y="1074"/>
                    <a:pt x="382" y="1064"/>
                    <a:pt x="415" y="1055"/>
                  </a:cubicBezTo>
                  <a:lnTo>
                    <a:pt x="1727" y="533"/>
                  </a:lnTo>
                  <a:cubicBezTo>
                    <a:pt x="1868" y="475"/>
                    <a:pt x="1936" y="318"/>
                    <a:pt x="1881" y="174"/>
                  </a:cubicBezTo>
                  <a:cubicBezTo>
                    <a:pt x="1836" y="66"/>
                    <a:pt x="1734" y="1"/>
                    <a:pt x="1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29258" y="3546812"/>
              <a:ext cx="155285" cy="85931"/>
            </a:xfrm>
            <a:custGeom>
              <a:avLst/>
              <a:gdLst/>
              <a:ahLst/>
              <a:cxnLst/>
              <a:rect l="l" t="t" r="r" b="b"/>
              <a:pathLst>
                <a:path w="1939" h="1073" extrusionOk="0">
                  <a:moveTo>
                    <a:pt x="1625" y="0"/>
                  </a:moveTo>
                  <a:cubicBezTo>
                    <a:pt x="1591" y="0"/>
                    <a:pt x="1557" y="6"/>
                    <a:pt x="1524" y="19"/>
                  </a:cubicBezTo>
                  <a:lnTo>
                    <a:pt x="212" y="542"/>
                  </a:lnTo>
                  <a:cubicBezTo>
                    <a:pt x="71" y="600"/>
                    <a:pt x="0" y="757"/>
                    <a:pt x="59" y="901"/>
                  </a:cubicBezTo>
                  <a:cubicBezTo>
                    <a:pt x="102" y="1008"/>
                    <a:pt x="206" y="1073"/>
                    <a:pt x="314" y="1073"/>
                  </a:cubicBezTo>
                  <a:cubicBezTo>
                    <a:pt x="347" y="1073"/>
                    <a:pt x="381" y="1064"/>
                    <a:pt x="415" y="1054"/>
                  </a:cubicBezTo>
                  <a:lnTo>
                    <a:pt x="1727" y="532"/>
                  </a:lnTo>
                  <a:cubicBezTo>
                    <a:pt x="1868" y="474"/>
                    <a:pt x="1938" y="317"/>
                    <a:pt x="1880" y="173"/>
                  </a:cubicBezTo>
                  <a:cubicBezTo>
                    <a:pt x="1836" y="65"/>
                    <a:pt x="1734" y="0"/>
                    <a:pt x="1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590087" y="3741738"/>
              <a:ext cx="92098" cy="149118"/>
            </a:xfrm>
            <a:custGeom>
              <a:avLst/>
              <a:gdLst/>
              <a:ahLst/>
              <a:cxnLst/>
              <a:rect l="l" t="t" r="r" b="b"/>
              <a:pathLst>
                <a:path w="1150" h="1862" extrusionOk="0">
                  <a:moveTo>
                    <a:pt x="315" y="1"/>
                  </a:moveTo>
                  <a:cubicBezTo>
                    <a:pt x="281" y="1"/>
                    <a:pt x="246" y="7"/>
                    <a:pt x="213" y="21"/>
                  </a:cubicBezTo>
                  <a:cubicBezTo>
                    <a:pt x="71" y="80"/>
                    <a:pt x="1" y="236"/>
                    <a:pt x="59" y="378"/>
                  </a:cubicBezTo>
                  <a:lnTo>
                    <a:pt x="581" y="1686"/>
                  </a:lnTo>
                  <a:cubicBezTo>
                    <a:pt x="624" y="1794"/>
                    <a:pt x="729" y="1861"/>
                    <a:pt x="836" y="1861"/>
                  </a:cubicBezTo>
                  <a:cubicBezTo>
                    <a:pt x="870" y="1861"/>
                    <a:pt x="904" y="1855"/>
                    <a:pt x="941" y="1840"/>
                  </a:cubicBezTo>
                  <a:cubicBezTo>
                    <a:pt x="1082" y="1784"/>
                    <a:pt x="1150" y="1625"/>
                    <a:pt x="1094" y="1483"/>
                  </a:cubicBezTo>
                  <a:lnTo>
                    <a:pt x="569" y="175"/>
                  </a:lnTo>
                  <a:cubicBezTo>
                    <a:pt x="527" y="67"/>
                    <a:pt x="424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87769" y="2985898"/>
              <a:ext cx="91857" cy="148958"/>
            </a:xfrm>
            <a:custGeom>
              <a:avLst/>
              <a:gdLst/>
              <a:ahLst/>
              <a:cxnLst/>
              <a:rect l="l" t="t" r="r" b="b"/>
              <a:pathLst>
                <a:path w="1147" h="1860" extrusionOk="0">
                  <a:moveTo>
                    <a:pt x="311" y="1"/>
                  </a:moveTo>
                  <a:cubicBezTo>
                    <a:pt x="277" y="1"/>
                    <a:pt x="243" y="7"/>
                    <a:pt x="209" y="20"/>
                  </a:cubicBezTo>
                  <a:cubicBezTo>
                    <a:pt x="68" y="78"/>
                    <a:pt x="1" y="235"/>
                    <a:pt x="56" y="379"/>
                  </a:cubicBezTo>
                  <a:lnTo>
                    <a:pt x="578" y="1688"/>
                  </a:lnTo>
                  <a:cubicBezTo>
                    <a:pt x="621" y="1795"/>
                    <a:pt x="725" y="1860"/>
                    <a:pt x="833" y="1860"/>
                  </a:cubicBezTo>
                  <a:cubicBezTo>
                    <a:pt x="867" y="1860"/>
                    <a:pt x="901" y="1854"/>
                    <a:pt x="937" y="1841"/>
                  </a:cubicBezTo>
                  <a:cubicBezTo>
                    <a:pt x="1079" y="1783"/>
                    <a:pt x="1146" y="1626"/>
                    <a:pt x="1091" y="1485"/>
                  </a:cubicBezTo>
                  <a:lnTo>
                    <a:pt x="569" y="173"/>
                  </a:lnTo>
                  <a:cubicBezTo>
                    <a:pt x="524" y="65"/>
                    <a:pt x="42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77614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3898" y="1"/>
                  </a:moveTo>
                  <a:cubicBezTo>
                    <a:pt x="1748" y="1"/>
                    <a:pt x="0" y="1746"/>
                    <a:pt x="0" y="3899"/>
                  </a:cubicBezTo>
                  <a:cubicBezTo>
                    <a:pt x="0" y="6049"/>
                    <a:pt x="1745" y="7797"/>
                    <a:pt x="3898" y="7797"/>
                  </a:cubicBezTo>
                  <a:lnTo>
                    <a:pt x="3898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0C5D9">
            <a:alpha val="648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udiowide"/>
              <a:buNone/>
              <a:defRPr sz="3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65" r:id="rId6"/>
    <p:sldLayoutId id="2147483666" r:id="rId7"/>
    <p:sldLayoutId id="2147483669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ctrTitle"/>
          </p:nvPr>
        </p:nvSpPr>
        <p:spPr>
          <a:xfrm>
            <a:off x="3416600" y="798338"/>
            <a:ext cx="4967100" cy="29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dirty="0"/>
              <a:t>United Solar</a:t>
            </a:r>
            <a:br>
              <a:rPr lang="en" sz="6100" dirty="0"/>
            </a:br>
            <a:r>
              <a:rPr lang="en" sz="5000" dirty="0">
                <a:solidFill>
                  <a:schemeClr val="dk2"/>
                </a:solidFill>
              </a:rPr>
              <a:t>Finance || HR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343" name="Google Shape;343;p37"/>
          <p:cNvSpPr txBox="1">
            <a:spLocks noGrp="1"/>
          </p:cNvSpPr>
          <p:nvPr>
            <p:ph type="subTitle" idx="1"/>
          </p:nvPr>
        </p:nvSpPr>
        <p:spPr>
          <a:xfrm>
            <a:off x="3416600" y="3925163"/>
            <a:ext cx="47334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Corey Jones and Damian Bryson</a:t>
            </a:r>
          </a:p>
        </p:txBody>
      </p:sp>
      <p:cxnSp>
        <p:nvCxnSpPr>
          <p:cNvPr id="344" name="Google Shape;344;p37"/>
          <p:cNvCxnSpPr/>
          <p:nvPr/>
        </p:nvCxnSpPr>
        <p:spPr>
          <a:xfrm>
            <a:off x="3492800" y="3811513"/>
            <a:ext cx="4473600" cy="0"/>
          </a:xfrm>
          <a:prstGeom prst="straightConnector1">
            <a:avLst/>
          </a:prstGeom>
          <a:noFill/>
          <a:ln w="19050" cap="flat" cmpd="sng">
            <a:solidFill>
              <a:srgbClr val="376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37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ser Epics</a:t>
            </a:r>
          </a:p>
        </p:txBody>
      </p:sp>
      <p:grpSp>
        <p:nvGrpSpPr>
          <p:cNvPr id="346" name="Google Shape;346;p37"/>
          <p:cNvGrpSpPr/>
          <p:nvPr/>
        </p:nvGrpSpPr>
        <p:grpSpPr>
          <a:xfrm rot="-1400235">
            <a:off x="315631" y="376350"/>
            <a:ext cx="773329" cy="390284"/>
            <a:chOff x="3074383" y="127425"/>
            <a:chExt cx="1048062" cy="528936"/>
          </a:xfrm>
        </p:grpSpPr>
        <p:sp>
          <p:nvSpPr>
            <p:cNvPr id="347" name="Google Shape;347;p37"/>
            <p:cNvSpPr/>
            <p:nvPr/>
          </p:nvSpPr>
          <p:spPr>
            <a:xfrm>
              <a:off x="3075463" y="127425"/>
              <a:ext cx="1046983" cy="528759"/>
            </a:xfrm>
            <a:custGeom>
              <a:avLst/>
              <a:gdLst/>
              <a:ahLst/>
              <a:cxnLst/>
              <a:rect l="l" t="t" r="r" b="b"/>
              <a:pathLst>
                <a:path w="17690" h="8934" extrusionOk="0">
                  <a:moveTo>
                    <a:pt x="9062" y="1"/>
                  </a:moveTo>
                  <a:cubicBezTo>
                    <a:pt x="7228" y="1"/>
                    <a:pt x="5649" y="1110"/>
                    <a:pt x="4961" y="2692"/>
                  </a:cubicBezTo>
                  <a:cubicBezTo>
                    <a:pt x="3588" y="2704"/>
                    <a:pt x="2427" y="3598"/>
                    <a:pt x="2021" y="4839"/>
                  </a:cubicBezTo>
                  <a:cubicBezTo>
                    <a:pt x="1987" y="4906"/>
                    <a:pt x="1951" y="4977"/>
                    <a:pt x="1920" y="5048"/>
                  </a:cubicBezTo>
                  <a:cubicBezTo>
                    <a:pt x="860" y="5054"/>
                    <a:pt x="6" y="5914"/>
                    <a:pt x="6" y="6977"/>
                  </a:cubicBezTo>
                  <a:cubicBezTo>
                    <a:pt x="0" y="8046"/>
                    <a:pt x="869" y="8909"/>
                    <a:pt x="1935" y="8909"/>
                  </a:cubicBezTo>
                  <a:lnTo>
                    <a:pt x="4614" y="8909"/>
                  </a:lnTo>
                  <a:cubicBezTo>
                    <a:pt x="4737" y="8924"/>
                    <a:pt x="4859" y="8933"/>
                    <a:pt x="4985" y="8933"/>
                  </a:cubicBezTo>
                  <a:lnTo>
                    <a:pt x="13792" y="8933"/>
                  </a:lnTo>
                  <a:cubicBezTo>
                    <a:pt x="13909" y="8933"/>
                    <a:pt x="14022" y="8924"/>
                    <a:pt x="14136" y="8912"/>
                  </a:cubicBezTo>
                  <a:lnTo>
                    <a:pt x="16342" y="8912"/>
                  </a:lnTo>
                  <a:cubicBezTo>
                    <a:pt x="17088" y="8912"/>
                    <a:pt x="17690" y="8310"/>
                    <a:pt x="17690" y="7566"/>
                  </a:cubicBezTo>
                  <a:cubicBezTo>
                    <a:pt x="17690" y="6943"/>
                    <a:pt x="17269" y="6418"/>
                    <a:pt x="16695" y="6264"/>
                  </a:cubicBezTo>
                  <a:cubicBezTo>
                    <a:pt x="16704" y="6184"/>
                    <a:pt x="16707" y="6101"/>
                    <a:pt x="16707" y="6018"/>
                  </a:cubicBezTo>
                  <a:cubicBezTo>
                    <a:pt x="16707" y="4409"/>
                    <a:pt x="15402" y="3103"/>
                    <a:pt x="13792" y="3103"/>
                  </a:cubicBezTo>
                  <a:cubicBezTo>
                    <a:pt x="13635" y="3103"/>
                    <a:pt x="13482" y="3116"/>
                    <a:pt x="13328" y="3140"/>
                  </a:cubicBezTo>
                  <a:cubicBezTo>
                    <a:pt x="12763" y="1322"/>
                    <a:pt x="1106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3074383" y="327408"/>
              <a:ext cx="543851" cy="327293"/>
            </a:xfrm>
            <a:custGeom>
              <a:avLst/>
              <a:gdLst/>
              <a:ahLst/>
              <a:cxnLst/>
              <a:rect l="l" t="t" r="r" b="b"/>
              <a:pathLst>
                <a:path w="9189" h="5530" extrusionOk="0">
                  <a:moveTo>
                    <a:pt x="4455" y="1"/>
                  </a:moveTo>
                  <a:cubicBezTo>
                    <a:pt x="3318" y="1"/>
                    <a:pt x="2341" y="689"/>
                    <a:pt x="1917" y="1669"/>
                  </a:cubicBezTo>
                  <a:cubicBezTo>
                    <a:pt x="858" y="1675"/>
                    <a:pt x="1" y="2535"/>
                    <a:pt x="1" y="3598"/>
                  </a:cubicBezTo>
                  <a:cubicBezTo>
                    <a:pt x="1" y="4667"/>
                    <a:pt x="864" y="5530"/>
                    <a:pt x="1933" y="5530"/>
                  </a:cubicBezTo>
                  <a:lnTo>
                    <a:pt x="7385" y="5530"/>
                  </a:lnTo>
                  <a:cubicBezTo>
                    <a:pt x="8383" y="5530"/>
                    <a:pt x="9188" y="4725"/>
                    <a:pt x="9188" y="3727"/>
                  </a:cubicBezTo>
                  <a:cubicBezTo>
                    <a:pt x="9188" y="2731"/>
                    <a:pt x="8383" y="1921"/>
                    <a:pt x="7385" y="1921"/>
                  </a:cubicBezTo>
                  <a:cubicBezTo>
                    <a:pt x="7287" y="1921"/>
                    <a:pt x="7191" y="1930"/>
                    <a:pt x="7096" y="1945"/>
                  </a:cubicBezTo>
                  <a:cubicBezTo>
                    <a:pt x="6746" y="818"/>
                    <a:pt x="5696" y="1"/>
                    <a:pt x="4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184583" y="127425"/>
              <a:ext cx="878661" cy="528936"/>
            </a:xfrm>
            <a:custGeom>
              <a:avLst/>
              <a:gdLst/>
              <a:ahLst/>
              <a:cxnLst/>
              <a:rect l="l" t="t" r="r" b="b"/>
              <a:pathLst>
                <a:path w="14846" h="8937" extrusionOk="0">
                  <a:moveTo>
                    <a:pt x="7200" y="1"/>
                  </a:moveTo>
                  <a:cubicBezTo>
                    <a:pt x="5363" y="1"/>
                    <a:pt x="3788" y="1110"/>
                    <a:pt x="3099" y="2692"/>
                  </a:cubicBezTo>
                  <a:cubicBezTo>
                    <a:pt x="1385" y="2704"/>
                    <a:pt x="0" y="4098"/>
                    <a:pt x="0" y="5816"/>
                  </a:cubicBezTo>
                  <a:cubicBezTo>
                    <a:pt x="0" y="7539"/>
                    <a:pt x="1398" y="8936"/>
                    <a:pt x="3121" y="8936"/>
                  </a:cubicBezTo>
                  <a:lnTo>
                    <a:pt x="11931" y="8936"/>
                  </a:lnTo>
                  <a:cubicBezTo>
                    <a:pt x="13540" y="8936"/>
                    <a:pt x="14846" y="7631"/>
                    <a:pt x="14846" y="6021"/>
                  </a:cubicBezTo>
                  <a:cubicBezTo>
                    <a:pt x="14846" y="4412"/>
                    <a:pt x="13540" y="3103"/>
                    <a:pt x="11931" y="3103"/>
                  </a:cubicBezTo>
                  <a:cubicBezTo>
                    <a:pt x="11774" y="3103"/>
                    <a:pt x="11620" y="3116"/>
                    <a:pt x="11467" y="3143"/>
                  </a:cubicBezTo>
                  <a:cubicBezTo>
                    <a:pt x="10902" y="1322"/>
                    <a:pt x="9203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458724" y="311961"/>
              <a:ext cx="663050" cy="342918"/>
            </a:xfrm>
            <a:custGeom>
              <a:avLst/>
              <a:gdLst/>
              <a:ahLst/>
              <a:cxnLst/>
              <a:rect l="l" t="t" r="r" b="b"/>
              <a:pathLst>
                <a:path w="11203" h="5794" extrusionOk="0">
                  <a:moveTo>
                    <a:pt x="4663" y="1"/>
                  </a:moveTo>
                  <a:cubicBezTo>
                    <a:pt x="3474" y="1"/>
                    <a:pt x="2451" y="719"/>
                    <a:pt x="2006" y="1748"/>
                  </a:cubicBezTo>
                  <a:cubicBezTo>
                    <a:pt x="897" y="1755"/>
                    <a:pt x="0" y="2658"/>
                    <a:pt x="0" y="3773"/>
                  </a:cubicBezTo>
                  <a:cubicBezTo>
                    <a:pt x="0" y="4888"/>
                    <a:pt x="906" y="5794"/>
                    <a:pt x="2021" y="5794"/>
                  </a:cubicBezTo>
                  <a:lnTo>
                    <a:pt x="9854" y="5794"/>
                  </a:lnTo>
                  <a:cubicBezTo>
                    <a:pt x="10601" y="5794"/>
                    <a:pt x="11203" y="5192"/>
                    <a:pt x="11203" y="4448"/>
                  </a:cubicBezTo>
                  <a:cubicBezTo>
                    <a:pt x="11203" y="3702"/>
                    <a:pt x="10598" y="3097"/>
                    <a:pt x="9851" y="3097"/>
                  </a:cubicBezTo>
                  <a:cubicBezTo>
                    <a:pt x="9820" y="3097"/>
                    <a:pt x="9790" y="3097"/>
                    <a:pt x="9759" y="3100"/>
                  </a:cubicBezTo>
                  <a:cubicBezTo>
                    <a:pt x="9495" y="2261"/>
                    <a:pt x="8712" y="1659"/>
                    <a:pt x="7790" y="1659"/>
                  </a:cubicBezTo>
                  <a:cubicBezTo>
                    <a:pt x="7624" y="1659"/>
                    <a:pt x="7464" y="1678"/>
                    <a:pt x="7311" y="1718"/>
                  </a:cubicBezTo>
                  <a:cubicBezTo>
                    <a:pt x="6856" y="707"/>
                    <a:pt x="5843" y="1"/>
                    <a:pt x="4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7"/>
          <p:cNvGrpSpPr/>
          <p:nvPr/>
        </p:nvGrpSpPr>
        <p:grpSpPr>
          <a:xfrm rot="-1649405">
            <a:off x="1002560" y="3265551"/>
            <a:ext cx="538731" cy="1291146"/>
            <a:chOff x="1358750" y="1482752"/>
            <a:chExt cx="538725" cy="1291133"/>
          </a:xfrm>
        </p:grpSpPr>
        <p:sp>
          <p:nvSpPr>
            <p:cNvPr id="352" name="Google Shape;352;p37"/>
            <p:cNvSpPr/>
            <p:nvPr/>
          </p:nvSpPr>
          <p:spPr>
            <a:xfrm>
              <a:off x="1358750" y="1483220"/>
              <a:ext cx="533755" cy="1290662"/>
            </a:xfrm>
            <a:custGeom>
              <a:avLst/>
              <a:gdLst/>
              <a:ahLst/>
              <a:cxnLst/>
              <a:rect l="l" t="t" r="r" b="b"/>
              <a:pathLst>
                <a:path w="6836" h="16530" extrusionOk="0">
                  <a:moveTo>
                    <a:pt x="2658" y="9308"/>
                  </a:moveTo>
                  <a:lnTo>
                    <a:pt x="2658" y="12269"/>
                  </a:lnTo>
                  <a:lnTo>
                    <a:pt x="2390" y="12269"/>
                  </a:lnTo>
                  <a:cubicBezTo>
                    <a:pt x="1414" y="12269"/>
                    <a:pt x="624" y="11602"/>
                    <a:pt x="624" y="10785"/>
                  </a:cubicBezTo>
                  <a:cubicBezTo>
                    <a:pt x="624" y="9968"/>
                    <a:pt x="1414" y="9308"/>
                    <a:pt x="2390" y="9308"/>
                  </a:cubicBezTo>
                  <a:close/>
                  <a:moveTo>
                    <a:pt x="4792" y="12539"/>
                  </a:moveTo>
                  <a:cubicBezTo>
                    <a:pt x="5769" y="12539"/>
                    <a:pt x="6559" y="13332"/>
                    <a:pt x="6559" y="14306"/>
                  </a:cubicBezTo>
                  <a:lnTo>
                    <a:pt x="6559" y="14499"/>
                  </a:lnTo>
                  <a:cubicBezTo>
                    <a:pt x="6559" y="15473"/>
                    <a:pt x="5769" y="16265"/>
                    <a:pt x="4792" y="16265"/>
                  </a:cubicBezTo>
                  <a:lnTo>
                    <a:pt x="4691" y="16265"/>
                  </a:lnTo>
                  <a:cubicBezTo>
                    <a:pt x="4221" y="16265"/>
                    <a:pt x="3776" y="16081"/>
                    <a:pt x="3441" y="15746"/>
                  </a:cubicBezTo>
                  <a:cubicBezTo>
                    <a:pt x="3109" y="15411"/>
                    <a:pt x="2925" y="14969"/>
                    <a:pt x="2925" y="14499"/>
                  </a:cubicBezTo>
                  <a:lnTo>
                    <a:pt x="2928" y="12539"/>
                  </a:lnTo>
                  <a:close/>
                  <a:moveTo>
                    <a:pt x="1546" y="1"/>
                  </a:moveTo>
                  <a:cubicBezTo>
                    <a:pt x="1441" y="1"/>
                    <a:pt x="1358" y="84"/>
                    <a:pt x="1358" y="188"/>
                  </a:cubicBezTo>
                  <a:lnTo>
                    <a:pt x="1358" y="2295"/>
                  </a:lnTo>
                  <a:lnTo>
                    <a:pt x="1" y="2295"/>
                  </a:lnTo>
                  <a:lnTo>
                    <a:pt x="1" y="2999"/>
                  </a:lnTo>
                  <a:lnTo>
                    <a:pt x="486" y="2999"/>
                  </a:lnTo>
                  <a:lnTo>
                    <a:pt x="486" y="3413"/>
                  </a:lnTo>
                  <a:lnTo>
                    <a:pt x="486" y="4912"/>
                  </a:lnTo>
                  <a:cubicBezTo>
                    <a:pt x="486" y="5619"/>
                    <a:pt x="1057" y="6190"/>
                    <a:pt x="1764" y="6190"/>
                  </a:cubicBezTo>
                  <a:lnTo>
                    <a:pt x="2658" y="6190"/>
                  </a:lnTo>
                  <a:lnTo>
                    <a:pt x="2658" y="9035"/>
                  </a:lnTo>
                  <a:lnTo>
                    <a:pt x="2390" y="9035"/>
                  </a:lnTo>
                  <a:cubicBezTo>
                    <a:pt x="1269" y="9035"/>
                    <a:pt x="354" y="9821"/>
                    <a:pt x="354" y="10785"/>
                  </a:cubicBezTo>
                  <a:cubicBezTo>
                    <a:pt x="354" y="11750"/>
                    <a:pt x="1269" y="12536"/>
                    <a:pt x="2390" y="12536"/>
                  </a:cubicBezTo>
                  <a:lnTo>
                    <a:pt x="2658" y="12536"/>
                  </a:lnTo>
                  <a:lnTo>
                    <a:pt x="2658" y="14490"/>
                  </a:lnTo>
                  <a:cubicBezTo>
                    <a:pt x="2658" y="15034"/>
                    <a:pt x="2870" y="15544"/>
                    <a:pt x="3257" y="15931"/>
                  </a:cubicBezTo>
                  <a:cubicBezTo>
                    <a:pt x="3641" y="16315"/>
                    <a:pt x="4154" y="16530"/>
                    <a:pt x="4697" y="16530"/>
                  </a:cubicBezTo>
                  <a:lnTo>
                    <a:pt x="4802" y="16530"/>
                  </a:lnTo>
                  <a:cubicBezTo>
                    <a:pt x="5923" y="16530"/>
                    <a:pt x="6835" y="15617"/>
                    <a:pt x="6835" y="14496"/>
                  </a:cubicBezTo>
                  <a:lnTo>
                    <a:pt x="6835" y="14303"/>
                  </a:lnTo>
                  <a:cubicBezTo>
                    <a:pt x="6835" y="13181"/>
                    <a:pt x="5923" y="12269"/>
                    <a:pt x="4802" y="12269"/>
                  </a:cubicBezTo>
                  <a:lnTo>
                    <a:pt x="2934" y="12269"/>
                  </a:lnTo>
                  <a:lnTo>
                    <a:pt x="2934" y="9308"/>
                  </a:lnTo>
                  <a:lnTo>
                    <a:pt x="6703" y="9308"/>
                  </a:lnTo>
                  <a:lnTo>
                    <a:pt x="6703" y="9035"/>
                  </a:lnTo>
                  <a:lnTo>
                    <a:pt x="5305" y="9035"/>
                  </a:lnTo>
                  <a:cubicBezTo>
                    <a:pt x="6728" y="8494"/>
                    <a:pt x="6138" y="6190"/>
                    <a:pt x="6138" y="6190"/>
                  </a:cubicBezTo>
                  <a:lnTo>
                    <a:pt x="6138" y="6190"/>
                  </a:lnTo>
                  <a:cubicBezTo>
                    <a:pt x="6138" y="6190"/>
                    <a:pt x="5198" y="6774"/>
                    <a:pt x="4614" y="7446"/>
                  </a:cubicBezTo>
                  <a:cubicBezTo>
                    <a:pt x="4147" y="7984"/>
                    <a:pt x="4430" y="8752"/>
                    <a:pt x="4556" y="9035"/>
                  </a:cubicBezTo>
                  <a:lnTo>
                    <a:pt x="2934" y="9035"/>
                  </a:lnTo>
                  <a:lnTo>
                    <a:pt x="2934" y="6190"/>
                  </a:lnTo>
                  <a:lnTo>
                    <a:pt x="3846" y="6190"/>
                  </a:lnTo>
                  <a:cubicBezTo>
                    <a:pt x="4553" y="6190"/>
                    <a:pt x="5124" y="5619"/>
                    <a:pt x="5124" y="4912"/>
                  </a:cubicBezTo>
                  <a:lnTo>
                    <a:pt x="5124" y="3413"/>
                  </a:lnTo>
                  <a:lnTo>
                    <a:pt x="5124" y="2999"/>
                  </a:lnTo>
                  <a:lnTo>
                    <a:pt x="5597" y="2999"/>
                  </a:lnTo>
                  <a:lnTo>
                    <a:pt x="5597" y="2295"/>
                  </a:lnTo>
                  <a:lnTo>
                    <a:pt x="4230" y="2295"/>
                  </a:lnTo>
                  <a:lnTo>
                    <a:pt x="4230" y="188"/>
                  </a:lnTo>
                  <a:cubicBezTo>
                    <a:pt x="4230" y="84"/>
                    <a:pt x="4144" y="1"/>
                    <a:pt x="4040" y="1"/>
                  </a:cubicBezTo>
                  <a:lnTo>
                    <a:pt x="3883" y="1"/>
                  </a:lnTo>
                  <a:cubicBezTo>
                    <a:pt x="3779" y="1"/>
                    <a:pt x="3696" y="84"/>
                    <a:pt x="3696" y="188"/>
                  </a:cubicBezTo>
                  <a:lnTo>
                    <a:pt x="3696" y="2295"/>
                  </a:lnTo>
                  <a:lnTo>
                    <a:pt x="1890" y="2295"/>
                  </a:lnTo>
                  <a:lnTo>
                    <a:pt x="1890" y="188"/>
                  </a:lnTo>
                  <a:cubicBezTo>
                    <a:pt x="1890" y="84"/>
                    <a:pt x="1807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1397446" y="1715665"/>
              <a:ext cx="181614" cy="251183"/>
            </a:xfrm>
            <a:custGeom>
              <a:avLst/>
              <a:gdLst/>
              <a:ahLst/>
              <a:cxnLst/>
              <a:rect l="l" t="t" r="r" b="b"/>
              <a:pathLst>
                <a:path w="2326" h="3217" extrusionOk="0">
                  <a:moveTo>
                    <a:pt x="0" y="0"/>
                  </a:moveTo>
                  <a:lnTo>
                    <a:pt x="0" y="1938"/>
                  </a:lnTo>
                  <a:cubicBezTo>
                    <a:pt x="0" y="2645"/>
                    <a:pt x="575" y="3216"/>
                    <a:pt x="1281" y="3216"/>
                  </a:cubicBezTo>
                  <a:lnTo>
                    <a:pt x="2326" y="321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578048" y="1715665"/>
              <a:ext cx="181380" cy="251183"/>
            </a:xfrm>
            <a:custGeom>
              <a:avLst/>
              <a:gdLst/>
              <a:ahLst/>
              <a:cxnLst/>
              <a:rect l="l" t="t" r="r" b="b"/>
              <a:pathLst>
                <a:path w="2323" h="3217" extrusionOk="0">
                  <a:moveTo>
                    <a:pt x="0" y="0"/>
                  </a:moveTo>
                  <a:lnTo>
                    <a:pt x="0" y="3216"/>
                  </a:lnTo>
                  <a:lnTo>
                    <a:pt x="1045" y="3216"/>
                  </a:lnTo>
                  <a:cubicBezTo>
                    <a:pt x="1751" y="3216"/>
                    <a:pt x="2323" y="2645"/>
                    <a:pt x="2323" y="1938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1465298" y="1482752"/>
              <a:ext cx="41851" cy="232991"/>
            </a:xfrm>
            <a:custGeom>
              <a:avLst/>
              <a:gdLst/>
              <a:ahLst/>
              <a:cxnLst/>
              <a:rect l="l" t="t" r="r" b="b"/>
              <a:pathLst>
                <a:path w="536" h="2984" extrusionOk="0">
                  <a:moveTo>
                    <a:pt x="188" y="0"/>
                  </a:moveTo>
                  <a:cubicBezTo>
                    <a:pt x="84" y="0"/>
                    <a:pt x="1" y="86"/>
                    <a:pt x="1" y="191"/>
                  </a:cubicBezTo>
                  <a:lnTo>
                    <a:pt x="1" y="2983"/>
                  </a:lnTo>
                  <a:lnTo>
                    <a:pt x="535" y="2983"/>
                  </a:lnTo>
                  <a:lnTo>
                    <a:pt x="535" y="191"/>
                  </a:lnTo>
                  <a:cubicBezTo>
                    <a:pt x="535" y="86"/>
                    <a:pt x="449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647852" y="1482752"/>
              <a:ext cx="41773" cy="232991"/>
            </a:xfrm>
            <a:custGeom>
              <a:avLst/>
              <a:gdLst/>
              <a:ahLst/>
              <a:cxnLst/>
              <a:rect l="l" t="t" r="r" b="b"/>
              <a:pathLst>
                <a:path w="535" h="2984" extrusionOk="0">
                  <a:moveTo>
                    <a:pt x="188" y="0"/>
                  </a:moveTo>
                  <a:cubicBezTo>
                    <a:pt x="86" y="0"/>
                    <a:pt x="0" y="86"/>
                    <a:pt x="0" y="191"/>
                  </a:cubicBezTo>
                  <a:lnTo>
                    <a:pt x="0" y="2983"/>
                  </a:lnTo>
                  <a:lnTo>
                    <a:pt x="535" y="2983"/>
                  </a:lnTo>
                  <a:lnTo>
                    <a:pt x="535" y="191"/>
                  </a:lnTo>
                  <a:cubicBezTo>
                    <a:pt x="535" y="86"/>
                    <a:pt x="44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1359342" y="1662180"/>
              <a:ext cx="218780" cy="54968"/>
            </a:xfrm>
            <a:custGeom>
              <a:avLst/>
              <a:gdLst/>
              <a:ahLst/>
              <a:cxnLst/>
              <a:rect l="l" t="t" r="r" b="b"/>
              <a:pathLst>
                <a:path w="2802" h="704" extrusionOk="0">
                  <a:moveTo>
                    <a:pt x="0" y="0"/>
                  </a:moveTo>
                  <a:lnTo>
                    <a:pt x="0" y="704"/>
                  </a:lnTo>
                  <a:lnTo>
                    <a:pt x="2801" y="704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1577345" y="1662180"/>
              <a:ext cx="218546" cy="54968"/>
            </a:xfrm>
            <a:custGeom>
              <a:avLst/>
              <a:gdLst/>
              <a:ahLst/>
              <a:cxnLst/>
              <a:rect l="l" t="t" r="r" b="b"/>
              <a:pathLst>
                <a:path w="2799" h="704" extrusionOk="0">
                  <a:moveTo>
                    <a:pt x="0" y="0"/>
                  </a:moveTo>
                  <a:lnTo>
                    <a:pt x="0" y="704"/>
                  </a:lnTo>
                  <a:lnTo>
                    <a:pt x="2799" y="704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1397446" y="1717305"/>
              <a:ext cx="361745" cy="32481"/>
            </a:xfrm>
            <a:custGeom>
              <a:avLst/>
              <a:gdLst/>
              <a:ahLst/>
              <a:cxnLst/>
              <a:rect l="l" t="t" r="r" b="b"/>
              <a:pathLst>
                <a:path w="4633" h="416" extrusionOk="0">
                  <a:moveTo>
                    <a:pt x="0" y="1"/>
                  </a:moveTo>
                  <a:lnTo>
                    <a:pt x="0" y="415"/>
                  </a:lnTo>
                  <a:lnTo>
                    <a:pt x="4633" y="415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387139" y="1966537"/>
              <a:ext cx="505646" cy="807347"/>
            </a:xfrm>
            <a:custGeom>
              <a:avLst/>
              <a:gdLst/>
              <a:ahLst/>
              <a:cxnLst/>
              <a:rect l="l" t="t" r="r" b="b"/>
              <a:pathLst>
                <a:path w="6476" h="10340" extrusionOk="0">
                  <a:moveTo>
                    <a:pt x="2034" y="3118"/>
                  </a:moveTo>
                  <a:lnTo>
                    <a:pt x="2034" y="3121"/>
                  </a:lnTo>
                  <a:lnTo>
                    <a:pt x="2304" y="3121"/>
                  </a:lnTo>
                  <a:lnTo>
                    <a:pt x="2304" y="6082"/>
                  </a:lnTo>
                  <a:lnTo>
                    <a:pt x="2034" y="6082"/>
                  </a:lnTo>
                  <a:cubicBezTo>
                    <a:pt x="1060" y="6082"/>
                    <a:pt x="268" y="5419"/>
                    <a:pt x="268" y="4598"/>
                  </a:cubicBezTo>
                  <a:cubicBezTo>
                    <a:pt x="268" y="3781"/>
                    <a:pt x="1060" y="3118"/>
                    <a:pt x="2034" y="3118"/>
                  </a:cubicBezTo>
                  <a:close/>
                  <a:moveTo>
                    <a:pt x="4445" y="6346"/>
                  </a:moveTo>
                  <a:cubicBezTo>
                    <a:pt x="5422" y="6346"/>
                    <a:pt x="6211" y="7139"/>
                    <a:pt x="6211" y="8113"/>
                  </a:cubicBezTo>
                  <a:lnTo>
                    <a:pt x="6211" y="8306"/>
                  </a:lnTo>
                  <a:cubicBezTo>
                    <a:pt x="6211" y="9280"/>
                    <a:pt x="5422" y="10072"/>
                    <a:pt x="4445" y="10072"/>
                  </a:cubicBezTo>
                  <a:lnTo>
                    <a:pt x="4341" y="10072"/>
                  </a:lnTo>
                  <a:cubicBezTo>
                    <a:pt x="3868" y="10072"/>
                    <a:pt x="3428" y="9888"/>
                    <a:pt x="3094" y="9553"/>
                  </a:cubicBezTo>
                  <a:cubicBezTo>
                    <a:pt x="2759" y="9218"/>
                    <a:pt x="2574" y="8773"/>
                    <a:pt x="2574" y="8306"/>
                  </a:cubicBezTo>
                  <a:lnTo>
                    <a:pt x="2574" y="6349"/>
                  </a:lnTo>
                  <a:lnTo>
                    <a:pt x="2574" y="6346"/>
                  </a:lnTo>
                  <a:close/>
                  <a:moveTo>
                    <a:pt x="2304" y="0"/>
                  </a:moveTo>
                  <a:lnTo>
                    <a:pt x="2304" y="2845"/>
                  </a:lnTo>
                  <a:lnTo>
                    <a:pt x="2034" y="2845"/>
                  </a:lnTo>
                  <a:cubicBezTo>
                    <a:pt x="913" y="2845"/>
                    <a:pt x="0" y="3631"/>
                    <a:pt x="0" y="4595"/>
                  </a:cubicBezTo>
                  <a:cubicBezTo>
                    <a:pt x="0" y="5560"/>
                    <a:pt x="913" y="6346"/>
                    <a:pt x="2034" y="6346"/>
                  </a:cubicBezTo>
                  <a:lnTo>
                    <a:pt x="2304" y="6346"/>
                  </a:lnTo>
                  <a:lnTo>
                    <a:pt x="2304" y="8300"/>
                  </a:lnTo>
                  <a:cubicBezTo>
                    <a:pt x="2304" y="8847"/>
                    <a:pt x="2519" y="9357"/>
                    <a:pt x="2903" y="9741"/>
                  </a:cubicBezTo>
                  <a:cubicBezTo>
                    <a:pt x="3287" y="10128"/>
                    <a:pt x="3797" y="10340"/>
                    <a:pt x="4338" y="10340"/>
                  </a:cubicBezTo>
                  <a:lnTo>
                    <a:pt x="4442" y="10340"/>
                  </a:lnTo>
                  <a:cubicBezTo>
                    <a:pt x="5563" y="10340"/>
                    <a:pt x="6476" y="9427"/>
                    <a:pt x="6472" y="8306"/>
                  </a:cubicBezTo>
                  <a:lnTo>
                    <a:pt x="6472" y="8113"/>
                  </a:lnTo>
                  <a:cubicBezTo>
                    <a:pt x="6472" y="6991"/>
                    <a:pt x="5557" y="6079"/>
                    <a:pt x="4439" y="6079"/>
                  </a:cubicBezTo>
                  <a:lnTo>
                    <a:pt x="2571" y="6079"/>
                  </a:lnTo>
                  <a:lnTo>
                    <a:pt x="2571" y="3118"/>
                  </a:lnTo>
                  <a:lnTo>
                    <a:pt x="6337" y="3118"/>
                  </a:lnTo>
                  <a:lnTo>
                    <a:pt x="6337" y="2845"/>
                  </a:lnTo>
                  <a:lnTo>
                    <a:pt x="2574" y="2845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1674010" y="1966537"/>
              <a:ext cx="223465" cy="231273"/>
            </a:xfrm>
            <a:custGeom>
              <a:avLst/>
              <a:gdLst/>
              <a:ahLst/>
              <a:cxnLst/>
              <a:rect l="l" t="t" r="r" b="b"/>
              <a:pathLst>
                <a:path w="2862" h="2962" extrusionOk="0">
                  <a:moveTo>
                    <a:pt x="2104" y="0"/>
                  </a:moveTo>
                  <a:cubicBezTo>
                    <a:pt x="2104" y="0"/>
                    <a:pt x="1158" y="584"/>
                    <a:pt x="578" y="1256"/>
                  </a:cubicBezTo>
                  <a:cubicBezTo>
                    <a:pt x="0" y="1926"/>
                    <a:pt x="578" y="2961"/>
                    <a:pt x="578" y="2961"/>
                  </a:cubicBezTo>
                  <a:cubicBezTo>
                    <a:pt x="580" y="2961"/>
                    <a:pt x="582" y="2961"/>
                    <a:pt x="585" y="2961"/>
                  </a:cubicBezTo>
                  <a:cubicBezTo>
                    <a:pt x="2861" y="2961"/>
                    <a:pt x="2104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1719062" y="1966537"/>
              <a:ext cx="178413" cy="231273"/>
            </a:xfrm>
            <a:custGeom>
              <a:avLst/>
              <a:gdLst/>
              <a:ahLst/>
              <a:cxnLst/>
              <a:rect l="l" t="t" r="r" b="b"/>
              <a:pathLst>
                <a:path w="2285" h="2962" extrusionOk="0">
                  <a:moveTo>
                    <a:pt x="1527" y="0"/>
                  </a:moveTo>
                  <a:lnTo>
                    <a:pt x="1" y="2961"/>
                  </a:lnTo>
                  <a:cubicBezTo>
                    <a:pt x="3" y="2961"/>
                    <a:pt x="5" y="2961"/>
                    <a:pt x="8" y="2961"/>
                  </a:cubicBezTo>
                  <a:cubicBezTo>
                    <a:pt x="2284" y="2961"/>
                    <a:pt x="1527" y="3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7"/>
          <p:cNvGrpSpPr/>
          <p:nvPr/>
        </p:nvGrpSpPr>
        <p:grpSpPr>
          <a:xfrm rot="914808">
            <a:off x="1694044" y="741640"/>
            <a:ext cx="1439462" cy="1086218"/>
            <a:chOff x="3262265" y="850500"/>
            <a:chExt cx="917242" cy="692139"/>
          </a:xfrm>
        </p:grpSpPr>
        <p:sp>
          <p:nvSpPr>
            <p:cNvPr id="364" name="Google Shape;364;p37"/>
            <p:cNvSpPr/>
            <p:nvPr/>
          </p:nvSpPr>
          <p:spPr>
            <a:xfrm>
              <a:off x="3262938" y="850500"/>
              <a:ext cx="916570" cy="692139"/>
            </a:xfrm>
            <a:custGeom>
              <a:avLst/>
              <a:gdLst/>
              <a:ahLst/>
              <a:cxnLst/>
              <a:rect l="l" t="t" r="r" b="b"/>
              <a:pathLst>
                <a:path w="12595" h="9511" extrusionOk="0">
                  <a:moveTo>
                    <a:pt x="1601" y="0"/>
                  </a:moveTo>
                  <a:lnTo>
                    <a:pt x="1" y="4061"/>
                  </a:lnTo>
                  <a:lnTo>
                    <a:pt x="1" y="4725"/>
                  </a:lnTo>
                  <a:lnTo>
                    <a:pt x="5994" y="4725"/>
                  </a:lnTo>
                  <a:lnTo>
                    <a:pt x="5994" y="8930"/>
                  </a:lnTo>
                  <a:lnTo>
                    <a:pt x="4780" y="8930"/>
                  </a:lnTo>
                  <a:lnTo>
                    <a:pt x="4780" y="9510"/>
                  </a:lnTo>
                  <a:lnTo>
                    <a:pt x="7818" y="9510"/>
                  </a:lnTo>
                  <a:lnTo>
                    <a:pt x="7818" y="8930"/>
                  </a:lnTo>
                  <a:lnTo>
                    <a:pt x="6617" y="8930"/>
                  </a:lnTo>
                  <a:lnTo>
                    <a:pt x="6617" y="4725"/>
                  </a:lnTo>
                  <a:lnTo>
                    <a:pt x="12595" y="4725"/>
                  </a:lnTo>
                  <a:lnTo>
                    <a:pt x="12595" y="4061"/>
                  </a:lnTo>
                  <a:lnTo>
                    <a:pt x="10994" y="0"/>
                  </a:lnTo>
                  <a:lnTo>
                    <a:pt x="6301" y="0"/>
                  </a:lnTo>
                  <a:lnTo>
                    <a:pt x="6301" y="4061"/>
                  </a:lnTo>
                  <a:lnTo>
                    <a:pt x="6301" y="4725"/>
                  </a:lnTo>
                  <a:lnTo>
                    <a:pt x="6298" y="4725"/>
                  </a:lnTo>
                  <a:lnTo>
                    <a:pt x="6298" y="4061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262265" y="850500"/>
              <a:ext cx="916570" cy="692139"/>
            </a:xfrm>
            <a:custGeom>
              <a:avLst/>
              <a:gdLst/>
              <a:ahLst/>
              <a:cxnLst/>
              <a:rect l="l" t="t" r="r" b="b"/>
              <a:pathLst>
                <a:path w="12595" h="9511" extrusionOk="0">
                  <a:moveTo>
                    <a:pt x="1601" y="0"/>
                  </a:moveTo>
                  <a:lnTo>
                    <a:pt x="1" y="4061"/>
                  </a:lnTo>
                  <a:lnTo>
                    <a:pt x="1" y="4725"/>
                  </a:lnTo>
                  <a:lnTo>
                    <a:pt x="5993" y="4725"/>
                  </a:lnTo>
                  <a:lnTo>
                    <a:pt x="5993" y="8930"/>
                  </a:lnTo>
                  <a:lnTo>
                    <a:pt x="4780" y="8930"/>
                  </a:lnTo>
                  <a:lnTo>
                    <a:pt x="4780" y="9510"/>
                  </a:lnTo>
                  <a:lnTo>
                    <a:pt x="7818" y="9510"/>
                  </a:lnTo>
                  <a:lnTo>
                    <a:pt x="7818" y="8930"/>
                  </a:lnTo>
                  <a:lnTo>
                    <a:pt x="6617" y="8930"/>
                  </a:lnTo>
                  <a:lnTo>
                    <a:pt x="6617" y="4725"/>
                  </a:lnTo>
                  <a:lnTo>
                    <a:pt x="12595" y="4725"/>
                  </a:lnTo>
                  <a:lnTo>
                    <a:pt x="12595" y="4061"/>
                  </a:lnTo>
                  <a:lnTo>
                    <a:pt x="10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262265" y="850500"/>
              <a:ext cx="458321" cy="295602"/>
            </a:xfrm>
            <a:custGeom>
              <a:avLst/>
              <a:gdLst/>
              <a:ahLst/>
              <a:cxnLst/>
              <a:rect l="l" t="t" r="r" b="b"/>
              <a:pathLst>
                <a:path w="6298" h="4062" extrusionOk="0">
                  <a:moveTo>
                    <a:pt x="1601" y="0"/>
                  </a:moveTo>
                  <a:lnTo>
                    <a:pt x="1" y="4061"/>
                  </a:lnTo>
                  <a:lnTo>
                    <a:pt x="6298" y="4061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rgbClr val="394A66">
                <a:alpha val="45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720509" y="850500"/>
              <a:ext cx="458321" cy="295602"/>
            </a:xfrm>
            <a:custGeom>
              <a:avLst/>
              <a:gdLst/>
              <a:ahLst/>
              <a:cxnLst/>
              <a:rect l="l" t="t" r="r" b="b"/>
              <a:pathLst>
                <a:path w="6298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6298" y="4061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C4D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540762" y="882010"/>
              <a:ext cx="157698" cy="93076"/>
            </a:xfrm>
            <a:custGeom>
              <a:avLst/>
              <a:gdLst/>
              <a:ahLst/>
              <a:cxnLst/>
              <a:rect l="l" t="t" r="r" b="b"/>
              <a:pathLst>
                <a:path w="2167" h="1279" extrusionOk="0">
                  <a:moveTo>
                    <a:pt x="213" y="0"/>
                  </a:moveTo>
                  <a:lnTo>
                    <a:pt x="1" y="1278"/>
                  </a:lnTo>
                  <a:lnTo>
                    <a:pt x="2166" y="1278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363272" y="882010"/>
              <a:ext cx="167741" cy="93076"/>
            </a:xfrm>
            <a:custGeom>
              <a:avLst/>
              <a:gdLst/>
              <a:ahLst/>
              <a:cxnLst/>
              <a:rect l="l" t="t" r="r" b="b"/>
              <a:pathLst>
                <a:path w="2305" h="1279" extrusionOk="0">
                  <a:moveTo>
                    <a:pt x="508" y="0"/>
                  </a:moveTo>
                  <a:lnTo>
                    <a:pt x="1" y="1278"/>
                  </a:lnTo>
                  <a:lnTo>
                    <a:pt x="2071" y="1278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08548" y="998227"/>
              <a:ext cx="201216" cy="116290"/>
            </a:xfrm>
            <a:custGeom>
              <a:avLst/>
              <a:gdLst/>
              <a:ahLst/>
              <a:cxnLst/>
              <a:rect l="l" t="t" r="r" b="b"/>
              <a:pathLst>
                <a:path w="2765" h="1598" extrusionOk="0">
                  <a:moveTo>
                    <a:pt x="630" y="1"/>
                  </a:moveTo>
                  <a:lnTo>
                    <a:pt x="0" y="1598"/>
                  </a:lnTo>
                  <a:lnTo>
                    <a:pt x="2473" y="1598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518203" y="998227"/>
              <a:ext cx="180257" cy="116290"/>
            </a:xfrm>
            <a:custGeom>
              <a:avLst/>
              <a:gdLst/>
              <a:ahLst/>
              <a:cxnLst/>
              <a:rect l="l" t="t" r="r" b="b"/>
              <a:pathLst>
                <a:path w="2477" h="1598" extrusionOk="0">
                  <a:moveTo>
                    <a:pt x="262" y="1"/>
                  </a:moveTo>
                  <a:lnTo>
                    <a:pt x="1" y="1598"/>
                  </a:lnTo>
                  <a:lnTo>
                    <a:pt x="2476" y="1598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908260" y="882010"/>
              <a:ext cx="169342" cy="93076"/>
            </a:xfrm>
            <a:custGeom>
              <a:avLst/>
              <a:gdLst/>
              <a:ahLst/>
              <a:cxnLst/>
              <a:rect l="l" t="t" r="r" b="b"/>
              <a:pathLst>
                <a:path w="2327" h="1279" extrusionOk="0">
                  <a:moveTo>
                    <a:pt x="1" y="0"/>
                  </a:moveTo>
                  <a:lnTo>
                    <a:pt x="234" y="1278"/>
                  </a:lnTo>
                  <a:lnTo>
                    <a:pt x="2326" y="1278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929509" y="998227"/>
              <a:ext cx="202817" cy="116290"/>
            </a:xfrm>
            <a:custGeom>
              <a:avLst/>
              <a:gdLst/>
              <a:ahLst/>
              <a:cxnLst/>
              <a:rect l="l" t="t" r="r" b="b"/>
              <a:pathLst>
                <a:path w="2787" h="1598" extrusionOk="0">
                  <a:moveTo>
                    <a:pt x="1" y="1"/>
                  </a:moveTo>
                  <a:lnTo>
                    <a:pt x="292" y="1598"/>
                  </a:lnTo>
                  <a:lnTo>
                    <a:pt x="2787" y="1598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739939" y="998227"/>
              <a:ext cx="181131" cy="116290"/>
            </a:xfrm>
            <a:custGeom>
              <a:avLst/>
              <a:gdLst/>
              <a:ahLst/>
              <a:cxnLst/>
              <a:rect l="l" t="t" r="r" b="b"/>
              <a:pathLst>
                <a:path w="2489" h="1598" extrusionOk="0">
                  <a:moveTo>
                    <a:pt x="1" y="1"/>
                  </a:moveTo>
                  <a:lnTo>
                    <a:pt x="1" y="1598"/>
                  </a:lnTo>
                  <a:lnTo>
                    <a:pt x="2489" y="1598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739939" y="882010"/>
              <a:ext cx="158571" cy="93076"/>
            </a:xfrm>
            <a:custGeom>
              <a:avLst/>
              <a:gdLst/>
              <a:ahLst/>
              <a:cxnLst/>
              <a:rect l="l" t="t" r="r" b="b"/>
              <a:pathLst>
                <a:path w="2179" h="1279" extrusionOk="0">
                  <a:moveTo>
                    <a:pt x="1" y="0"/>
                  </a:moveTo>
                  <a:lnTo>
                    <a:pt x="1" y="1278"/>
                  </a:lnTo>
                  <a:lnTo>
                    <a:pt x="2179" y="1278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262265" y="1146026"/>
              <a:ext cx="458321" cy="48321"/>
            </a:xfrm>
            <a:custGeom>
              <a:avLst/>
              <a:gdLst/>
              <a:ahLst/>
              <a:cxnLst/>
              <a:rect l="l" t="t" r="r" b="b"/>
              <a:pathLst>
                <a:path w="6298" h="664" extrusionOk="0">
                  <a:moveTo>
                    <a:pt x="1" y="0"/>
                  </a:moveTo>
                  <a:lnTo>
                    <a:pt x="1" y="664"/>
                  </a:lnTo>
                  <a:lnTo>
                    <a:pt x="6298" y="664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698386" y="1194274"/>
              <a:ext cx="22632" cy="336063"/>
            </a:xfrm>
            <a:custGeom>
              <a:avLst/>
              <a:gdLst/>
              <a:ahLst/>
              <a:cxnLst/>
              <a:rect l="l" t="t" r="r" b="b"/>
              <a:pathLst>
                <a:path w="311" h="4618" extrusionOk="0">
                  <a:moveTo>
                    <a:pt x="0" y="1"/>
                  </a:moveTo>
                  <a:lnTo>
                    <a:pt x="0" y="4617"/>
                  </a:lnTo>
                  <a:lnTo>
                    <a:pt x="311" y="461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720945" y="1194274"/>
              <a:ext cx="22923" cy="336063"/>
            </a:xfrm>
            <a:custGeom>
              <a:avLst/>
              <a:gdLst/>
              <a:ahLst/>
              <a:cxnLst/>
              <a:rect l="l" t="t" r="r" b="b"/>
              <a:pathLst>
                <a:path w="315" h="4618" extrusionOk="0">
                  <a:moveTo>
                    <a:pt x="1" y="1"/>
                  </a:moveTo>
                  <a:lnTo>
                    <a:pt x="1" y="4617"/>
                  </a:lnTo>
                  <a:lnTo>
                    <a:pt x="314" y="4617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3610114" y="1500279"/>
              <a:ext cx="110905" cy="42354"/>
            </a:xfrm>
            <a:custGeom>
              <a:avLst/>
              <a:gdLst/>
              <a:ahLst/>
              <a:cxnLst/>
              <a:rect l="l" t="t" r="r" b="b"/>
              <a:pathLst>
                <a:path w="1524" h="582" extrusionOk="0">
                  <a:moveTo>
                    <a:pt x="0" y="1"/>
                  </a:moveTo>
                  <a:lnTo>
                    <a:pt x="0" y="581"/>
                  </a:lnTo>
                  <a:lnTo>
                    <a:pt x="1524" y="58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720509" y="1500279"/>
              <a:ext cx="110978" cy="42354"/>
            </a:xfrm>
            <a:custGeom>
              <a:avLst/>
              <a:gdLst/>
              <a:ahLst/>
              <a:cxnLst/>
              <a:rect l="l" t="t" r="r" b="b"/>
              <a:pathLst>
                <a:path w="1525" h="582" extrusionOk="0">
                  <a:moveTo>
                    <a:pt x="1" y="1"/>
                  </a:moveTo>
                  <a:lnTo>
                    <a:pt x="1" y="581"/>
                  </a:lnTo>
                  <a:lnTo>
                    <a:pt x="1524" y="58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7"/>
          <p:cNvGrpSpPr/>
          <p:nvPr/>
        </p:nvGrpSpPr>
        <p:grpSpPr>
          <a:xfrm rot="-1098379">
            <a:off x="655152" y="1390503"/>
            <a:ext cx="621250" cy="1376918"/>
            <a:chOff x="193568" y="114250"/>
            <a:chExt cx="537852" cy="1192078"/>
          </a:xfrm>
        </p:grpSpPr>
        <p:grpSp>
          <p:nvGrpSpPr>
            <p:cNvPr id="382" name="Google Shape;382;p37"/>
            <p:cNvGrpSpPr/>
            <p:nvPr/>
          </p:nvGrpSpPr>
          <p:grpSpPr>
            <a:xfrm>
              <a:off x="197025" y="114250"/>
              <a:ext cx="533468" cy="1191749"/>
              <a:chOff x="3325476" y="437723"/>
              <a:chExt cx="130800" cy="292203"/>
            </a:xfrm>
          </p:grpSpPr>
          <p:sp>
            <p:nvSpPr>
              <p:cNvPr id="383" name="Google Shape;383;p37"/>
              <p:cNvSpPr/>
              <p:nvPr/>
            </p:nvSpPr>
            <p:spPr>
              <a:xfrm>
                <a:off x="3325476" y="437723"/>
                <a:ext cx="130800" cy="250809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9710" extrusionOk="0">
                    <a:moveTo>
                      <a:pt x="1628" y="5022"/>
                    </a:moveTo>
                    <a:lnTo>
                      <a:pt x="3665" y="5175"/>
                    </a:lnTo>
                    <a:lnTo>
                      <a:pt x="3665" y="6146"/>
                    </a:lnTo>
                    <a:lnTo>
                      <a:pt x="1628" y="6146"/>
                    </a:lnTo>
                    <a:lnTo>
                      <a:pt x="1628" y="5022"/>
                    </a:lnTo>
                    <a:close/>
                    <a:moveTo>
                      <a:pt x="4709" y="1"/>
                    </a:moveTo>
                    <a:cubicBezTo>
                      <a:pt x="4667" y="1"/>
                      <a:pt x="4625" y="6"/>
                      <a:pt x="4583" y="18"/>
                    </a:cubicBezTo>
                    <a:lnTo>
                      <a:pt x="356" y="1127"/>
                    </a:lnTo>
                    <a:cubicBezTo>
                      <a:pt x="141" y="1185"/>
                      <a:pt x="0" y="1382"/>
                      <a:pt x="3" y="1597"/>
                    </a:cubicBezTo>
                    <a:cubicBezTo>
                      <a:pt x="3" y="1842"/>
                      <a:pt x="194" y="2048"/>
                      <a:pt x="449" y="2067"/>
                    </a:cubicBezTo>
                    <a:lnTo>
                      <a:pt x="1754" y="2153"/>
                    </a:lnTo>
                    <a:lnTo>
                      <a:pt x="356" y="2518"/>
                    </a:lnTo>
                    <a:cubicBezTo>
                      <a:pt x="384" y="2534"/>
                      <a:pt x="378" y="2537"/>
                      <a:pt x="375" y="2537"/>
                    </a:cubicBezTo>
                    <a:cubicBezTo>
                      <a:pt x="369" y="2540"/>
                      <a:pt x="359" y="2540"/>
                      <a:pt x="353" y="2546"/>
                    </a:cubicBezTo>
                    <a:cubicBezTo>
                      <a:pt x="344" y="2549"/>
                      <a:pt x="338" y="2549"/>
                      <a:pt x="329" y="2552"/>
                    </a:cubicBezTo>
                    <a:cubicBezTo>
                      <a:pt x="320" y="2555"/>
                      <a:pt x="316" y="2555"/>
                      <a:pt x="310" y="2558"/>
                    </a:cubicBezTo>
                    <a:lnTo>
                      <a:pt x="286" y="2570"/>
                    </a:lnTo>
                    <a:cubicBezTo>
                      <a:pt x="283" y="2577"/>
                      <a:pt x="277" y="2577"/>
                      <a:pt x="270" y="2580"/>
                    </a:cubicBezTo>
                    <a:cubicBezTo>
                      <a:pt x="264" y="2583"/>
                      <a:pt x="252" y="2589"/>
                      <a:pt x="243" y="2595"/>
                    </a:cubicBezTo>
                    <a:cubicBezTo>
                      <a:pt x="240" y="2598"/>
                      <a:pt x="237" y="2598"/>
                      <a:pt x="234" y="2601"/>
                    </a:cubicBezTo>
                    <a:cubicBezTo>
                      <a:pt x="224" y="2610"/>
                      <a:pt x="218" y="2613"/>
                      <a:pt x="209" y="2620"/>
                    </a:cubicBezTo>
                    <a:lnTo>
                      <a:pt x="200" y="2632"/>
                    </a:lnTo>
                    <a:cubicBezTo>
                      <a:pt x="191" y="2641"/>
                      <a:pt x="184" y="2644"/>
                      <a:pt x="175" y="2650"/>
                    </a:cubicBezTo>
                    <a:lnTo>
                      <a:pt x="163" y="2663"/>
                    </a:lnTo>
                    <a:lnTo>
                      <a:pt x="144" y="2681"/>
                    </a:lnTo>
                    <a:cubicBezTo>
                      <a:pt x="141" y="2687"/>
                      <a:pt x="138" y="2693"/>
                      <a:pt x="132" y="2696"/>
                    </a:cubicBezTo>
                    <a:cubicBezTo>
                      <a:pt x="129" y="2706"/>
                      <a:pt x="126" y="2709"/>
                      <a:pt x="123" y="2718"/>
                    </a:cubicBezTo>
                    <a:cubicBezTo>
                      <a:pt x="117" y="2724"/>
                      <a:pt x="114" y="2733"/>
                      <a:pt x="111" y="2736"/>
                    </a:cubicBezTo>
                    <a:cubicBezTo>
                      <a:pt x="108" y="2742"/>
                      <a:pt x="101" y="2749"/>
                      <a:pt x="98" y="2755"/>
                    </a:cubicBezTo>
                    <a:lnTo>
                      <a:pt x="86" y="2779"/>
                    </a:lnTo>
                    <a:cubicBezTo>
                      <a:pt x="83" y="2785"/>
                      <a:pt x="83" y="2789"/>
                      <a:pt x="80" y="2798"/>
                    </a:cubicBezTo>
                    <a:cubicBezTo>
                      <a:pt x="77" y="2804"/>
                      <a:pt x="71" y="2813"/>
                      <a:pt x="71" y="2819"/>
                    </a:cubicBezTo>
                    <a:cubicBezTo>
                      <a:pt x="68" y="2828"/>
                      <a:pt x="68" y="2835"/>
                      <a:pt x="65" y="2841"/>
                    </a:cubicBezTo>
                    <a:cubicBezTo>
                      <a:pt x="62" y="2847"/>
                      <a:pt x="62" y="2856"/>
                      <a:pt x="55" y="2862"/>
                    </a:cubicBezTo>
                    <a:cubicBezTo>
                      <a:pt x="52" y="2871"/>
                      <a:pt x="52" y="2878"/>
                      <a:pt x="49" y="2890"/>
                    </a:cubicBezTo>
                    <a:cubicBezTo>
                      <a:pt x="49" y="2896"/>
                      <a:pt x="46" y="2902"/>
                      <a:pt x="46" y="2908"/>
                    </a:cubicBezTo>
                    <a:cubicBezTo>
                      <a:pt x="46" y="2921"/>
                      <a:pt x="40" y="2930"/>
                      <a:pt x="40" y="2939"/>
                    </a:cubicBezTo>
                    <a:lnTo>
                      <a:pt x="40" y="2951"/>
                    </a:lnTo>
                    <a:lnTo>
                      <a:pt x="40" y="2961"/>
                    </a:lnTo>
                    <a:lnTo>
                      <a:pt x="40" y="2991"/>
                    </a:lnTo>
                    <a:lnTo>
                      <a:pt x="40" y="3010"/>
                    </a:lnTo>
                    <a:lnTo>
                      <a:pt x="40" y="3037"/>
                    </a:lnTo>
                    <a:cubicBezTo>
                      <a:pt x="40" y="3043"/>
                      <a:pt x="40" y="3050"/>
                      <a:pt x="46" y="3059"/>
                    </a:cubicBezTo>
                    <a:cubicBezTo>
                      <a:pt x="46" y="3068"/>
                      <a:pt x="49" y="3071"/>
                      <a:pt x="49" y="3077"/>
                    </a:cubicBezTo>
                    <a:cubicBezTo>
                      <a:pt x="49" y="3090"/>
                      <a:pt x="52" y="3099"/>
                      <a:pt x="55" y="3105"/>
                    </a:cubicBezTo>
                    <a:lnTo>
                      <a:pt x="55" y="3114"/>
                    </a:lnTo>
                    <a:cubicBezTo>
                      <a:pt x="55" y="3117"/>
                      <a:pt x="62" y="3120"/>
                      <a:pt x="62" y="3123"/>
                    </a:cubicBezTo>
                    <a:cubicBezTo>
                      <a:pt x="65" y="3133"/>
                      <a:pt x="65" y="3139"/>
                      <a:pt x="68" y="3145"/>
                    </a:cubicBezTo>
                    <a:cubicBezTo>
                      <a:pt x="71" y="3151"/>
                      <a:pt x="77" y="3160"/>
                      <a:pt x="77" y="3166"/>
                    </a:cubicBezTo>
                    <a:cubicBezTo>
                      <a:pt x="80" y="3169"/>
                      <a:pt x="80" y="3179"/>
                      <a:pt x="83" y="3182"/>
                    </a:cubicBezTo>
                    <a:cubicBezTo>
                      <a:pt x="95" y="3209"/>
                      <a:pt x="111" y="3237"/>
                      <a:pt x="126" y="3259"/>
                    </a:cubicBezTo>
                    <a:lnTo>
                      <a:pt x="129" y="3262"/>
                    </a:lnTo>
                    <a:cubicBezTo>
                      <a:pt x="138" y="3274"/>
                      <a:pt x="144" y="3283"/>
                      <a:pt x="154" y="3292"/>
                    </a:cubicBezTo>
                    <a:lnTo>
                      <a:pt x="160" y="3302"/>
                    </a:lnTo>
                    <a:lnTo>
                      <a:pt x="184" y="3323"/>
                    </a:lnTo>
                    <a:lnTo>
                      <a:pt x="194" y="3335"/>
                    </a:lnTo>
                    <a:cubicBezTo>
                      <a:pt x="203" y="3345"/>
                      <a:pt x="209" y="3348"/>
                      <a:pt x="218" y="3354"/>
                    </a:cubicBezTo>
                    <a:lnTo>
                      <a:pt x="230" y="3366"/>
                    </a:lnTo>
                    <a:cubicBezTo>
                      <a:pt x="237" y="3369"/>
                      <a:pt x="246" y="3378"/>
                      <a:pt x="252" y="3381"/>
                    </a:cubicBezTo>
                    <a:cubicBezTo>
                      <a:pt x="255" y="3384"/>
                      <a:pt x="261" y="3391"/>
                      <a:pt x="267" y="3391"/>
                    </a:cubicBezTo>
                    <a:cubicBezTo>
                      <a:pt x="280" y="3397"/>
                      <a:pt x="292" y="3406"/>
                      <a:pt x="301" y="3409"/>
                    </a:cubicBezTo>
                    <a:cubicBezTo>
                      <a:pt x="307" y="3412"/>
                      <a:pt x="313" y="3412"/>
                      <a:pt x="316" y="3415"/>
                    </a:cubicBezTo>
                    <a:lnTo>
                      <a:pt x="341" y="3427"/>
                    </a:lnTo>
                    <a:cubicBezTo>
                      <a:pt x="347" y="3431"/>
                      <a:pt x="353" y="3431"/>
                      <a:pt x="359" y="3437"/>
                    </a:cubicBezTo>
                    <a:cubicBezTo>
                      <a:pt x="369" y="3440"/>
                      <a:pt x="375" y="3443"/>
                      <a:pt x="384" y="3443"/>
                    </a:cubicBezTo>
                    <a:cubicBezTo>
                      <a:pt x="387" y="3443"/>
                      <a:pt x="393" y="3446"/>
                      <a:pt x="399" y="3446"/>
                    </a:cubicBezTo>
                    <a:cubicBezTo>
                      <a:pt x="409" y="3452"/>
                      <a:pt x="418" y="3452"/>
                      <a:pt x="430" y="3455"/>
                    </a:cubicBezTo>
                    <a:cubicBezTo>
                      <a:pt x="433" y="3455"/>
                      <a:pt x="436" y="3455"/>
                      <a:pt x="439" y="3458"/>
                    </a:cubicBezTo>
                    <a:cubicBezTo>
                      <a:pt x="455" y="3461"/>
                      <a:pt x="470" y="3461"/>
                      <a:pt x="485" y="3467"/>
                    </a:cubicBezTo>
                    <a:lnTo>
                      <a:pt x="1954" y="3590"/>
                    </a:lnTo>
                    <a:lnTo>
                      <a:pt x="387" y="3996"/>
                    </a:lnTo>
                    <a:cubicBezTo>
                      <a:pt x="172" y="4054"/>
                      <a:pt x="31" y="4251"/>
                      <a:pt x="34" y="4460"/>
                    </a:cubicBezTo>
                    <a:cubicBezTo>
                      <a:pt x="34" y="4705"/>
                      <a:pt x="221" y="4917"/>
                      <a:pt x="473" y="4936"/>
                    </a:cubicBezTo>
                    <a:lnTo>
                      <a:pt x="682" y="4951"/>
                    </a:lnTo>
                    <a:lnTo>
                      <a:pt x="682" y="6146"/>
                    </a:lnTo>
                    <a:lnTo>
                      <a:pt x="261" y="6146"/>
                    </a:lnTo>
                    <a:lnTo>
                      <a:pt x="261" y="8115"/>
                    </a:lnTo>
                    <a:cubicBezTo>
                      <a:pt x="261" y="8480"/>
                      <a:pt x="556" y="8775"/>
                      <a:pt x="922" y="8775"/>
                    </a:cubicBezTo>
                    <a:lnTo>
                      <a:pt x="1192" y="8775"/>
                    </a:lnTo>
                    <a:cubicBezTo>
                      <a:pt x="1054" y="8791"/>
                      <a:pt x="946" y="8907"/>
                      <a:pt x="946" y="9049"/>
                    </a:cubicBezTo>
                    <a:lnTo>
                      <a:pt x="946" y="9436"/>
                    </a:lnTo>
                    <a:cubicBezTo>
                      <a:pt x="946" y="9586"/>
                      <a:pt x="1069" y="9709"/>
                      <a:pt x="1220" y="9709"/>
                    </a:cubicBezTo>
                    <a:lnTo>
                      <a:pt x="4024" y="9709"/>
                    </a:lnTo>
                    <a:cubicBezTo>
                      <a:pt x="4171" y="9709"/>
                      <a:pt x="4294" y="9586"/>
                      <a:pt x="4294" y="9436"/>
                    </a:cubicBezTo>
                    <a:lnTo>
                      <a:pt x="4294" y="9049"/>
                    </a:lnTo>
                    <a:cubicBezTo>
                      <a:pt x="4294" y="8898"/>
                      <a:pt x="4171" y="8775"/>
                      <a:pt x="4021" y="8775"/>
                    </a:cubicBezTo>
                    <a:lnTo>
                      <a:pt x="4322" y="8775"/>
                    </a:lnTo>
                    <a:cubicBezTo>
                      <a:pt x="4687" y="8775"/>
                      <a:pt x="4982" y="8480"/>
                      <a:pt x="4982" y="8115"/>
                    </a:cubicBezTo>
                    <a:lnTo>
                      <a:pt x="4982" y="6146"/>
                    </a:lnTo>
                    <a:lnTo>
                      <a:pt x="4617" y="6146"/>
                    </a:lnTo>
                    <a:lnTo>
                      <a:pt x="4617" y="5240"/>
                    </a:lnTo>
                    <a:lnTo>
                      <a:pt x="4703" y="5249"/>
                    </a:lnTo>
                    <a:lnTo>
                      <a:pt x="4737" y="5249"/>
                    </a:lnTo>
                    <a:cubicBezTo>
                      <a:pt x="4982" y="5249"/>
                      <a:pt x="5191" y="5055"/>
                      <a:pt x="5210" y="4807"/>
                    </a:cubicBezTo>
                    <a:cubicBezTo>
                      <a:pt x="5228" y="4546"/>
                      <a:pt x="5032" y="4315"/>
                      <a:pt x="4770" y="4294"/>
                    </a:cubicBezTo>
                    <a:lnTo>
                      <a:pt x="3367" y="4192"/>
                    </a:lnTo>
                    <a:lnTo>
                      <a:pt x="4856" y="3799"/>
                    </a:lnTo>
                    <a:lnTo>
                      <a:pt x="4860" y="3799"/>
                    </a:lnTo>
                    <a:lnTo>
                      <a:pt x="4893" y="3787"/>
                    </a:lnTo>
                    <a:cubicBezTo>
                      <a:pt x="4899" y="3787"/>
                      <a:pt x="4903" y="3784"/>
                      <a:pt x="4906" y="3784"/>
                    </a:cubicBezTo>
                    <a:cubicBezTo>
                      <a:pt x="4918" y="3781"/>
                      <a:pt x="4924" y="3778"/>
                      <a:pt x="4936" y="3771"/>
                    </a:cubicBezTo>
                    <a:cubicBezTo>
                      <a:pt x="4939" y="3768"/>
                      <a:pt x="4946" y="3768"/>
                      <a:pt x="4952" y="3765"/>
                    </a:cubicBezTo>
                    <a:lnTo>
                      <a:pt x="4976" y="3753"/>
                    </a:lnTo>
                    <a:cubicBezTo>
                      <a:pt x="4992" y="3741"/>
                      <a:pt x="5010" y="3735"/>
                      <a:pt x="5025" y="3722"/>
                    </a:cubicBezTo>
                    <a:lnTo>
                      <a:pt x="5028" y="3722"/>
                    </a:lnTo>
                    <a:cubicBezTo>
                      <a:pt x="5035" y="3719"/>
                      <a:pt x="5044" y="3710"/>
                      <a:pt x="5047" y="3704"/>
                    </a:cubicBezTo>
                    <a:lnTo>
                      <a:pt x="5059" y="3692"/>
                    </a:lnTo>
                    <a:lnTo>
                      <a:pt x="5075" y="3676"/>
                    </a:lnTo>
                    <a:lnTo>
                      <a:pt x="5090" y="3661"/>
                    </a:lnTo>
                    <a:cubicBezTo>
                      <a:pt x="5093" y="3658"/>
                      <a:pt x="5099" y="3649"/>
                      <a:pt x="5102" y="3646"/>
                    </a:cubicBezTo>
                    <a:cubicBezTo>
                      <a:pt x="5105" y="3639"/>
                      <a:pt x="5111" y="3630"/>
                      <a:pt x="5118" y="3627"/>
                    </a:cubicBezTo>
                    <a:cubicBezTo>
                      <a:pt x="5121" y="3624"/>
                      <a:pt x="5124" y="3621"/>
                      <a:pt x="5124" y="3612"/>
                    </a:cubicBezTo>
                    <a:cubicBezTo>
                      <a:pt x="5130" y="3606"/>
                      <a:pt x="5136" y="3596"/>
                      <a:pt x="5139" y="3587"/>
                    </a:cubicBezTo>
                    <a:cubicBezTo>
                      <a:pt x="5145" y="3584"/>
                      <a:pt x="5145" y="3581"/>
                      <a:pt x="5148" y="3578"/>
                    </a:cubicBezTo>
                    <a:cubicBezTo>
                      <a:pt x="5151" y="3569"/>
                      <a:pt x="5154" y="3556"/>
                      <a:pt x="5164" y="3550"/>
                    </a:cubicBezTo>
                    <a:cubicBezTo>
                      <a:pt x="5167" y="3547"/>
                      <a:pt x="5167" y="3538"/>
                      <a:pt x="5170" y="3535"/>
                    </a:cubicBezTo>
                    <a:cubicBezTo>
                      <a:pt x="5176" y="3529"/>
                      <a:pt x="5179" y="3517"/>
                      <a:pt x="5182" y="3507"/>
                    </a:cubicBezTo>
                    <a:cubicBezTo>
                      <a:pt x="5185" y="3501"/>
                      <a:pt x="5185" y="3498"/>
                      <a:pt x="5191" y="3489"/>
                    </a:cubicBezTo>
                    <a:cubicBezTo>
                      <a:pt x="5194" y="3483"/>
                      <a:pt x="5194" y="3474"/>
                      <a:pt x="5197" y="3467"/>
                    </a:cubicBezTo>
                    <a:cubicBezTo>
                      <a:pt x="5200" y="3458"/>
                      <a:pt x="5200" y="3452"/>
                      <a:pt x="5200" y="3443"/>
                    </a:cubicBezTo>
                    <a:cubicBezTo>
                      <a:pt x="5200" y="3434"/>
                      <a:pt x="5207" y="3427"/>
                      <a:pt x="5207" y="3424"/>
                    </a:cubicBezTo>
                    <a:cubicBezTo>
                      <a:pt x="5207" y="3415"/>
                      <a:pt x="5210" y="3403"/>
                      <a:pt x="5210" y="3397"/>
                    </a:cubicBezTo>
                    <a:lnTo>
                      <a:pt x="5210" y="3384"/>
                    </a:lnTo>
                    <a:lnTo>
                      <a:pt x="5210" y="3378"/>
                    </a:lnTo>
                    <a:lnTo>
                      <a:pt x="5210" y="3348"/>
                    </a:lnTo>
                    <a:lnTo>
                      <a:pt x="5210" y="3326"/>
                    </a:lnTo>
                    <a:lnTo>
                      <a:pt x="5210" y="3305"/>
                    </a:lnTo>
                    <a:cubicBezTo>
                      <a:pt x="5210" y="3295"/>
                      <a:pt x="5210" y="3289"/>
                      <a:pt x="5207" y="3277"/>
                    </a:cubicBezTo>
                    <a:cubicBezTo>
                      <a:pt x="5207" y="3271"/>
                      <a:pt x="5200" y="3265"/>
                      <a:pt x="5200" y="3259"/>
                    </a:cubicBezTo>
                    <a:cubicBezTo>
                      <a:pt x="5200" y="3246"/>
                      <a:pt x="5197" y="3240"/>
                      <a:pt x="5194" y="3228"/>
                    </a:cubicBezTo>
                    <a:lnTo>
                      <a:pt x="5194" y="3219"/>
                    </a:lnTo>
                    <a:cubicBezTo>
                      <a:pt x="5194" y="3216"/>
                      <a:pt x="5191" y="3212"/>
                      <a:pt x="5191" y="3209"/>
                    </a:cubicBezTo>
                    <a:cubicBezTo>
                      <a:pt x="5185" y="3197"/>
                      <a:pt x="5182" y="3188"/>
                      <a:pt x="5182" y="3179"/>
                    </a:cubicBezTo>
                    <a:cubicBezTo>
                      <a:pt x="5179" y="3169"/>
                      <a:pt x="5179" y="3166"/>
                      <a:pt x="5176" y="3157"/>
                    </a:cubicBezTo>
                    <a:lnTo>
                      <a:pt x="5164" y="3136"/>
                    </a:lnTo>
                    <a:cubicBezTo>
                      <a:pt x="5161" y="3126"/>
                      <a:pt x="5154" y="3120"/>
                      <a:pt x="5151" y="3117"/>
                    </a:cubicBezTo>
                    <a:cubicBezTo>
                      <a:pt x="5148" y="3108"/>
                      <a:pt x="5145" y="3105"/>
                      <a:pt x="5139" y="3096"/>
                    </a:cubicBezTo>
                    <a:cubicBezTo>
                      <a:pt x="5136" y="3090"/>
                      <a:pt x="5133" y="3080"/>
                      <a:pt x="5124" y="3074"/>
                    </a:cubicBezTo>
                    <a:cubicBezTo>
                      <a:pt x="5121" y="3071"/>
                      <a:pt x="5118" y="3062"/>
                      <a:pt x="5114" y="3059"/>
                    </a:cubicBezTo>
                    <a:cubicBezTo>
                      <a:pt x="5108" y="3050"/>
                      <a:pt x="5102" y="3043"/>
                      <a:pt x="5099" y="3034"/>
                    </a:cubicBezTo>
                    <a:cubicBezTo>
                      <a:pt x="5093" y="3031"/>
                      <a:pt x="5090" y="3025"/>
                      <a:pt x="5087" y="3019"/>
                    </a:cubicBezTo>
                    <a:lnTo>
                      <a:pt x="5068" y="3000"/>
                    </a:lnTo>
                    <a:lnTo>
                      <a:pt x="5053" y="2985"/>
                    </a:lnTo>
                    <a:cubicBezTo>
                      <a:pt x="5044" y="2982"/>
                      <a:pt x="5041" y="2973"/>
                      <a:pt x="5032" y="2970"/>
                    </a:cubicBezTo>
                    <a:cubicBezTo>
                      <a:pt x="5025" y="2967"/>
                      <a:pt x="5022" y="2957"/>
                      <a:pt x="5013" y="2954"/>
                    </a:cubicBezTo>
                    <a:cubicBezTo>
                      <a:pt x="5010" y="2951"/>
                      <a:pt x="5001" y="2948"/>
                      <a:pt x="4998" y="2942"/>
                    </a:cubicBezTo>
                    <a:cubicBezTo>
                      <a:pt x="4992" y="2939"/>
                      <a:pt x="4982" y="2936"/>
                      <a:pt x="4976" y="2930"/>
                    </a:cubicBezTo>
                    <a:cubicBezTo>
                      <a:pt x="4970" y="2924"/>
                      <a:pt x="4964" y="2921"/>
                      <a:pt x="4961" y="2918"/>
                    </a:cubicBezTo>
                    <a:lnTo>
                      <a:pt x="4936" y="2905"/>
                    </a:lnTo>
                    <a:cubicBezTo>
                      <a:pt x="4930" y="2902"/>
                      <a:pt x="4924" y="2902"/>
                      <a:pt x="4918" y="2896"/>
                    </a:cubicBezTo>
                    <a:cubicBezTo>
                      <a:pt x="4909" y="2893"/>
                      <a:pt x="4903" y="2890"/>
                      <a:pt x="4893" y="2890"/>
                    </a:cubicBezTo>
                    <a:cubicBezTo>
                      <a:pt x="4887" y="2887"/>
                      <a:pt x="4878" y="2887"/>
                      <a:pt x="4875" y="2884"/>
                    </a:cubicBezTo>
                    <a:cubicBezTo>
                      <a:pt x="4869" y="2878"/>
                      <a:pt x="4860" y="2878"/>
                      <a:pt x="4853" y="2875"/>
                    </a:cubicBezTo>
                    <a:cubicBezTo>
                      <a:pt x="4844" y="2871"/>
                      <a:pt x="4838" y="2871"/>
                      <a:pt x="4826" y="2868"/>
                    </a:cubicBezTo>
                    <a:cubicBezTo>
                      <a:pt x="4817" y="2868"/>
                      <a:pt x="4813" y="2862"/>
                      <a:pt x="4807" y="2862"/>
                    </a:cubicBezTo>
                    <a:cubicBezTo>
                      <a:pt x="4795" y="2862"/>
                      <a:pt x="4786" y="2859"/>
                      <a:pt x="4777" y="2859"/>
                    </a:cubicBezTo>
                    <a:lnTo>
                      <a:pt x="4764" y="2859"/>
                    </a:lnTo>
                    <a:lnTo>
                      <a:pt x="3293" y="2736"/>
                    </a:lnTo>
                    <a:lnTo>
                      <a:pt x="4844" y="2328"/>
                    </a:lnTo>
                    <a:lnTo>
                      <a:pt x="4847" y="2328"/>
                    </a:lnTo>
                    <a:cubicBezTo>
                      <a:pt x="4860" y="2325"/>
                      <a:pt x="4869" y="2322"/>
                      <a:pt x="4878" y="2319"/>
                    </a:cubicBezTo>
                    <a:cubicBezTo>
                      <a:pt x="4884" y="2319"/>
                      <a:pt x="4890" y="2312"/>
                      <a:pt x="4893" y="2312"/>
                    </a:cubicBezTo>
                    <a:cubicBezTo>
                      <a:pt x="4903" y="2309"/>
                      <a:pt x="4915" y="2306"/>
                      <a:pt x="4921" y="2303"/>
                    </a:cubicBezTo>
                    <a:cubicBezTo>
                      <a:pt x="4924" y="2297"/>
                      <a:pt x="4933" y="2297"/>
                      <a:pt x="4936" y="2294"/>
                    </a:cubicBezTo>
                    <a:cubicBezTo>
                      <a:pt x="4946" y="2291"/>
                      <a:pt x="4952" y="2288"/>
                      <a:pt x="4955" y="2282"/>
                    </a:cubicBezTo>
                    <a:cubicBezTo>
                      <a:pt x="4964" y="2279"/>
                      <a:pt x="4970" y="2276"/>
                      <a:pt x="4976" y="2272"/>
                    </a:cubicBezTo>
                    <a:cubicBezTo>
                      <a:pt x="4979" y="2266"/>
                      <a:pt x="4982" y="2266"/>
                      <a:pt x="4985" y="2263"/>
                    </a:cubicBezTo>
                    <a:cubicBezTo>
                      <a:pt x="5013" y="2245"/>
                      <a:pt x="5041" y="2226"/>
                      <a:pt x="5059" y="2202"/>
                    </a:cubicBezTo>
                    <a:lnTo>
                      <a:pt x="5075" y="2186"/>
                    </a:lnTo>
                    <a:lnTo>
                      <a:pt x="5087" y="2174"/>
                    </a:lnTo>
                    <a:cubicBezTo>
                      <a:pt x="5093" y="2168"/>
                      <a:pt x="5099" y="2159"/>
                      <a:pt x="5105" y="2153"/>
                    </a:cubicBezTo>
                    <a:cubicBezTo>
                      <a:pt x="5108" y="2150"/>
                      <a:pt x="5108" y="2143"/>
                      <a:pt x="5114" y="2140"/>
                    </a:cubicBezTo>
                    <a:cubicBezTo>
                      <a:pt x="5121" y="2134"/>
                      <a:pt x="5124" y="2122"/>
                      <a:pt x="5133" y="2113"/>
                    </a:cubicBezTo>
                    <a:cubicBezTo>
                      <a:pt x="5136" y="2110"/>
                      <a:pt x="5136" y="2107"/>
                      <a:pt x="5136" y="2104"/>
                    </a:cubicBezTo>
                    <a:cubicBezTo>
                      <a:pt x="5139" y="2091"/>
                      <a:pt x="5148" y="2082"/>
                      <a:pt x="5151" y="2073"/>
                    </a:cubicBezTo>
                    <a:cubicBezTo>
                      <a:pt x="5151" y="2067"/>
                      <a:pt x="5154" y="2064"/>
                      <a:pt x="5154" y="2061"/>
                    </a:cubicBezTo>
                    <a:cubicBezTo>
                      <a:pt x="5161" y="2051"/>
                      <a:pt x="5164" y="2042"/>
                      <a:pt x="5167" y="2030"/>
                    </a:cubicBezTo>
                    <a:cubicBezTo>
                      <a:pt x="5170" y="2027"/>
                      <a:pt x="5170" y="2018"/>
                      <a:pt x="5170" y="2014"/>
                    </a:cubicBezTo>
                    <a:cubicBezTo>
                      <a:pt x="5176" y="2005"/>
                      <a:pt x="5176" y="1999"/>
                      <a:pt x="5179" y="1987"/>
                    </a:cubicBezTo>
                    <a:cubicBezTo>
                      <a:pt x="5182" y="1981"/>
                      <a:pt x="5182" y="1971"/>
                      <a:pt x="5182" y="1965"/>
                    </a:cubicBezTo>
                    <a:cubicBezTo>
                      <a:pt x="5182" y="1956"/>
                      <a:pt x="5185" y="1953"/>
                      <a:pt x="5185" y="1944"/>
                    </a:cubicBezTo>
                    <a:cubicBezTo>
                      <a:pt x="5185" y="1935"/>
                      <a:pt x="5191" y="1925"/>
                      <a:pt x="5191" y="1913"/>
                    </a:cubicBezTo>
                    <a:lnTo>
                      <a:pt x="5191" y="1904"/>
                    </a:lnTo>
                    <a:lnTo>
                      <a:pt x="5191" y="1898"/>
                    </a:lnTo>
                    <a:lnTo>
                      <a:pt x="5191" y="1867"/>
                    </a:lnTo>
                    <a:lnTo>
                      <a:pt x="5191" y="1852"/>
                    </a:lnTo>
                    <a:cubicBezTo>
                      <a:pt x="5191" y="1846"/>
                      <a:pt x="5191" y="1836"/>
                      <a:pt x="5185" y="1830"/>
                    </a:cubicBezTo>
                    <a:cubicBezTo>
                      <a:pt x="5185" y="1821"/>
                      <a:pt x="5185" y="1815"/>
                      <a:pt x="5182" y="1803"/>
                    </a:cubicBezTo>
                    <a:cubicBezTo>
                      <a:pt x="5182" y="1799"/>
                      <a:pt x="5179" y="1790"/>
                      <a:pt x="5179" y="1787"/>
                    </a:cubicBezTo>
                    <a:cubicBezTo>
                      <a:pt x="5176" y="1775"/>
                      <a:pt x="5176" y="1766"/>
                      <a:pt x="5170" y="1756"/>
                    </a:cubicBezTo>
                    <a:lnTo>
                      <a:pt x="5170" y="1753"/>
                    </a:lnTo>
                    <a:cubicBezTo>
                      <a:pt x="5170" y="1750"/>
                      <a:pt x="5167" y="1744"/>
                      <a:pt x="5167" y="1741"/>
                    </a:cubicBezTo>
                    <a:cubicBezTo>
                      <a:pt x="5164" y="1729"/>
                      <a:pt x="5161" y="1720"/>
                      <a:pt x="5154" y="1710"/>
                    </a:cubicBezTo>
                    <a:cubicBezTo>
                      <a:pt x="5151" y="1707"/>
                      <a:pt x="5151" y="1698"/>
                      <a:pt x="5148" y="1695"/>
                    </a:cubicBezTo>
                    <a:cubicBezTo>
                      <a:pt x="5145" y="1689"/>
                      <a:pt x="5139" y="1680"/>
                      <a:pt x="5136" y="1667"/>
                    </a:cubicBezTo>
                    <a:cubicBezTo>
                      <a:pt x="5133" y="1661"/>
                      <a:pt x="5130" y="1652"/>
                      <a:pt x="5124" y="1649"/>
                    </a:cubicBezTo>
                    <a:cubicBezTo>
                      <a:pt x="5121" y="1643"/>
                      <a:pt x="5118" y="1637"/>
                      <a:pt x="5114" y="1630"/>
                    </a:cubicBezTo>
                    <a:cubicBezTo>
                      <a:pt x="5108" y="1621"/>
                      <a:pt x="5105" y="1615"/>
                      <a:pt x="5099" y="1606"/>
                    </a:cubicBezTo>
                    <a:cubicBezTo>
                      <a:pt x="5093" y="1603"/>
                      <a:pt x="5090" y="1597"/>
                      <a:pt x="5087" y="1591"/>
                    </a:cubicBezTo>
                    <a:cubicBezTo>
                      <a:pt x="5084" y="1584"/>
                      <a:pt x="5075" y="1575"/>
                      <a:pt x="5071" y="1569"/>
                    </a:cubicBezTo>
                    <a:cubicBezTo>
                      <a:pt x="5068" y="1566"/>
                      <a:pt x="5062" y="1557"/>
                      <a:pt x="5059" y="1554"/>
                    </a:cubicBezTo>
                    <a:lnTo>
                      <a:pt x="5041" y="1535"/>
                    </a:lnTo>
                    <a:lnTo>
                      <a:pt x="5025" y="1520"/>
                    </a:lnTo>
                    <a:cubicBezTo>
                      <a:pt x="5022" y="1514"/>
                      <a:pt x="5013" y="1508"/>
                      <a:pt x="5007" y="1505"/>
                    </a:cubicBezTo>
                    <a:cubicBezTo>
                      <a:pt x="4998" y="1498"/>
                      <a:pt x="4995" y="1492"/>
                      <a:pt x="4985" y="1489"/>
                    </a:cubicBezTo>
                    <a:cubicBezTo>
                      <a:pt x="4982" y="1483"/>
                      <a:pt x="4976" y="1480"/>
                      <a:pt x="4970" y="1477"/>
                    </a:cubicBezTo>
                    <a:cubicBezTo>
                      <a:pt x="4964" y="1474"/>
                      <a:pt x="4955" y="1465"/>
                      <a:pt x="4949" y="1462"/>
                    </a:cubicBezTo>
                    <a:cubicBezTo>
                      <a:pt x="4946" y="1458"/>
                      <a:pt x="4936" y="1452"/>
                      <a:pt x="4933" y="1452"/>
                    </a:cubicBezTo>
                    <a:lnTo>
                      <a:pt x="4909" y="1443"/>
                    </a:lnTo>
                    <a:cubicBezTo>
                      <a:pt x="4906" y="1437"/>
                      <a:pt x="4899" y="1437"/>
                      <a:pt x="4893" y="1434"/>
                    </a:cubicBezTo>
                    <a:lnTo>
                      <a:pt x="4872" y="1422"/>
                    </a:lnTo>
                    <a:cubicBezTo>
                      <a:pt x="4863" y="1419"/>
                      <a:pt x="4856" y="1419"/>
                      <a:pt x="4853" y="1415"/>
                    </a:cubicBezTo>
                    <a:cubicBezTo>
                      <a:pt x="4844" y="1412"/>
                      <a:pt x="4838" y="1412"/>
                      <a:pt x="4829" y="1406"/>
                    </a:cubicBezTo>
                    <a:cubicBezTo>
                      <a:pt x="4823" y="1403"/>
                      <a:pt x="4810" y="1403"/>
                      <a:pt x="4801" y="1400"/>
                    </a:cubicBezTo>
                    <a:cubicBezTo>
                      <a:pt x="4795" y="1400"/>
                      <a:pt x="4792" y="1397"/>
                      <a:pt x="4783" y="1397"/>
                    </a:cubicBezTo>
                    <a:cubicBezTo>
                      <a:pt x="4770" y="1397"/>
                      <a:pt x="4761" y="1391"/>
                      <a:pt x="4749" y="1391"/>
                    </a:cubicBezTo>
                    <a:lnTo>
                      <a:pt x="4730" y="1391"/>
                    </a:lnTo>
                    <a:lnTo>
                      <a:pt x="3413" y="1308"/>
                    </a:lnTo>
                    <a:lnTo>
                      <a:pt x="4826" y="936"/>
                    </a:lnTo>
                    <a:cubicBezTo>
                      <a:pt x="5078" y="869"/>
                      <a:pt x="5231" y="608"/>
                      <a:pt x="5164" y="356"/>
                    </a:cubicBezTo>
                    <a:cubicBezTo>
                      <a:pt x="5110" y="143"/>
                      <a:pt x="4919" y="1"/>
                      <a:pt x="47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3349124" y="701582"/>
                <a:ext cx="83725" cy="28343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901" extrusionOk="0">
                    <a:moveTo>
                      <a:pt x="246" y="0"/>
                    </a:moveTo>
                    <a:cubicBezTo>
                      <a:pt x="108" y="16"/>
                      <a:pt x="0" y="132"/>
                      <a:pt x="0" y="274"/>
                    </a:cubicBezTo>
                    <a:cubicBezTo>
                      <a:pt x="0" y="301"/>
                      <a:pt x="6" y="329"/>
                      <a:pt x="6" y="350"/>
                    </a:cubicBezTo>
                    <a:cubicBezTo>
                      <a:pt x="9" y="390"/>
                      <a:pt x="16" y="424"/>
                      <a:pt x="28" y="458"/>
                    </a:cubicBezTo>
                    <a:cubicBezTo>
                      <a:pt x="28" y="461"/>
                      <a:pt x="31" y="467"/>
                      <a:pt x="31" y="467"/>
                    </a:cubicBezTo>
                    <a:cubicBezTo>
                      <a:pt x="43" y="501"/>
                      <a:pt x="59" y="535"/>
                      <a:pt x="77" y="569"/>
                    </a:cubicBezTo>
                    <a:cubicBezTo>
                      <a:pt x="98" y="605"/>
                      <a:pt x="120" y="639"/>
                      <a:pt x="148" y="670"/>
                    </a:cubicBezTo>
                    <a:cubicBezTo>
                      <a:pt x="169" y="698"/>
                      <a:pt x="194" y="719"/>
                      <a:pt x="215" y="744"/>
                    </a:cubicBezTo>
                    <a:cubicBezTo>
                      <a:pt x="221" y="747"/>
                      <a:pt x="227" y="750"/>
                      <a:pt x="231" y="759"/>
                    </a:cubicBezTo>
                    <a:cubicBezTo>
                      <a:pt x="252" y="777"/>
                      <a:pt x="274" y="793"/>
                      <a:pt x="298" y="802"/>
                    </a:cubicBezTo>
                    <a:cubicBezTo>
                      <a:pt x="323" y="817"/>
                      <a:pt x="350" y="836"/>
                      <a:pt x="378" y="845"/>
                    </a:cubicBezTo>
                    <a:lnTo>
                      <a:pt x="436" y="870"/>
                    </a:lnTo>
                    <a:cubicBezTo>
                      <a:pt x="439" y="870"/>
                      <a:pt x="442" y="873"/>
                      <a:pt x="442" y="873"/>
                    </a:cubicBezTo>
                    <a:cubicBezTo>
                      <a:pt x="476" y="885"/>
                      <a:pt x="516" y="891"/>
                      <a:pt x="550" y="897"/>
                    </a:cubicBezTo>
                    <a:cubicBezTo>
                      <a:pt x="578" y="900"/>
                      <a:pt x="599" y="900"/>
                      <a:pt x="627" y="900"/>
                    </a:cubicBezTo>
                    <a:lnTo>
                      <a:pt x="2716" y="900"/>
                    </a:lnTo>
                    <a:cubicBezTo>
                      <a:pt x="3066" y="900"/>
                      <a:pt x="3345" y="621"/>
                      <a:pt x="3345" y="271"/>
                    </a:cubicBezTo>
                    <a:cubicBezTo>
                      <a:pt x="3348" y="123"/>
                      <a:pt x="3225" y="0"/>
                      <a:pt x="3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7"/>
            <p:cNvSpPr/>
            <p:nvPr/>
          </p:nvSpPr>
          <p:spPr>
            <a:xfrm>
              <a:off x="197341" y="229901"/>
              <a:ext cx="531836" cy="124904"/>
            </a:xfrm>
            <a:custGeom>
              <a:avLst/>
              <a:gdLst/>
              <a:ahLst/>
              <a:cxnLst/>
              <a:rect l="l" t="t" r="r" b="b"/>
              <a:pathLst>
                <a:path w="5216" h="1225" extrusionOk="0">
                  <a:moveTo>
                    <a:pt x="494" y="1"/>
                  </a:moveTo>
                  <a:cubicBezTo>
                    <a:pt x="242" y="1"/>
                    <a:pt x="33" y="194"/>
                    <a:pt x="22" y="444"/>
                  </a:cubicBezTo>
                  <a:cubicBezTo>
                    <a:pt x="0" y="708"/>
                    <a:pt x="200" y="936"/>
                    <a:pt x="461" y="951"/>
                  </a:cubicBezTo>
                  <a:lnTo>
                    <a:pt x="4691" y="1224"/>
                  </a:lnTo>
                  <a:lnTo>
                    <a:pt x="4718" y="1224"/>
                  </a:lnTo>
                  <a:cubicBezTo>
                    <a:pt x="4967" y="1224"/>
                    <a:pt x="5176" y="1034"/>
                    <a:pt x="5197" y="785"/>
                  </a:cubicBezTo>
                  <a:cubicBezTo>
                    <a:pt x="5216" y="521"/>
                    <a:pt x="5016" y="294"/>
                    <a:pt x="4755" y="278"/>
                  </a:cubicBezTo>
                  <a:lnTo>
                    <a:pt x="528" y="2"/>
                  </a:lnTo>
                  <a:cubicBezTo>
                    <a:pt x="517" y="1"/>
                    <a:pt x="506" y="1"/>
                    <a:pt x="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96933" y="371121"/>
              <a:ext cx="532550" cy="133061"/>
            </a:xfrm>
            <a:custGeom>
              <a:avLst/>
              <a:gdLst/>
              <a:ahLst/>
              <a:cxnLst/>
              <a:rect l="l" t="t" r="r" b="b"/>
              <a:pathLst>
                <a:path w="5223" h="1305" extrusionOk="0">
                  <a:moveTo>
                    <a:pt x="499" y="1"/>
                  </a:moveTo>
                  <a:cubicBezTo>
                    <a:pt x="255" y="1"/>
                    <a:pt x="46" y="188"/>
                    <a:pt x="26" y="435"/>
                  </a:cubicBezTo>
                  <a:cubicBezTo>
                    <a:pt x="1" y="697"/>
                    <a:pt x="198" y="927"/>
                    <a:pt x="459" y="951"/>
                  </a:cubicBezTo>
                  <a:lnTo>
                    <a:pt x="4685" y="1305"/>
                  </a:lnTo>
                  <a:lnTo>
                    <a:pt x="4722" y="1305"/>
                  </a:lnTo>
                  <a:cubicBezTo>
                    <a:pt x="4965" y="1305"/>
                    <a:pt x="5177" y="1117"/>
                    <a:pt x="5198" y="872"/>
                  </a:cubicBezTo>
                  <a:cubicBezTo>
                    <a:pt x="5223" y="611"/>
                    <a:pt x="5026" y="380"/>
                    <a:pt x="4765" y="356"/>
                  </a:cubicBezTo>
                  <a:lnTo>
                    <a:pt x="539" y="2"/>
                  </a:lnTo>
                  <a:cubicBezTo>
                    <a:pt x="525" y="1"/>
                    <a:pt x="512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97341" y="521211"/>
              <a:ext cx="531836" cy="128677"/>
            </a:xfrm>
            <a:custGeom>
              <a:avLst/>
              <a:gdLst/>
              <a:ahLst/>
              <a:cxnLst/>
              <a:rect l="l" t="t" r="r" b="b"/>
              <a:pathLst>
                <a:path w="5216" h="1262" extrusionOk="0">
                  <a:moveTo>
                    <a:pt x="492" y="0"/>
                  </a:moveTo>
                  <a:cubicBezTo>
                    <a:pt x="242" y="0"/>
                    <a:pt x="39" y="190"/>
                    <a:pt x="18" y="438"/>
                  </a:cubicBezTo>
                  <a:cubicBezTo>
                    <a:pt x="0" y="705"/>
                    <a:pt x="197" y="929"/>
                    <a:pt x="458" y="951"/>
                  </a:cubicBezTo>
                  <a:lnTo>
                    <a:pt x="4684" y="1261"/>
                  </a:lnTo>
                  <a:lnTo>
                    <a:pt x="4718" y="1261"/>
                  </a:lnTo>
                  <a:cubicBezTo>
                    <a:pt x="4967" y="1261"/>
                    <a:pt x="5173" y="1068"/>
                    <a:pt x="5194" y="822"/>
                  </a:cubicBezTo>
                  <a:cubicBezTo>
                    <a:pt x="5216" y="558"/>
                    <a:pt x="5019" y="330"/>
                    <a:pt x="4758" y="312"/>
                  </a:cubicBezTo>
                  <a:lnTo>
                    <a:pt x="531" y="2"/>
                  </a:lnTo>
                  <a:cubicBezTo>
                    <a:pt x="518" y="1"/>
                    <a:pt x="505" y="0"/>
                    <a:pt x="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93568" y="407012"/>
              <a:ext cx="537852" cy="209941"/>
            </a:xfrm>
            <a:custGeom>
              <a:avLst/>
              <a:gdLst/>
              <a:ahLst/>
              <a:cxnLst/>
              <a:rect l="l" t="t" r="r" b="b"/>
              <a:pathLst>
                <a:path w="5275" h="2059" extrusionOk="0">
                  <a:moveTo>
                    <a:pt x="4750" y="1"/>
                  </a:moveTo>
                  <a:cubicBezTo>
                    <a:pt x="4710" y="1"/>
                    <a:pt x="4670" y="6"/>
                    <a:pt x="4629" y="16"/>
                  </a:cubicBezTo>
                  <a:lnTo>
                    <a:pt x="403" y="1125"/>
                  </a:lnTo>
                  <a:cubicBezTo>
                    <a:pt x="151" y="1189"/>
                    <a:pt x="0" y="1450"/>
                    <a:pt x="65" y="1705"/>
                  </a:cubicBezTo>
                  <a:cubicBezTo>
                    <a:pt x="123" y="1917"/>
                    <a:pt x="313" y="2059"/>
                    <a:pt x="525" y="2059"/>
                  </a:cubicBezTo>
                  <a:cubicBezTo>
                    <a:pt x="568" y="2059"/>
                    <a:pt x="605" y="2055"/>
                    <a:pt x="645" y="2043"/>
                  </a:cubicBezTo>
                  <a:lnTo>
                    <a:pt x="4872" y="934"/>
                  </a:lnTo>
                  <a:cubicBezTo>
                    <a:pt x="5124" y="867"/>
                    <a:pt x="5274" y="606"/>
                    <a:pt x="5210" y="354"/>
                  </a:cubicBezTo>
                  <a:cubicBezTo>
                    <a:pt x="5156" y="139"/>
                    <a:pt x="4962" y="1"/>
                    <a:pt x="4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93568" y="257636"/>
              <a:ext cx="537852" cy="210247"/>
            </a:xfrm>
            <a:custGeom>
              <a:avLst/>
              <a:gdLst/>
              <a:ahLst/>
              <a:cxnLst/>
              <a:rect l="l" t="t" r="r" b="b"/>
              <a:pathLst>
                <a:path w="5275" h="2062" extrusionOk="0">
                  <a:moveTo>
                    <a:pt x="4748" y="1"/>
                  </a:moveTo>
                  <a:cubicBezTo>
                    <a:pt x="4709" y="1"/>
                    <a:pt x="4669" y="6"/>
                    <a:pt x="4629" y="16"/>
                  </a:cubicBezTo>
                  <a:lnTo>
                    <a:pt x="403" y="1128"/>
                  </a:lnTo>
                  <a:cubicBezTo>
                    <a:pt x="151" y="1192"/>
                    <a:pt x="0" y="1453"/>
                    <a:pt x="65" y="1708"/>
                  </a:cubicBezTo>
                  <a:cubicBezTo>
                    <a:pt x="123" y="1917"/>
                    <a:pt x="313" y="2061"/>
                    <a:pt x="525" y="2061"/>
                  </a:cubicBezTo>
                  <a:cubicBezTo>
                    <a:pt x="568" y="2061"/>
                    <a:pt x="605" y="2055"/>
                    <a:pt x="645" y="2043"/>
                  </a:cubicBezTo>
                  <a:lnTo>
                    <a:pt x="4872" y="934"/>
                  </a:lnTo>
                  <a:cubicBezTo>
                    <a:pt x="5124" y="870"/>
                    <a:pt x="5274" y="608"/>
                    <a:pt x="5210" y="357"/>
                  </a:cubicBezTo>
                  <a:cubicBezTo>
                    <a:pt x="5155" y="141"/>
                    <a:pt x="4961" y="1"/>
                    <a:pt x="4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3568" y="116110"/>
              <a:ext cx="537852" cy="209839"/>
            </a:xfrm>
            <a:custGeom>
              <a:avLst/>
              <a:gdLst/>
              <a:ahLst/>
              <a:cxnLst/>
              <a:rect l="l" t="t" r="r" b="b"/>
              <a:pathLst>
                <a:path w="5275" h="2058" extrusionOk="0">
                  <a:moveTo>
                    <a:pt x="4749" y="0"/>
                  </a:moveTo>
                  <a:cubicBezTo>
                    <a:pt x="4709" y="0"/>
                    <a:pt x="4669" y="5"/>
                    <a:pt x="4629" y="15"/>
                  </a:cubicBezTo>
                  <a:lnTo>
                    <a:pt x="403" y="1124"/>
                  </a:lnTo>
                  <a:cubicBezTo>
                    <a:pt x="151" y="1192"/>
                    <a:pt x="0" y="1453"/>
                    <a:pt x="65" y="1705"/>
                  </a:cubicBezTo>
                  <a:cubicBezTo>
                    <a:pt x="123" y="1917"/>
                    <a:pt x="313" y="2058"/>
                    <a:pt x="525" y="2058"/>
                  </a:cubicBezTo>
                  <a:cubicBezTo>
                    <a:pt x="568" y="2058"/>
                    <a:pt x="605" y="2055"/>
                    <a:pt x="645" y="2043"/>
                  </a:cubicBezTo>
                  <a:lnTo>
                    <a:pt x="4872" y="934"/>
                  </a:lnTo>
                  <a:cubicBezTo>
                    <a:pt x="5124" y="869"/>
                    <a:pt x="5274" y="608"/>
                    <a:pt x="5210" y="353"/>
                  </a:cubicBezTo>
                  <a:cubicBezTo>
                    <a:pt x="5155" y="141"/>
                    <a:pt x="4961" y="0"/>
                    <a:pt x="4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64637" y="527329"/>
              <a:ext cx="97170" cy="262248"/>
            </a:xfrm>
            <a:custGeom>
              <a:avLst/>
              <a:gdLst/>
              <a:ahLst/>
              <a:cxnLst/>
              <a:rect l="l" t="t" r="r" b="b"/>
              <a:pathLst>
                <a:path w="953" h="2572" extrusionOk="0">
                  <a:moveTo>
                    <a:pt x="477" y="0"/>
                  </a:moveTo>
                  <a:cubicBezTo>
                    <a:pt x="212" y="0"/>
                    <a:pt x="0" y="215"/>
                    <a:pt x="0" y="476"/>
                  </a:cubicBezTo>
                  <a:lnTo>
                    <a:pt x="0" y="2095"/>
                  </a:lnTo>
                  <a:cubicBezTo>
                    <a:pt x="0" y="2359"/>
                    <a:pt x="215" y="2571"/>
                    <a:pt x="477" y="2571"/>
                  </a:cubicBezTo>
                  <a:cubicBezTo>
                    <a:pt x="738" y="2571"/>
                    <a:pt x="950" y="2359"/>
                    <a:pt x="953" y="2095"/>
                  </a:cubicBezTo>
                  <a:lnTo>
                    <a:pt x="953" y="476"/>
                  </a:lnTo>
                  <a:cubicBezTo>
                    <a:pt x="953" y="209"/>
                    <a:pt x="738" y="0"/>
                    <a:pt x="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569405" y="580554"/>
              <a:ext cx="97170" cy="215549"/>
            </a:xfrm>
            <a:custGeom>
              <a:avLst/>
              <a:gdLst/>
              <a:ahLst/>
              <a:cxnLst/>
              <a:rect l="l" t="t" r="r" b="b"/>
              <a:pathLst>
                <a:path w="953" h="2114" extrusionOk="0">
                  <a:moveTo>
                    <a:pt x="476" y="0"/>
                  </a:moveTo>
                  <a:cubicBezTo>
                    <a:pt x="209" y="0"/>
                    <a:pt x="0" y="215"/>
                    <a:pt x="0" y="476"/>
                  </a:cubicBezTo>
                  <a:lnTo>
                    <a:pt x="0" y="1637"/>
                  </a:lnTo>
                  <a:cubicBezTo>
                    <a:pt x="0" y="1905"/>
                    <a:pt x="215" y="2114"/>
                    <a:pt x="476" y="2114"/>
                  </a:cubicBezTo>
                  <a:cubicBezTo>
                    <a:pt x="737" y="2114"/>
                    <a:pt x="952" y="1899"/>
                    <a:pt x="952" y="1637"/>
                  </a:cubicBezTo>
                  <a:lnTo>
                    <a:pt x="952" y="476"/>
                  </a:lnTo>
                  <a:cubicBezTo>
                    <a:pt x="952" y="209"/>
                    <a:pt x="741" y="0"/>
                    <a:pt x="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91555" y="1214154"/>
              <a:ext cx="342084" cy="92174"/>
            </a:xfrm>
            <a:custGeom>
              <a:avLst/>
              <a:gdLst/>
              <a:ahLst/>
              <a:cxnLst/>
              <a:rect l="l" t="t" r="r" b="b"/>
              <a:pathLst>
                <a:path w="3355" h="904" extrusionOk="0">
                  <a:moveTo>
                    <a:pt x="274" y="0"/>
                  </a:moveTo>
                  <a:cubicBezTo>
                    <a:pt x="123" y="0"/>
                    <a:pt x="1" y="123"/>
                    <a:pt x="1" y="274"/>
                  </a:cubicBezTo>
                  <a:cubicBezTo>
                    <a:pt x="1" y="624"/>
                    <a:pt x="283" y="903"/>
                    <a:pt x="630" y="903"/>
                  </a:cubicBezTo>
                  <a:lnTo>
                    <a:pt x="2725" y="903"/>
                  </a:lnTo>
                  <a:cubicBezTo>
                    <a:pt x="3075" y="903"/>
                    <a:pt x="3355" y="624"/>
                    <a:pt x="3355" y="274"/>
                  </a:cubicBezTo>
                  <a:cubicBezTo>
                    <a:pt x="3355" y="123"/>
                    <a:pt x="3232" y="0"/>
                    <a:pt x="3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92167" y="1111681"/>
              <a:ext cx="341472" cy="95335"/>
            </a:xfrm>
            <a:custGeom>
              <a:avLst/>
              <a:gdLst/>
              <a:ahLst/>
              <a:cxnLst/>
              <a:rect l="l" t="t" r="r" b="b"/>
              <a:pathLst>
                <a:path w="3349" h="935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lnTo>
                    <a:pt x="1" y="661"/>
                  </a:lnTo>
                  <a:cubicBezTo>
                    <a:pt x="1" y="812"/>
                    <a:pt x="124" y="935"/>
                    <a:pt x="274" y="935"/>
                  </a:cubicBezTo>
                  <a:lnTo>
                    <a:pt x="3076" y="935"/>
                  </a:lnTo>
                  <a:cubicBezTo>
                    <a:pt x="3226" y="935"/>
                    <a:pt x="3349" y="812"/>
                    <a:pt x="3349" y="661"/>
                  </a:cubicBezTo>
                  <a:lnTo>
                    <a:pt x="3349" y="274"/>
                  </a:lnTo>
                  <a:cubicBezTo>
                    <a:pt x="3349" y="124"/>
                    <a:pt x="3226" y="1"/>
                    <a:pt x="3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92167" y="1009615"/>
              <a:ext cx="341472" cy="95029"/>
            </a:xfrm>
            <a:custGeom>
              <a:avLst/>
              <a:gdLst/>
              <a:ahLst/>
              <a:cxnLst/>
              <a:rect l="l" t="t" r="r" b="b"/>
              <a:pathLst>
                <a:path w="3349" h="932" extrusionOk="0">
                  <a:moveTo>
                    <a:pt x="274" y="0"/>
                  </a:moveTo>
                  <a:cubicBezTo>
                    <a:pt x="124" y="0"/>
                    <a:pt x="1" y="120"/>
                    <a:pt x="1" y="271"/>
                  </a:cubicBezTo>
                  <a:lnTo>
                    <a:pt x="1" y="661"/>
                  </a:lnTo>
                  <a:cubicBezTo>
                    <a:pt x="1" y="808"/>
                    <a:pt x="124" y="931"/>
                    <a:pt x="274" y="931"/>
                  </a:cubicBezTo>
                  <a:lnTo>
                    <a:pt x="3076" y="931"/>
                  </a:lnTo>
                  <a:cubicBezTo>
                    <a:pt x="3226" y="931"/>
                    <a:pt x="3349" y="808"/>
                    <a:pt x="3349" y="661"/>
                  </a:cubicBezTo>
                  <a:lnTo>
                    <a:pt x="3349" y="271"/>
                  </a:lnTo>
                  <a:cubicBezTo>
                    <a:pt x="3349" y="123"/>
                    <a:pt x="3226" y="0"/>
                    <a:pt x="3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292167" y="1009615"/>
              <a:ext cx="170787" cy="95029"/>
            </a:xfrm>
            <a:custGeom>
              <a:avLst/>
              <a:gdLst/>
              <a:ahLst/>
              <a:cxnLst/>
              <a:rect l="l" t="t" r="r" b="b"/>
              <a:pathLst>
                <a:path w="1675" h="932" extrusionOk="0">
                  <a:moveTo>
                    <a:pt x="274" y="0"/>
                  </a:moveTo>
                  <a:cubicBezTo>
                    <a:pt x="124" y="0"/>
                    <a:pt x="1" y="123"/>
                    <a:pt x="1" y="271"/>
                  </a:cubicBezTo>
                  <a:lnTo>
                    <a:pt x="1" y="661"/>
                  </a:lnTo>
                  <a:cubicBezTo>
                    <a:pt x="1" y="808"/>
                    <a:pt x="124" y="931"/>
                    <a:pt x="274" y="931"/>
                  </a:cubicBezTo>
                  <a:lnTo>
                    <a:pt x="1675" y="931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92167" y="1111681"/>
              <a:ext cx="170787" cy="95335"/>
            </a:xfrm>
            <a:custGeom>
              <a:avLst/>
              <a:gdLst/>
              <a:ahLst/>
              <a:cxnLst/>
              <a:rect l="l" t="t" r="r" b="b"/>
              <a:pathLst>
                <a:path w="1675" h="935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lnTo>
                    <a:pt x="1" y="661"/>
                  </a:lnTo>
                  <a:cubicBezTo>
                    <a:pt x="1" y="812"/>
                    <a:pt x="124" y="935"/>
                    <a:pt x="274" y="935"/>
                  </a:cubicBezTo>
                  <a:lnTo>
                    <a:pt x="1675" y="935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92167" y="1214154"/>
              <a:ext cx="170787" cy="92174"/>
            </a:xfrm>
            <a:custGeom>
              <a:avLst/>
              <a:gdLst/>
              <a:ahLst/>
              <a:cxnLst/>
              <a:rect l="l" t="t" r="r" b="b"/>
              <a:pathLst>
                <a:path w="1675" h="904" extrusionOk="0">
                  <a:moveTo>
                    <a:pt x="274" y="0"/>
                  </a:moveTo>
                  <a:cubicBezTo>
                    <a:pt x="124" y="0"/>
                    <a:pt x="1" y="123"/>
                    <a:pt x="1" y="274"/>
                  </a:cubicBezTo>
                  <a:cubicBezTo>
                    <a:pt x="1" y="624"/>
                    <a:pt x="280" y="903"/>
                    <a:pt x="630" y="903"/>
                  </a:cubicBezTo>
                  <a:lnTo>
                    <a:pt x="1675" y="903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222016" y="740840"/>
              <a:ext cx="240937" cy="268875"/>
            </a:xfrm>
            <a:custGeom>
              <a:avLst/>
              <a:gdLst/>
              <a:ahLst/>
              <a:cxnLst/>
              <a:rect l="l" t="t" r="r" b="b"/>
              <a:pathLst>
                <a:path w="2363" h="2637" extrusionOk="0">
                  <a:moveTo>
                    <a:pt x="1" y="1"/>
                  </a:moveTo>
                  <a:lnTo>
                    <a:pt x="1" y="1976"/>
                  </a:lnTo>
                  <a:cubicBezTo>
                    <a:pt x="1" y="2339"/>
                    <a:pt x="296" y="2636"/>
                    <a:pt x="661" y="2636"/>
                  </a:cubicBezTo>
                  <a:lnTo>
                    <a:pt x="2363" y="263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62853" y="740840"/>
              <a:ext cx="240937" cy="268875"/>
            </a:xfrm>
            <a:custGeom>
              <a:avLst/>
              <a:gdLst/>
              <a:ahLst/>
              <a:cxnLst/>
              <a:rect l="l" t="t" r="r" b="b"/>
              <a:pathLst>
                <a:path w="2363" h="2637" extrusionOk="0">
                  <a:moveTo>
                    <a:pt x="1" y="1"/>
                  </a:moveTo>
                  <a:lnTo>
                    <a:pt x="1" y="2636"/>
                  </a:lnTo>
                  <a:lnTo>
                    <a:pt x="1703" y="2636"/>
                  </a:lnTo>
                  <a:cubicBezTo>
                    <a:pt x="2065" y="2636"/>
                    <a:pt x="2363" y="2339"/>
                    <a:pt x="2363" y="1976"/>
                  </a:cubicBezTo>
                  <a:lnTo>
                    <a:pt x="2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222025" y="740840"/>
              <a:ext cx="240937" cy="268875"/>
            </a:xfrm>
            <a:custGeom>
              <a:avLst/>
              <a:gdLst/>
              <a:ahLst/>
              <a:cxnLst/>
              <a:rect l="l" t="t" r="r" b="b"/>
              <a:pathLst>
                <a:path w="2363" h="2637" extrusionOk="0">
                  <a:moveTo>
                    <a:pt x="1" y="1"/>
                  </a:moveTo>
                  <a:lnTo>
                    <a:pt x="1" y="1976"/>
                  </a:lnTo>
                  <a:cubicBezTo>
                    <a:pt x="1" y="2339"/>
                    <a:pt x="296" y="2636"/>
                    <a:pt x="661" y="2636"/>
                  </a:cubicBezTo>
                  <a:lnTo>
                    <a:pt x="2363" y="263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7"/>
            <p:cNvGrpSpPr/>
            <p:nvPr/>
          </p:nvGrpSpPr>
          <p:grpSpPr>
            <a:xfrm>
              <a:off x="356710" y="781625"/>
              <a:ext cx="212185" cy="190467"/>
              <a:chOff x="356710" y="781625"/>
              <a:chExt cx="212185" cy="190467"/>
            </a:xfrm>
          </p:grpSpPr>
          <p:sp>
            <p:nvSpPr>
              <p:cNvPr id="403" name="Google Shape;403;p37"/>
              <p:cNvSpPr/>
              <p:nvPr/>
            </p:nvSpPr>
            <p:spPr>
              <a:xfrm>
                <a:off x="356710" y="909691"/>
                <a:ext cx="92786" cy="55264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42" extrusionOk="0">
                    <a:moveTo>
                      <a:pt x="1" y="1"/>
                    </a:moveTo>
                    <a:lnTo>
                      <a:pt x="326" y="541"/>
                    </a:lnTo>
                    <a:lnTo>
                      <a:pt x="910" y="541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356710" y="855549"/>
                <a:ext cx="77186" cy="5424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32" extrusionOk="0">
                    <a:moveTo>
                      <a:pt x="302" y="0"/>
                    </a:moveTo>
                    <a:lnTo>
                      <a:pt x="1" y="532"/>
                    </a:lnTo>
                    <a:lnTo>
                      <a:pt x="624" y="532"/>
                    </a:lnTo>
                    <a:lnTo>
                      <a:pt x="756" y="304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476007" y="909691"/>
                <a:ext cx="92888" cy="55264"/>
              </a:xfrm>
              <a:custGeom>
                <a:avLst/>
                <a:gdLst/>
                <a:ahLst/>
                <a:cxnLst/>
                <a:rect l="l" t="t" r="r" b="b"/>
                <a:pathLst>
                  <a:path w="911" h="542" extrusionOk="0">
                    <a:moveTo>
                      <a:pt x="1" y="1"/>
                    </a:moveTo>
                    <a:lnTo>
                      <a:pt x="1" y="541"/>
                    </a:lnTo>
                    <a:lnTo>
                      <a:pt x="584" y="541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491709" y="855549"/>
                <a:ext cx="77186" cy="5424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32" extrusionOk="0">
                    <a:moveTo>
                      <a:pt x="458" y="0"/>
                    </a:moveTo>
                    <a:lnTo>
                      <a:pt x="0" y="304"/>
                    </a:lnTo>
                    <a:lnTo>
                      <a:pt x="136" y="532"/>
                    </a:lnTo>
                    <a:lnTo>
                      <a:pt x="756" y="532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430633" y="781625"/>
                <a:ext cx="96253" cy="82794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12" extrusionOk="0">
                    <a:moveTo>
                      <a:pt x="0" y="0"/>
                    </a:moveTo>
                    <a:lnTo>
                      <a:pt x="489" y="811"/>
                    </a:lnTo>
                    <a:lnTo>
                      <a:pt x="943" y="516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400248" y="781625"/>
                <a:ext cx="63013" cy="82794"/>
              </a:xfrm>
              <a:custGeom>
                <a:avLst/>
                <a:gdLst/>
                <a:ahLst/>
                <a:cxnLst/>
                <a:rect l="l" t="t" r="r" b="b"/>
                <a:pathLst>
                  <a:path w="618" h="812" extrusionOk="0">
                    <a:moveTo>
                      <a:pt x="298" y="0"/>
                    </a:moveTo>
                    <a:lnTo>
                      <a:pt x="1" y="516"/>
                    </a:lnTo>
                    <a:lnTo>
                      <a:pt x="446" y="811"/>
                    </a:lnTo>
                    <a:lnTo>
                      <a:pt x="618" y="53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472336" y="829548"/>
                <a:ext cx="59240" cy="3609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54" extrusionOk="0">
                    <a:moveTo>
                      <a:pt x="581" y="0"/>
                    </a:moveTo>
                    <a:lnTo>
                      <a:pt x="0" y="353"/>
                    </a:lnTo>
                    <a:lnTo>
                      <a:pt x="387" y="329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380161" y="853917"/>
                <a:ext cx="58119" cy="38338"/>
              </a:xfrm>
              <a:custGeom>
                <a:avLst/>
                <a:gdLst/>
                <a:ahLst/>
                <a:cxnLst/>
                <a:rect l="l" t="t" r="r" b="b"/>
                <a:pathLst>
                  <a:path w="570" h="376" extrusionOk="0">
                    <a:moveTo>
                      <a:pt x="1" y="1"/>
                    </a:moveTo>
                    <a:lnTo>
                      <a:pt x="569" y="376"/>
                    </a:lnTo>
                    <a:lnTo>
                      <a:pt x="388" y="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459795" y="902452"/>
                <a:ext cx="19169" cy="6964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83" extrusionOk="0">
                    <a:moveTo>
                      <a:pt x="188" y="1"/>
                    </a:moveTo>
                    <a:lnTo>
                      <a:pt x="0" y="345"/>
                    </a:lnTo>
                    <a:lnTo>
                      <a:pt x="175" y="683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37"/>
          <p:cNvGrpSpPr/>
          <p:nvPr/>
        </p:nvGrpSpPr>
        <p:grpSpPr>
          <a:xfrm rot="-1182931">
            <a:off x="7828905" y="371086"/>
            <a:ext cx="839843" cy="839641"/>
            <a:chOff x="-13250" y="2940250"/>
            <a:chExt cx="995857" cy="995617"/>
          </a:xfrm>
        </p:grpSpPr>
        <p:sp>
          <p:nvSpPr>
            <p:cNvPr id="413" name="Google Shape;413;p37"/>
            <p:cNvSpPr/>
            <p:nvPr/>
          </p:nvSpPr>
          <p:spPr>
            <a:xfrm>
              <a:off x="-13250" y="2940250"/>
              <a:ext cx="995857" cy="995617"/>
            </a:xfrm>
            <a:custGeom>
              <a:avLst/>
              <a:gdLst/>
              <a:ahLst/>
              <a:cxnLst/>
              <a:rect l="l" t="t" r="r" b="b"/>
              <a:pathLst>
                <a:path w="12435" h="12432" extrusionOk="0">
                  <a:moveTo>
                    <a:pt x="6220" y="0"/>
                  </a:moveTo>
                  <a:cubicBezTo>
                    <a:pt x="5987" y="0"/>
                    <a:pt x="5793" y="190"/>
                    <a:pt x="5793" y="427"/>
                  </a:cubicBezTo>
                  <a:lnTo>
                    <a:pt x="5793" y="1834"/>
                  </a:lnTo>
                  <a:cubicBezTo>
                    <a:pt x="5793" y="1987"/>
                    <a:pt x="5873" y="2120"/>
                    <a:pt x="5993" y="2196"/>
                  </a:cubicBezTo>
                  <a:cubicBezTo>
                    <a:pt x="5627" y="2215"/>
                    <a:pt x="5274" y="2285"/>
                    <a:pt x="4942" y="2396"/>
                  </a:cubicBezTo>
                  <a:cubicBezTo>
                    <a:pt x="5022" y="2279"/>
                    <a:pt x="5044" y="2126"/>
                    <a:pt x="4992" y="1987"/>
                  </a:cubicBezTo>
                  <a:lnTo>
                    <a:pt x="4469" y="679"/>
                  </a:lnTo>
                  <a:cubicBezTo>
                    <a:pt x="4402" y="513"/>
                    <a:pt x="4241" y="411"/>
                    <a:pt x="4072" y="411"/>
                  </a:cubicBezTo>
                  <a:cubicBezTo>
                    <a:pt x="4019" y="411"/>
                    <a:pt x="3966" y="421"/>
                    <a:pt x="3913" y="442"/>
                  </a:cubicBezTo>
                  <a:cubicBezTo>
                    <a:pt x="3806" y="482"/>
                    <a:pt x="3723" y="565"/>
                    <a:pt x="3677" y="673"/>
                  </a:cubicBezTo>
                  <a:cubicBezTo>
                    <a:pt x="3631" y="774"/>
                    <a:pt x="3631" y="894"/>
                    <a:pt x="3674" y="998"/>
                  </a:cubicBezTo>
                  <a:lnTo>
                    <a:pt x="4196" y="2307"/>
                  </a:lnTo>
                  <a:cubicBezTo>
                    <a:pt x="4251" y="2445"/>
                    <a:pt x="4368" y="2540"/>
                    <a:pt x="4512" y="2568"/>
                  </a:cubicBezTo>
                  <a:cubicBezTo>
                    <a:pt x="4159" y="2734"/>
                    <a:pt x="3830" y="2949"/>
                    <a:pt x="3545" y="3201"/>
                  </a:cubicBezTo>
                  <a:cubicBezTo>
                    <a:pt x="3569" y="3069"/>
                    <a:pt x="3532" y="2918"/>
                    <a:pt x="3428" y="2814"/>
                  </a:cubicBezTo>
                  <a:lnTo>
                    <a:pt x="2430" y="1818"/>
                  </a:lnTo>
                  <a:cubicBezTo>
                    <a:pt x="2347" y="1737"/>
                    <a:pt x="2238" y="1696"/>
                    <a:pt x="2128" y="1696"/>
                  </a:cubicBezTo>
                  <a:cubicBezTo>
                    <a:pt x="2019" y="1696"/>
                    <a:pt x="1909" y="1737"/>
                    <a:pt x="1825" y="1818"/>
                  </a:cubicBezTo>
                  <a:cubicBezTo>
                    <a:pt x="1659" y="1984"/>
                    <a:pt x="1659" y="2258"/>
                    <a:pt x="1825" y="2427"/>
                  </a:cubicBezTo>
                  <a:lnTo>
                    <a:pt x="2823" y="3425"/>
                  </a:lnTo>
                  <a:cubicBezTo>
                    <a:pt x="2903" y="3505"/>
                    <a:pt x="3010" y="3551"/>
                    <a:pt x="3124" y="3551"/>
                  </a:cubicBezTo>
                  <a:cubicBezTo>
                    <a:pt x="3152" y="3551"/>
                    <a:pt x="3179" y="3548"/>
                    <a:pt x="3207" y="3545"/>
                  </a:cubicBezTo>
                  <a:lnTo>
                    <a:pt x="3207" y="3545"/>
                  </a:lnTo>
                  <a:cubicBezTo>
                    <a:pt x="2970" y="3806"/>
                    <a:pt x="2771" y="4092"/>
                    <a:pt x="2611" y="4405"/>
                  </a:cubicBezTo>
                  <a:cubicBezTo>
                    <a:pt x="2608" y="4380"/>
                    <a:pt x="2599" y="4359"/>
                    <a:pt x="2593" y="4334"/>
                  </a:cubicBezTo>
                  <a:cubicBezTo>
                    <a:pt x="2550" y="4227"/>
                    <a:pt x="2470" y="4147"/>
                    <a:pt x="2362" y="4101"/>
                  </a:cubicBezTo>
                  <a:lnTo>
                    <a:pt x="1066" y="3548"/>
                  </a:lnTo>
                  <a:cubicBezTo>
                    <a:pt x="1014" y="3524"/>
                    <a:pt x="958" y="3513"/>
                    <a:pt x="901" y="3513"/>
                  </a:cubicBezTo>
                  <a:cubicBezTo>
                    <a:pt x="847" y="3513"/>
                    <a:pt x="792" y="3524"/>
                    <a:pt x="740" y="3545"/>
                  </a:cubicBezTo>
                  <a:cubicBezTo>
                    <a:pt x="633" y="3585"/>
                    <a:pt x="553" y="3668"/>
                    <a:pt x="507" y="3775"/>
                  </a:cubicBezTo>
                  <a:cubicBezTo>
                    <a:pt x="461" y="3877"/>
                    <a:pt x="461" y="3996"/>
                    <a:pt x="504" y="4101"/>
                  </a:cubicBezTo>
                  <a:cubicBezTo>
                    <a:pt x="544" y="4205"/>
                    <a:pt x="627" y="4288"/>
                    <a:pt x="734" y="4334"/>
                  </a:cubicBezTo>
                  <a:lnTo>
                    <a:pt x="2027" y="4887"/>
                  </a:lnTo>
                  <a:cubicBezTo>
                    <a:pt x="2080" y="4912"/>
                    <a:pt x="2138" y="4921"/>
                    <a:pt x="2196" y="4921"/>
                  </a:cubicBezTo>
                  <a:cubicBezTo>
                    <a:pt x="2273" y="4921"/>
                    <a:pt x="2350" y="4899"/>
                    <a:pt x="2414" y="4866"/>
                  </a:cubicBezTo>
                  <a:lnTo>
                    <a:pt x="2414" y="4866"/>
                  </a:lnTo>
                  <a:cubicBezTo>
                    <a:pt x="2288" y="5210"/>
                    <a:pt x="2209" y="5578"/>
                    <a:pt x="2181" y="5959"/>
                  </a:cubicBezTo>
                  <a:cubicBezTo>
                    <a:pt x="2104" y="5858"/>
                    <a:pt x="1981" y="5793"/>
                    <a:pt x="1843" y="5793"/>
                  </a:cubicBezTo>
                  <a:lnTo>
                    <a:pt x="427" y="5793"/>
                  </a:lnTo>
                  <a:cubicBezTo>
                    <a:pt x="194" y="5793"/>
                    <a:pt x="0" y="5987"/>
                    <a:pt x="0" y="6220"/>
                  </a:cubicBezTo>
                  <a:cubicBezTo>
                    <a:pt x="0" y="6454"/>
                    <a:pt x="194" y="6647"/>
                    <a:pt x="427" y="6647"/>
                  </a:cubicBezTo>
                  <a:lnTo>
                    <a:pt x="1837" y="6647"/>
                  </a:lnTo>
                  <a:cubicBezTo>
                    <a:pt x="1969" y="6647"/>
                    <a:pt x="2092" y="6580"/>
                    <a:pt x="2169" y="6484"/>
                  </a:cubicBezTo>
                  <a:cubicBezTo>
                    <a:pt x="2190" y="6825"/>
                    <a:pt x="2252" y="7157"/>
                    <a:pt x="2350" y="7470"/>
                  </a:cubicBezTo>
                  <a:cubicBezTo>
                    <a:pt x="2287" y="7438"/>
                    <a:pt x="2217" y="7421"/>
                    <a:pt x="2146" y="7421"/>
                  </a:cubicBezTo>
                  <a:cubicBezTo>
                    <a:pt x="2094" y="7421"/>
                    <a:pt x="2042" y="7430"/>
                    <a:pt x="1990" y="7449"/>
                  </a:cubicBezTo>
                  <a:lnTo>
                    <a:pt x="679" y="7971"/>
                  </a:lnTo>
                  <a:cubicBezTo>
                    <a:pt x="571" y="8014"/>
                    <a:pt x="491" y="8094"/>
                    <a:pt x="445" y="8202"/>
                  </a:cubicBezTo>
                  <a:cubicBezTo>
                    <a:pt x="399" y="8306"/>
                    <a:pt x="399" y="8423"/>
                    <a:pt x="442" y="8527"/>
                  </a:cubicBezTo>
                  <a:cubicBezTo>
                    <a:pt x="507" y="8693"/>
                    <a:pt x="664" y="8797"/>
                    <a:pt x="839" y="8797"/>
                  </a:cubicBezTo>
                  <a:cubicBezTo>
                    <a:pt x="891" y="8797"/>
                    <a:pt x="946" y="8785"/>
                    <a:pt x="995" y="8767"/>
                  </a:cubicBezTo>
                  <a:lnTo>
                    <a:pt x="2304" y="8245"/>
                  </a:lnTo>
                  <a:cubicBezTo>
                    <a:pt x="2427" y="8192"/>
                    <a:pt x="2513" y="8097"/>
                    <a:pt x="2550" y="7983"/>
                  </a:cubicBezTo>
                  <a:cubicBezTo>
                    <a:pt x="2706" y="8312"/>
                    <a:pt x="2906" y="8616"/>
                    <a:pt x="3142" y="8890"/>
                  </a:cubicBezTo>
                  <a:cubicBezTo>
                    <a:pt x="3132" y="8889"/>
                    <a:pt x="3121" y="8888"/>
                    <a:pt x="3110" y="8888"/>
                  </a:cubicBezTo>
                  <a:cubicBezTo>
                    <a:pt x="3001" y="8888"/>
                    <a:pt x="2892" y="8931"/>
                    <a:pt x="2811" y="9012"/>
                  </a:cubicBezTo>
                  <a:lnTo>
                    <a:pt x="1815" y="10005"/>
                  </a:lnTo>
                  <a:cubicBezTo>
                    <a:pt x="1653" y="10170"/>
                    <a:pt x="1653" y="10444"/>
                    <a:pt x="1815" y="10613"/>
                  </a:cubicBezTo>
                  <a:cubicBezTo>
                    <a:pt x="1898" y="10693"/>
                    <a:pt x="2006" y="10739"/>
                    <a:pt x="2119" y="10739"/>
                  </a:cubicBezTo>
                  <a:cubicBezTo>
                    <a:pt x="2236" y="10739"/>
                    <a:pt x="2344" y="10693"/>
                    <a:pt x="2424" y="10613"/>
                  </a:cubicBezTo>
                  <a:lnTo>
                    <a:pt x="3419" y="9618"/>
                  </a:lnTo>
                  <a:cubicBezTo>
                    <a:pt x="3499" y="9538"/>
                    <a:pt x="3545" y="9430"/>
                    <a:pt x="3545" y="9313"/>
                  </a:cubicBezTo>
                  <a:lnTo>
                    <a:pt x="3545" y="9289"/>
                  </a:lnTo>
                  <a:cubicBezTo>
                    <a:pt x="3791" y="9504"/>
                    <a:pt x="4058" y="9688"/>
                    <a:pt x="4346" y="9842"/>
                  </a:cubicBezTo>
                  <a:cubicBezTo>
                    <a:pt x="4340" y="9845"/>
                    <a:pt x="4334" y="9845"/>
                    <a:pt x="4328" y="9848"/>
                  </a:cubicBezTo>
                  <a:cubicBezTo>
                    <a:pt x="4221" y="9891"/>
                    <a:pt x="4141" y="9971"/>
                    <a:pt x="4095" y="10078"/>
                  </a:cubicBezTo>
                  <a:lnTo>
                    <a:pt x="3542" y="11372"/>
                  </a:lnTo>
                  <a:cubicBezTo>
                    <a:pt x="3450" y="11587"/>
                    <a:pt x="3548" y="11842"/>
                    <a:pt x="3766" y="11934"/>
                  </a:cubicBezTo>
                  <a:cubicBezTo>
                    <a:pt x="3821" y="11955"/>
                    <a:pt x="3880" y="11967"/>
                    <a:pt x="3935" y="11967"/>
                  </a:cubicBezTo>
                  <a:cubicBezTo>
                    <a:pt x="4110" y="11967"/>
                    <a:pt x="4264" y="11863"/>
                    <a:pt x="4328" y="11706"/>
                  </a:cubicBezTo>
                  <a:lnTo>
                    <a:pt x="4881" y="10413"/>
                  </a:lnTo>
                  <a:cubicBezTo>
                    <a:pt x="4927" y="10309"/>
                    <a:pt x="4927" y="10189"/>
                    <a:pt x="4884" y="10088"/>
                  </a:cubicBezTo>
                  <a:cubicBezTo>
                    <a:pt x="4884" y="10081"/>
                    <a:pt x="4881" y="10078"/>
                    <a:pt x="4878" y="10072"/>
                  </a:cubicBezTo>
                  <a:lnTo>
                    <a:pt x="4878" y="10072"/>
                  </a:lnTo>
                  <a:cubicBezTo>
                    <a:pt x="5207" y="10186"/>
                    <a:pt x="5557" y="10260"/>
                    <a:pt x="5916" y="10287"/>
                  </a:cubicBezTo>
                  <a:cubicBezTo>
                    <a:pt x="5833" y="10364"/>
                    <a:pt x="5784" y="10475"/>
                    <a:pt x="5784" y="10597"/>
                  </a:cubicBezTo>
                  <a:lnTo>
                    <a:pt x="5784" y="12007"/>
                  </a:lnTo>
                  <a:cubicBezTo>
                    <a:pt x="5784" y="12241"/>
                    <a:pt x="5974" y="12431"/>
                    <a:pt x="6208" y="12431"/>
                  </a:cubicBezTo>
                  <a:cubicBezTo>
                    <a:pt x="6444" y="12431"/>
                    <a:pt x="6635" y="12241"/>
                    <a:pt x="6635" y="12007"/>
                  </a:cubicBezTo>
                  <a:lnTo>
                    <a:pt x="6635" y="10601"/>
                  </a:lnTo>
                  <a:cubicBezTo>
                    <a:pt x="6635" y="10478"/>
                    <a:pt x="6583" y="10367"/>
                    <a:pt x="6500" y="10290"/>
                  </a:cubicBezTo>
                  <a:cubicBezTo>
                    <a:pt x="6831" y="10266"/>
                    <a:pt x="7145" y="10201"/>
                    <a:pt x="7449" y="10106"/>
                  </a:cubicBezTo>
                  <a:lnTo>
                    <a:pt x="7449" y="10106"/>
                  </a:lnTo>
                  <a:cubicBezTo>
                    <a:pt x="7400" y="10210"/>
                    <a:pt x="7391" y="10333"/>
                    <a:pt x="7437" y="10447"/>
                  </a:cubicBezTo>
                  <a:lnTo>
                    <a:pt x="7959" y="11756"/>
                  </a:lnTo>
                  <a:cubicBezTo>
                    <a:pt x="8026" y="11921"/>
                    <a:pt x="8183" y="12026"/>
                    <a:pt x="8355" y="12026"/>
                  </a:cubicBezTo>
                  <a:cubicBezTo>
                    <a:pt x="8410" y="12026"/>
                    <a:pt x="8463" y="12014"/>
                    <a:pt x="8512" y="11995"/>
                  </a:cubicBezTo>
                  <a:cubicBezTo>
                    <a:pt x="8733" y="11906"/>
                    <a:pt x="8840" y="11657"/>
                    <a:pt x="8751" y="11439"/>
                  </a:cubicBezTo>
                  <a:lnTo>
                    <a:pt x="8229" y="10127"/>
                  </a:lnTo>
                  <a:cubicBezTo>
                    <a:pt x="8183" y="10014"/>
                    <a:pt x="8091" y="9928"/>
                    <a:pt x="7983" y="9888"/>
                  </a:cubicBezTo>
                  <a:cubicBezTo>
                    <a:pt x="8306" y="9728"/>
                    <a:pt x="8604" y="9525"/>
                    <a:pt x="8874" y="9292"/>
                  </a:cubicBezTo>
                  <a:lnTo>
                    <a:pt x="8874" y="9292"/>
                  </a:lnTo>
                  <a:cubicBezTo>
                    <a:pt x="8865" y="9412"/>
                    <a:pt x="8908" y="9529"/>
                    <a:pt x="8997" y="9618"/>
                  </a:cubicBezTo>
                  <a:lnTo>
                    <a:pt x="9992" y="10613"/>
                  </a:lnTo>
                  <a:cubicBezTo>
                    <a:pt x="10072" y="10693"/>
                    <a:pt x="10180" y="10739"/>
                    <a:pt x="10293" y="10739"/>
                  </a:cubicBezTo>
                  <a:cubicBezTo>
                    <a:pt x="10410" y="10739"/>
                    <a:pt x="10518" y="10693"/>
                    <a:pt x="10597" y="10613"/>
                  </a:cubicBezTo>
                  <a:cubicBezTo>
                    <a:pt x="10677" y="10533"/>
                    <a:pt x="10723" y="10425"/>
                    <a:pt x="10723" y="10309"/>
                  </a:cubicBezTo>
                  <a:cubicBezTo>
                    <a:pt x="10723" y="10195"/>
                    <a:pt x="10677" y="10088"/>
                    <a:pt x="10597" y="10005"/>
                  </a:cubicBezTo>
                  <a:lnTo>
                    <a:pt x="9602" y="9012"/>
                  </a:lnTo>
                  <a:cubicBezTo>
                    <a:pt x="9522" y="8930"/>
                    <a:pt x="9415" y="8883"/>
                    <a:pt x="9301" y="8883"/>
                  </a:cubicBezTo>
                  <a:lnTo>
                    <a:pt x="9273" y="8883"/>
                  </a:lnTo>
                  <a:cubicBezTo>
                    <a:pt x="9489" y="8635"/>
                    <a:pt x="9673" y="8361"/>
                    <a:pt x="9823" y="8066"/>
                  </a:cubicBezTo>
                  <a:cubicBezTo>
                    <a:pt x="9826" y="8079"/>
                    <a:pt x="9829" y="8091"/>
                    <a:pt x="9833" y="8097"/>
                  </a:cubicBezTo>
                  <a:cubicBezTo>
                    <a:pt x="9876" y="8205"/>
                    <a:pt x="9955" y="8284"/>
                    <a:pt x="10063" y="8331"/>
                  </a:cubicBezTo>
                  <a:lnTo>
                    <a:pt x="11359" y="8890"/>
                  </a:lnTo>
                  <a:cubicBezTo>
                    <a:pt x="11411" y="8911"/>
                    <a:pt x="11470" y="8923"/>
                    <a:pt x="11528" y="8923"/>
                  </a:cubicBezTo>
                  <a:cubicBezTo>
                    <a:pt x="11700" y="8923"/>
                    <a:pt x="11854" y="8819"/>
                    <a:pt x="11918" y="8662"/>
                  </a:cubicBezTo>
                  <a:cubicBezTo>
                    <a:pt x="11964" y="8558"/>
                    <a:pt x="11964" y="8438"/>
                    <a:pt x="11921" y="8337"/>
                  </a:cubicBezTo>
                  <a:cubicBezTo>
                    <a:pt x="11881" y="8229"/>
                    <a:pt x="11798" y="8146"/>
                    <a:pt x="11691" y="8100"/>
                  </a:cubicBezTo>
                  <a:lnTo>
                    <a:pt x="10398" y="7547"/>
                  </a:lnTo>
                  <a:cubicBezTo>
                    <a:pt x="10345" y="7524"/>
                    <a:pt x="10288" y="7512"/>
                    <a:pt x="10232" y="7512"/>
                  </a:cubicBezTo>
                  <a:cubicBezTo>
                    <a:pt x="10178" y="7512"/>
                    <a:pt x="10123" y="7523"/>
                    <a:pt x="10072" y="7544"/>
                  </a:cubicBezTo>
                  <a:cubicBezTo>
                    <a:pt x="10060" y="7547"/>
                    <a:pt x="10048" y="7556"/>
                    <a:pt x="10038" y="7560"/>
                  </a:cubicBezTo>
                  <a:cubicBezTo>
                    <a:pt x="10155" y="7219"/>
                    <a:pt x="10229" y="6856"/>
                    <a:pt x="10247" y="6481"/>
                  </a:cubicBezTo>
                  <a:cubicBezTo>
                    <a:pt x="10324" y="6580"/>
                    <a:pt x="10447" y="6641"/>
                    <a:pt x="10582" y="6641"/>
                  </a:cubicBezTo>
                  <a:lnTo>
                    <a:pt x="11992" y="6641"/>
                  </a:lnTo>
                  <a:cubicBezTo>
                    <a:pt x="12225" y="6641"/>
                    <a:pt x="12419" y="6451"/>
                    <a:pt x="12419" y="6217"/>
                  </a:cubicBezTo>
                  <a:cubicBezTo>
                    <a:pt x="12434" y="5987"/>
                    <a:pt x="12241" y="5793"/>
                    <a:pt x="12007" y="5793"/>
                  </a:cubicBezTo>
                  <a:lnTo>
                    <a:pt x="10597" y="5793"/>
                  </a:lnTo>
                  <a:cubicBezTo>
                    <a:pt x="10459" y="5793"/>
                    <a:pt x="10336" y="5858"/>
                    <a:pt x="10260" y="5959"/>
                  </a:cubicBezTo>
                  <a:cubicBezTo>
                    <a:pt x="10238" y="5609"/>
                    <a:pt x="10167" y="5274"/>
                    <a:pt x="10060" y="4958"/>
                  </a:cubicBezTo>
                  <a:lnTo>
                    <a:pt x="10060" y="4958"/>
                  </a:lnTo>
                  <a:cubicBezTo>
                    <a:pt x="10124" y="4998"/>
                    <a:pt x="10201" y="5022"/>
                    <a:pt x="10287" y="5022"/>
                  </a:cubicBezTo>
                  <a:cubicBezTo>
                    <a:pt x="10339" y="5022"/>
                    <a:pt x="10395" y="5010"/>
                    <a:pt x="10444" y="4992"/>
                  </a:cubicBezTo>
                  <a:lnTo>
                    <a:pt x="11752" y="4469"/>
                  </a:lnTo>
                  <a:cubicBezTo>
                    <a:pt x="11974" y="4380"/>
                    <a:pt x="12081" y="4131"/>
                    <a:pt x="11992" y="3913"/>
                  </a:cubicBezTo>
                  <a:cubicBezTo>
                    <a:pt x="11924" y="3745"/>
                    <a:pt x="11764" y="3642"/>
                    <a:pt x="11595" y="3642"/>
                  </a:cubicBezTo>
                  <a:cubicBezTo>
                    <a:pt x="11542" y="3642"/>
                    <a:pt x="11488" y="3653"/>
                    <a:pt x="11436" y="3674"/>
                  </a:cubicBezTo>
                  <a:lnTo>
                    <a:pt x="10124" y="4196"/>
                  </a:lnTo>
                  <a:cubicBezTo>
                    <a:pt x="10017" y="4239"/>
                    <a:pt x="9937" y="4319"/>
                    <a:pt x="9891" y="4426"/>
                  </a:cubicBezTo>
                  <a:cubicBezTo>
                    <a:pt x="9885" y="4451"/>
                    <a:pt x="9876" y="4469"/>
                    <a:pt x="9866" y="4491"/>
                  </a:cubicBezTo>
                  <a:cubicBezTo>
                    <a:pt x="9700" y="4147"/>
                    <a:pt x="9482" y="3827"/>
                    <a:pt x="9230" y="3545"/>
                  </a:cubicBezTo>
                  <a:lnTo>
                    <a:pt x="9230" y="3545"/>
                  </a:lnTo>
                  <a:cubicBezTo>
                    <a:pt x="9258" y="3548"/>
                    <a:pt x="9283" y="3551"/>
                    <a:pt x="9310" y="3551"/>
                  </a:cubicBezTo>
                  <a:cubicBezTo>
                    <a:pt x="9427" y="3551"/>
                    <a:pt x="9535" y="3505"/>
                    <a:pt x="9614" y="3425"/>
                  </a:cubicBezTo>
                  <a:lnTo>
                    <a:pt x="10610" y="2427"/>
                  </a:lnTo>
                  <a:cubicBezTo>
                    <a:pt x="10690" y="2347"/>
                    <a:pt x="10736" y="2239"/>
                    <a:pt x="10736" y="2123"/>
                  </a:cubicBezTo>
                  <a:cubicBezTo>
                    <a:pt x="10736" y="2009"/>
                    <a:pt x="10690" y="1901"/>
                    <a:pt x="10610" y="1818"/>
                  </a:cubicBezTo>
                  <a:cubicBezTo>
                    <a:pt x="10527" y="1737"/>
                    <a:pt x="10417" y="1696"/>
                    <a:pt x="10307" y="1696"/>
                  </a:cubicBezTo>
                  <a:cubicBezTo>
                    <a:pt x="10197" y="1696"/>
                    <a:pt x="10086" y="1737"/>
                    <a:pt x="10001" y="1818"/>
                  </a:cubicBezTo>
                  <a:lnTo>
                    <a:pt x="9006" y="2814"/>
                  </a:lnTo>
                  <a:cubicBezTo>
                    <a:pt x="8905" y="2918"/>
                    <a:pt x="8865" y="3069"/>
                    <a:pt x="8893" y="3201"/>
                  </a:cubicBezTo>
                  <a:cubicBezTo>
                    <a:pt x="8628" y="2967"/>
                    <a:pt x="8330" y="2768"/>
                    <a:pt x="8008" y="2608"/>
                  </a:cubicBezTo>
                  <a:cubicBezTo>
                    <a:pt x="8152" y="2583"/>
                    <a:pt x="8275" y="2488"/>
                    <a:pt x="8330" y="2353"/>
                  </a:cubicBezTo>
                  <a:lnTo>
                    <a:pt x="8890" y="1060"/>
                  </a:lnTo>
                  <a:cubicBezTo>
                    <a:pt x="8982" y="845"/>
                    <a:pt x="8880" y="590"/>
                    <a:pt x="8662" y="498"/>
                  </a:cubicBezTo>
                  <a:cubicBezTo>
                    <a:pt x="8608" y="475"/>
                    <a:pt x="8551" y="464"/>
                    <a:pt x="8495" y="464"/>
                  </a:cubicBezTo>
                  <a:cubicBezTo>
                    <a:pt x="8328" y="464"/>
                    <a:pt x="8169" y="561"/>
                    <a:pt x="8100" y="725"/>
                  </a:cubicBezTo>
                  <a:lnTo>
                    <a:pt x="7547" y="2018"/>
                  </a:lnTo>
                  <a:cubicBezTo>
                    <a:pt x="7501" y="2123"/>
                    <a:pt x="7501" y="2242"/>
                    <a:pt x="7544" y="2347"/>
                  </a:cubicBezTo>
                  <a:cubicBezTo>
                    <a:pt x="7556" y="2371"/>
                    <a:pt x="7572" y="2399"/>
                    <a:pt x="7587" y="2427"/>
                  </a:cubicBezTo>
                  <a:cubicBezTo>
                    <a:pt x="7225" y="2295"/>
                    <a:pt x="6841" y="2215"/>
                    <a:pt x="6448" y="2196"/>
                  </a:cubicBezTo>
                  <a:cubicBezTo>
                    <a:pt x="6564" y="2120"/>
                    <a:pt x="6647" y="1984"/>
                    <a:pt x="6647" y="1834"/>
                  </a:cubicBezTo>
                  <a:lnTo>
                    <a:pt x="6647" y="427"/>
                  </a:lnTo>
                  <a:cubicBezTo>
                    <a:pt x="6647" y="190"/>
                    <a:pt x="6454" y="0"/>
                    <a:pt x="622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72689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3898" y="1"/>
                  </a:moveTo>
                  <a:cubicBezTo>
                    <a:pt x="1748" y="1"/>
                    <a:pt x="0" y="1746"/>
                    <a:pt x="0" y="3899"/>
                  </a:cubicBezTo>
                  <a:cubicBezTo>
                    <a:pt x="0" y="6049"/>
                    <a:pt x="1745" y="7797"/>
                    <a:pt x="3898" y="7797"/>
                  </a:cubicBez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484856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0" y="1"/>
                  </a:moveTo>
                  <a:lnTo>
                    <a:pt x="0" y="7797"/>
                  </a:lnTo>
                  <a:cubicBezTo>
                    <a:pt x="2153" y="7797"/>
                    <a:pt x="3898" y="6049"/>
                    <a:pt x="3898" y="3899"/>
                  </a:cubicBezTo>
                  <a:cubicBezTo>
                    <a:pt x="3898" y="1746"/>
                    <a:pt x="215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62913" y="2952983"/>
              <a:ext cx="43887" cy="156806"/>
            </a:xfrm>
            <a:custGeom>
              <a:avLst/>
              <a:gdLst/>
              <a:ahLst/>
              <a:cxnLst/>
              <a:rect l="l" t="t" r="r" b="b"/>
              <a:pathLst>
                <a:path w="548" h="1958" extrusionOk="0">
                  <a:moveTo>
                    <a:pt x="274" y="1"/>
                  </a:moveTo>
                  <a:cubicBezTo>
                    <a:pt x="123" y="1"/>
                    <a:pt x="1" y="124"/>
                    <a:pt x="1" y="274"/>
                  </a:cubicBezTo>
                  <a:lnTo>
                    <a:pt x="1" y="1684"/>
                  </a:lnTo>
                  <a:cubicBezTo>
                    <a:pt x="1" y="1835"/>
                    <a:pt x="123" y="1957"/>
                    <a:pt x="274" y="1957"/>
                  </a:cubicBezTo>
                  <a:cubicBezTo>
                    <a:pt x="425" y="1957"/>
                    <a:pt x="547" y="1835"/>
                    <a:pt x="547" y="1684"/>
                  </a:cubicBezTo>
                  <a:lnTo>
                    <a:pt x="547" y="274"/>
                  </a:lnTo>
                  <a:cubicBezTo>
                    <a:pt x="547" y="124"/>
                    <a:pt x="425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462913" y="3767285"/>
              <a:ext cx="43887" cy="156726"/>
            </a:xfrm>
            <a:custGeom>
              <a:avLst/>
              <a:gdLst/>
              <a:ahLst/>
              <a:cxnLst/>
              <a:rect l="l" t="t" r="r" b="b"/>
              <a:pathLst>
                <a:path w="548" h="1957" extrusionOk="0">
                  <a:moveTo>
                    <a:pt x="274" y="0"/>
                  </a:moveTo>
                  <a:cubicBezTo>
                    <a:pt x="123" y="0"/>
                    <a:pt x="1" y="123"/>
                    <a:pt x="1" y="274"/>
                  </a:cubicBezTo>
                  <a:lnTo>
                    <a:pt x="1" y="1683"/>
                  </a:lnTo>
                  <a:cubicBezTo>
                    <a:pt x="1" y="1834"/>
                    <a:pt x="123" y="1957"/>
                    <a:pt x="274" y="1957"/>
                  </a:cubicBezTo>
                  <a:cubicBezTo>
                    <a:pt x="425" y="1957"/>
                    <a:pt x="547" y="1834"/>
                    <a:pt x="547" y="1683"/>
                  </a:cubicBezTo>
                  <a:lnTo>
                    <a:pt x="547" y="274"/>
                  </a:lnTo>
                  <a:cubicBezTo>
                    <a:pt x="547" y="123"/>
                    <a:pt x="425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813681" y="3416674"/>
              <a:ext cx="156806" cy="43887"/>
            </a:xfrm>
            <a:custGeom>
              <a:avLst/>
              <a:gdLst/>
              <a:ahLst/>
              <a:cxnLst/>
              <a:rect l="l" t="t" r="r" b="b"/>
              <a:pathLst>
                <a:path w="1958" h="548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cubicBezTo>
                    <a:pt x="1" y="425"/>
                    <a:pt x="124" y="548"/>
                    <a:pt x="274" y="548"/>
                  </a:cubicBezTo>
                  <a:lnTo>
                    <a:pt x="1684" y="548"/>
                  </a:lnTo>
                  <a:cubicBezTo>
                    <a:pt x="1835" y="548"/>
                    <a:pt x="1958" y="425"/>
                    <a:pt x="1958" y="274"/>
                  </a:cubicBezTo>
                  <a:cubicBezTo>
                    <a:pt x="1958" y="124"/>
                    <a:pt x="1835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-774" y="3416674"/>
              <a:ext cx="156566" cy="43887"/>
            </a:xfrm>
            <a:custGeom>
              <a:avLst/>
              <a:gdLst/>
              <a:ahLst/>
              <a:cxnLst/>
              <a:rect l="l" t="t" r="r" b="b"/>
              <a:pathLst>
                <a:path w="1955" h="548" extrusionOk="0">
                  <a:moveTo>
                    <a:pt x="274" y="1"/>
                  </a:moveTo>
                  <a:cubicBezTo>
                    <a:pt x="123" y="1"/>
                    <a:pt x="0" y="124"/>
                    <a:pt x="0" y="274"/>
                  </a:cubicBezTo>
                  <a:cubicBezTo>
                    <a:pt x="0" y="425"/>
                    <a:pt x="123" y="548"/>
                    <a:pt x="274" y="548"/>
                  </a:cubicBezTo>
                  <a:lnTo>
                    <a:pt x="1684" y="548"/>
                  </a:lnTo>
                  <a:cubicBezTo>
                    <a:pt x="1837" y="548"/>
                    <a:pt x="1954" y="425"/>
                    <a:pt x="1954" y="274"/>
                  </a:cubicBezTo>
                  <a:cubicBezTo>
                    <a:pt x="1954" y="124"/>
                    <a:pt x="1831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708691" y="3088727"/>
              <a:ext cx="127976" cy="123651"/>
            </a:xfrm>
            <a:custGeom>
              <a:avLst/>
              <a:gdLst/>
              <a:ahLst/>
              <a:cxnLst/>
              <a:rect l="l" t="t" r="r" b="b"/>
              <a:pathLst>
                <a:path w="1598" h="1544" extrusionOk="0">
                  <a:moveTo>
                    <a:pt x="1295" y="1"/>
                  </a:moveTo>
                  <a:cubicBezTo>
                    <a:pt x="1224" y="1"/>
                    <a:pt x="1154" y="27"/>
                    <a:pt x="1100" y="81"/>
                  </a:cubicBezTo>
                  <a:lnTo>
                    <a:pt x="108" y="1076"/>
                  </a:lnTo>
                  <a:cubicBezTo>
                    <a:pt x="0" y="1184"/>
                    <a:pt x="0" y="1356"/>
                    <a:pt x="108" y="1463"/>
                  </a:cubicBezTo>
                  <a:cubicBezTo>
                    <a:pt x="160" y="1516"/>
                    <a:pt x="234" y="1543"/>
                    <a:pt x="304" y="1543"/>
                  </a:cubicBezTo>
                  <a:cubicBezTo>
                    <a:pt x="372" y="1543"/>
                    <a:pt x="443" y="1516"/>
                    <a:pt x="495" y="1463"/>
                  </a:cubicBezTo>
                  <a:lnTo>
                    <a:pt x="1490" y="468"/>
                  </a:lnTo>
                  <a:cubicBezTo>
                    <a:pt x="1598" y="361"/>
                    <a:pt x="1598" y="189"/>
                    <a:pt x="1490" y="81"/>
                  </a:cubicBezTo>
                  <a:cubicBezTo>
                    <a:pt x="1436" y="27"/>
                    <a:pt x="1366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32807" y="3664616"/>
              <a:ext cx="127976" cy="123651"/>
            </a:xfrm>
            <a:custGeom>
              <a:avLst/>
              <a:gdLst/>
              <a:ahLst/>
              <a:cxnLst/>
              <a:rect l="l" t="t" r="r" b="b"/>
              <a:pathLst>
                <a:path w="1598" h="1544" extrusionOk="0">
                  <a:moveTo>
                    <a:pt x="1295" y="0"/>
                  </a:moveTo>
                  <a:cubicBezTo>
                    <a:pt x="1224" y="0"/>
                    <a:pt x="1154" y="27"/>
                    <a:pt x="1100" y="81"/>
                  </a:cubicBezTo>
                  <a:lnTo>
                    <a:pt x="108" y="1076"/>
                  </a:lnTo>
                  <a:cubicBezTo>
                    <a:pt x="0" y="1184"/>
                    <a:pt x="0" y="1356"/>
                    <a:pt x="108" y="1463"/>
                  </a:cubicBezTo>
                  <a:cubicBezTo>
                    <a:pt x="160" y="1519"/>
                    <a:pt x="234" y="1543"/>
                    <a:pt x="301" y="1543"/>
                  </a:cubicBezTo>
                  <a:cubicBezTo>
                    <a:pt x="372" y="1543"/>
                    <a:pt x="440" y="1519"/>
                    <a:pt x="495" y="1463"/>
                  </a:cubicBezTo>
                  <a:lnTo>
                    <a:pt x="1490" y="468"/>
                  </a:lnTo>
                  <a:cubicBezTo>
                    <a:pt x="1598" y="361"/>
                    <a:pt x="1598" y="189"/>
                    <a:pt x="1490" y="81"/>
                  </a:cubicBezTo>
                  <a:cubicBezTo>
                    <a:pt x="1436" y="27"/>
                    <a:pt x="1366" y="0"/>
                    <a:pt x="1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08691" y="3664616"/>
              <a:ext cx="128216" cy="123651"/>
            </a:xfrm>
            <a:custGeom>
              <a:avLst/>
              <a:gdLst/>
              <a:ahLst/>
              <a:cxnLst/>
              <a:rect l="l" t="t" r="r" b="b"/>
              <a:pathLst>
                <a:path w="1601" h="1544" extrusionOk="0">
                  <a:moveTo>
                    <a:pt x="301" y="0"/>
                  </a:moveTo>
                  <a:cubicBezTo>
                    <a:pt x="231" y="0"/>
                    <a:pt x="162" y="27"/>
                    <a:pt x="108" y="81"/>
                  </a:cubicBezTo>
                  <a:cubicBezTo>
                    <a:pt x="0" y="189"/>
                    <a:pt x="0" y="361"/>
                    <a:pt x="108" y="468"/>
                  </a:cubicBezTo>
                  <a:lnTo>
                    <a:pt x="1106" y="1463"/>
                  </a:lnTo>
                  <a:cubicBezTo>
                    <a:pt x="1155" y="1519"/>
                    <a:pt x="1229" y="1543"/>
                    <a:pt x="1297" y="1543"/>
                  </a:cubicBezTo>
                  <a:cubicBezTo>
                    <a:pt x="1367" y="1543"/>
                    <a:pt x="1441" y="1519"/>
                    <a:pt x="1493" y="1463"/>
                  </a:cubicBezTo>
                  <a:cubicBezTo>
                    <a:pt x="1601" y="1356"/>
                    <a:pt x="1601" y="1184"/>
                    <a:pt x="1493" y="1076"/>
                  </a:cubicBezTo>
                  <a:lnTo>
                    <a:pt x="495" y="81"/>
                  </a:lnTo>
                  <a:cubicBezTo>
                    <a:pt x="441" y="27"/>
                    <a:pt x="37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32326" y="3088727"/>
              <a:ext cx="128456" cy="123651"/>
            </a:xfrm>
            <a:custGeom>
              <a:avLst/>
              <a:gdLst/>
              <a:ahLst/>
              <a:cxnLst/>
              <a:rect l="l" t="t" r="r" b="b"/>
              <a:pathLst>
                <a:path w="1604" h="1544" extrusionOk="0">
                  <a:moveTo>
                    <a:pt x="303" y="1"/>
                  </a:moveTo>
                  <a:cubicBezTo>
                    <a:pt x="232" y="1"/>
                    <a:pt x="162" y="27"/>
                    <a:pt x="108" y="81"/>
                  </a:cubicBezTo>
                  <a:cubicBezTo>
                    <a:pt x="0" y="189"/>
                    <a:pt x="0" y="361"/>
                    <a:pt x="108" y="468"/>
                  </a:cubicBezTo>
                  <a:lnTo>
                    <a:pt x="1106" y="1463"/>
                  </a:lnTo>
                  <a:cubicBezTo>
                    <a:pt x="1161" y="1516"/>
                    <a:pt x="1235" y="1543"/>
                    <a:pt x="1303" y="1543"/>
                  </a:cubicBezTo>
                  <a:cubicBezTo>
                    <a:pt x="1376" y="1543"/>
                    <a:pt x="1444" y="1516"/>
                    <a:pt x="1496" y="1463"/>
                  </a:cubicBezTo>
                  <a:cubicBezTo>
                    <a:pt x="1604" y="1356"/>
                    <a:pt x="1604" y="1184"/>
                    <a:pt x="1496" y="1076"/>
                  </a:cubicBezTo>
                  <a:lnTo>
                    <a:pt x="498" y="81"/>
                  </a:lnTo>
                  <a:cubicBezTo>
                    <a:pt x="444" y="27"/>
                    <a:pt x="373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597935" y="2990143"/>
              <a:ext cx="94100" cy="147917"/>
            </a:xfrm>
            <a:custGeom>
              <a:avLst/>
              <a:gdLst/>
              <a:ahLst/>
              <a:cxnLst/>
              <a:rect l="l" t="t" r="r" b="b"/>
              <a:pathLst>
                <a:path w="1175" h="1847" extrusionOk="0">
                  <a:moveTo>
                    <a:pt x="866" y="1"/>
                  </a:moveTo>
                  <a:cubicBezTo>
                    <a:pt x="760" y="1"/>
                    <a:pt x="658" y="63"/>
                    <a:pt x="612" y="166"/>
                  </a:cubicBezTo>
                  <a:lnTo>
                    <a:pt x="59" y="1463"/>
                  </a:lnTo>
                  <a:cubicBezTo>
                    <a:pt x="1" y="1601"/>
                    <a:pt x="65" y="1761"/>
                    <a:pt x="204" y="1822"/>
                  </a:cubicBezTo>
                  <a:cubicBezTo>
                    <a:pt x="238" y="1837"/>
                    <a:pt x="277" y="1847"/>
                    <a:pt x="311" y="1847"/>
                  </a:cubicBezTo>
                  <a:cubicBezTo>
                    <a:pt x="419" y="1847"/>
                    <a:pt x="520" y="1785"/>
                    <a:pt x="563" y="1678"/>
                  </a:cubicBezTo>
                  <a:lnTo>
                    <a:pt x="1116" y="381"/>
                  </a:lnTo>
                  <a:cubicBezTo>
                    <a:pt x="1174" y="243"/>
                    <a:pt x="1110" y="84"/>
                    <a:pt x="972" y="22"/>
                  </a:cubicBezTo>
                  <a:cubicBezTo>
                    <a:pt x="937" y="7"/>
                    <a:pt x="901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77198" y="3738935"/>
              <a:ext cx="94020" cy="147677"/>
            </a:xfrm>
            <a:custGeom>
              <a:avLst/>
              <a:gdLst/>
              <a:ahLst/>
              <a:cxnLst/>
              <a:rect l="l" t="t" r="r" b="b"/>
              <a:pathLst>
                <a:path w="1174" h="1844" extrusionOk="0">
                  <a:moveTo>
                    <a:pt x="865" y="1"/>
                  </a:moveTo>
                  <a:cubicBezTo>
                    <a:pt x="759" y="1"/>
                    <a:pt x="658" y="63"/>
                    <a:pt x="612" y="167"/>
                  </a:cubicBezTo>
                  <a:lnTo>
                    <a:pt x="59" y="1460"/>
                  </a:lnTo>
                  <a:cubicBezTo>
                    <a:pt x="0" y="1598"/>
                    <a:pt x="65" y="1761"/>
                    <a:pt x="203" y="1822"/>
                  </a:cubicBezTo>
                  <a:cubicBezTo>
                    <a:pt x="240" y="1838"/>
                    <a:pt x="277" y="1844"/>
                    <a:pt x="311" y="1844"/>
                  </a:cubicBezTo>
                  <a:cubicBezTo>
                    <a:pt x="418" y="1844"/>
                    <a:pt x="520" y="1779"/>
                    <a:pt x="566" y="1675"/>
                  </a:cubicBezTo>
                  <a:lnTo>
                    <a:pt x="1119" y="382"/>
                  </a:lnTo>
                  <a:cubicBezTo>
                    <a:pt x="1174" y="244"/>
                    <a:pt x="1109" y="84"/>
                    <a:pt x="971" y="22"/>
                  </a:cubicBezTo>
                  <a:cubicBezTo>
                    <a:pt x="937" y="8"/>
                    <a:pt x="901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82449" y="3554500"/>
              <a:ext cx="153603" cy="88334"/>
            </a:xfrm>
            <a:custGeom>
              <a:avLst/>
              <a:gdLst/>
              <a:ahLst/>
              <a:cxnLst/>
              <a:rect l="l" t="t" r="r" b="b"/>
              <a:pathLst>
                <a:path w="1918" h="1103" extrusionOk="0">
                  <a:moveTo>
                    <a:pt x="313" y="0"/>
                  </a:moveTo>
                  <a:cubicBezTo>
                    <a:pt x="207" y="0"/>
                    <a:pt x="105" y="62"/>
                    <a:pt x="59" y="166"/>
                  </a:cubicBezTo>
                  <a:cubicBezTo>
                    <a:pt x="1" y="304"/>
                    <a:pt x="65" y="467"/>
                    <a:pt x="204" y="528"/>
                  </a:cubicBezTo>
                  <a:lnTo>
                    <a:pt x="1497" y="1081"/>
                  </a:lnTo>
                  <a:cubicBezTo>
                    <a:pt x="1534" y="1097"/>
                    <a:pt x="1570" y="1103"/>
                    <a:pt x="1604" y="1103"/>
                  </a:cubicBezTo>
                  <a:cubicBezTo>
                    <a:pt x="1712" y="1103"/>
                    <a:pt x="1813" y="1041"/>
                    <a:pt x="1859" y="934"/>
                  </a:cubicBezTo>
                  <a:cubicBezTo>
                    <a:pt x="1918" y="796"/>
                    <a:pt x="1850" y="636"/>
                    <a:pt x="1712" y="575"/>
                  </a:cubicBezTo>
                  <a:lnTo>
                    <a:pt x="419" y="22"/>
                  </a:lnTo>
                  <a:cubicBezTo>
                    <a:pt x="384" y="7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3663" y="3234001"/>
              <a:ext cx="153603" cy="88574"/>
            </a:xfrm>
            <a:custGeom>
              <a:avLst/>
              <a:gdLst/>
              <a:ahLst/>
              <a:cxnLst/>
              <a:rect l="l" t="t" r="r" b="b"/>
              <a:pathLst>
                <a:path w="1918" h="1106" extrusionOk="0">
                  <a:moveTo>
                    <a:pt x="315" y="0"/>
                  </a:moveTo>
                  <a:cubicBezTo>
                    <a:pt x="208" y="0"/>
                    <a:pt x="105" y="64"/>
                    <a:pt x="59" y="169"/>
                  </a:cubicBezTo>
                  <a:cubicBezTo>
                    <a:pt x="0" y="307"/>
                    <a:pt x="65" y="467"/>
                    <a:pt x="203" y="528"/>
                  </a:cubicBezTo>
                  <a:lnTo>
                    <a:pt x="1499" y="1081"/>
                  </a:lnTo>
                  <a:cubicBezTo>
                    <a:pt x="1533" y="1096"/>
                    <a:pt x="1570" y="1105"/>
                    <a:pt x="1607" y="1105"/>
                  </a:cubicBezTo>
                  <a:cubicBezTo>
                    <a:pt x="1715" y="1105"/>
                    <a:pt x="1813" y="1038"/>
                    <a:pt x="1859" y="937"/>
                  </a:cubicBezTo>
                  <a:cubicBezTo>
                    <a:pt x="1917" y="798"/>
                    <a:pt x="1853" y="636"/>
                    <a:pt x="1715" y="574"/>
                  </a:cubicBezTo>
                  <a:lnTo>
                    <a:pt x="418" y="21"/>
                  </a:lnTo>
                  <a:cubicBezTo>
                    <a:pt x="384" y="7"/>
                    <a:pt x="349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5412" y="3244172"/>
              <a:ext cx="155045" cy="86011"/>
            </a:xfrm>
            <a:custGeom>
              <a:avLst/>
              <a:gdLst/>
              <a:ahLst/>
              <a:cxnLst/>
              <a:rect l="l" t="t" r="r" b="b"/>
              <a:pathLst>
                <a:path w="1936" h="1074" extrusionOk="0">
                  <a:moveTo>
                    <a:pt x="1624" y="1"/>
                  </a:moveTo>
                  <a:cubicBezTo>
                    <a:pt x="1590" y="1"/>
                    <a:pt x="1555" y="7"/>
                    <a:pt x="1521" y="20"/>
                  </a:cubicBezTo>
                  <a:lnTo>
                    <a:pt x="213" y="542"/>
                  </a:lnTo>
                  <a:cubicBezTo>
                    <a:pt x="71" y="601"/>
                    <a:pt x="1" y="757"/>
                    <a:pt x="59" y="902"/>
                  </a:cubicBezTo>
                  <a:cubicBezTo>
                    <a:pt x="102" y="1009"/>
                    <a:pt x="206" y="1074"/>
                    <a:pt x="314" y="1074"/>
                  </a:cubicBezTo>
                  <a:cubicBezTo>
                    <a:pt x="348" y="1074"/>
                    <a:pt x="382" y="1064"/>
                    <a:pt x="415" y="1055"/>
                  </a:cubicBezTo>
                  <a:lnTo>
                    <a:pt x="1727" y="533"/>
                  </a:lnTo>
                  <a:cubicBezTo>
                    <a:pt x="1868" y="475"/>
                    <a:pt x="1936" y="318"/>
                    <a:pt x="1881" y="174"/>
                  </a:cubicBezTo>
                  <a:cubicBezTo>
                    <a:pt x="1836" y="66"/>
                    <a:pt x="1734" y="1"/>
                    <a:pt x="1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29258" y="3546812"/>
              <a:ext cx="155285" cy="85931"/>
            </a:xfrm>
            <a:custGeom>
              <a:avLst/>
              <a:gdLst/>
              <a:ahLst/>
              <a:cxnLst/>
              <a:rect l="l" t="t" r="r" b="b"/>
              <a:pathLst>
                <a:path w="1939" h="1073" extrusionOk="0">
                  <a:moveTo>
                    <a:pt x="1625" y="0"/>
                  </a:moveTo>
                  <a:cubicBezTo>
                    <a:pt x="1591" y="0"/>
                    <a:pt x="1557" y="6"/>
                    <a:pt x="1524" y="19"/>
                  </a:cubicBezTo>
                  <a:lnTo>
                    <a:pt x="212" y="542"/>
                  </a:lnTo>
                  <a:cubicBezTo>
                    <a:pt x="71" y="600"/>
                    <a:pt x="0" y="757"/>
                    <a:pt x="59" y="901"/>
                  </a:cubicBezTo>
                  <a:cubicBezTo>
                    <a:pt x="102" y="1008"/>
                    <a:pt x="206" y="1073"/>
                    <a:pt x="314" y="1073"/>
                  </a:cubicBezTo>
                  <a:cubicBezTo>
                    <a:pt x="347" y="1073"/>
                    <a:pt x="381" y="1064"/>
                    <a:pt x="415" y="1054"/>
                  </a:cubicBezTo>
                  <a:lnTo>
                    <a:pt x="1727" y="532"/>
                  </a:lnTo>
                  <a:cubicBezTo>
                    <a:pt x="1868" y="474"/>
                    <a:pt x="1938" y="317"/>
                    <a:pt x="1880" y="173"/>
                  </a:cubicBezTo>
                  <a:cubicBezTo>
                    <a:pt x="1836" y="65"/>
                    <a:pt x="1734" y="0"/>
                    <a:pt x="1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90087" y="3741738"/>
              <a:ext cx="92098" cy="149118"/>
            </a:xfrm>
            <a:custGeom>
              <a:avLst/>
              <a:gdLst/>
              <a:ahLst/>
              <a:cxnLst/>
              <a:rect l="l" t="t" r="r" b="b"/>
              <a:pathLst>
                <a:path w="1150" h="1862" extrusionOk="0">
                  <a:moveTo>
                    <a:pt x="315" y="1"/>
                  </a:moveTo>
                  <a:cubicBezTo>
                    <a:pt x="281" y="1"/>
                    <a:pt x="246" y="7"/>
                    <a:pt x="213" y="21"/>
                  </a:cubicBezTo>
                  <a:cubicBezTo>
                    <a:pt x="71" y="80"/>
                    <a:pt x="1" y="236"/>
                    <a:pt x="59" y="378"/>
                  </a:cubicBezTo>
                  <a:lnTo>
                    <a:pt x="581" y="1686"/>
                  </a:lnTo>
                  <a:cubicBezTo>
                    <a:pt x="624" y="1794"/>
                    <a:pt x="729" y="1861"/>
                    <a:pt x="836" y="1861"/>
                  </a:cubicBezTo>
                  <a:cubicBezTo>
                    <a:pt x="870" y="1861"/>
                    <a:pt x="904" y="1855"/>
                    <a:pt x="941" y="1840"/>
                  </a:cubicBezTo>
                  <a:cubicBezTo>
                    <a:pt x="1082" y="1784"/>
                    <a:pt x="1150" y="1625"/>
                    <a:pt x="1094" y="1483"/>
                  </a:cubicBezTo>
                  <a:lnTo>
                    <a:pt x="569" y="175"/>
                  </a:lnTo>
                  <a:cubicBezTo>
                    <a:pt x="527" y="67"/>
                    <a:pt x="424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287769" y="2985898"/>
              <a:ext cx="91857" cy="148958"/>
            </a:xfrm>
            <a:custGeom>
              <a:avLst/>
              <a:gdLst/>
              <a:ahLst/>
              <a:cxnLst/>
              <a:rect l="l" t="t" r="r" b="b"/>
              <a:pathLst>
                <a:path w="1147" h="1860" extrusionOk="0">
                  <a:moveTo>
                    <a:pt x="311" y="1"/>
                  </a:moveTo>
                  <a:cubicBezTo>
                    <a:pt x="277" y="1"/>
                    <a:pt x="243" y="7"/>
                    <a:pt x="209" y="20"/>
                  </a:cubicBezTo>
                  <a:cubicBezTo>
                    <a:pt x="68" y="78"/>
                    <a:pt x="1" y="235"/>
                    <a:pt x="56" y="379"/>
                  </a:cubicBezTo>
                  <a:lnTo>
                    <a:pt x="578" y="1688"/>
                  </a:lnTo>
                  <a:cubicBezTo>
                    <a:pt x="621" y="1795"/>
                    <a:pt x="725" y="1860"/>
                    <a:pt x="833" y="1860"/>
                  </a:cubicBezTo>
                  <a:cubicBezTo>
                    <a:pt x="867" y="1860"/>
                    <a:pt x="901" y="1854"/>
                    <a:pt x="937" y="1841"/>
                  </a:cubicBezTo>
                  <a:cubicBezTo>
                    <a:pt x="1079" y="1783"/>
                    <a:pt x="1146" y="1626"/>
                    <a:pt x="1091" y="1485"/>
                  </a:cubicBezTo>
                  <a:lnTo>
                    <a:pt x="569" y="173"/>
                  </a:lnTo>
                  <a:cubicBezTo>
                    <a:pt x="524" y="65"/>
                    <a:pt x="42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177614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3898" y="1"/>
                  </a:moveTo>
                  <a:cubicBezTo>
                    <a:pt x="1748" y="1"/>
                    <a:pt x="0" y="1746"/>
                    <a:pt x="0" y="3899"/>
                  </a:cubicBezTo>
                  <a:cubicBezTo>
                    <a:pt x="0" y="6049"/>
                    <a:pt x="1745" y="7797"/>
                    <a:pt x="3898" y="7797"/>
                  </a:cubicBezTo>
                  <a:lnTo>
                    <a:pt x="3898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880694">
            <a:off x="2157409" y="2654579"/>
            <a:ext cx="773047" cy="1192119"/>
            <a:chOff x="864725" y="114250"/>
            <a:chExt cx="773019" cy="1192075"/>
          </a:xfrm>
        </p:grpSpPr>
        <p:sp>
          <p:nvSpPr>
            <p:cNvPr id="434" name="Google Shape;434;p37"/>
            <p:cNvSpPr/>
            <p:nvPr/>
          </p:nvSpPr>
          <p:spPr>
            <a:xfrm>
              <a:off x="869225" y="114250"/>
              <a:ext cx="768519" cy="995634"/>
            </a:xfrm>
            <a:custGeom>
              <a:avLst/>
              <a:gdLst/>
              <a:ahLst/>
              <a:cxnLst/>
              <a:rect l="l" t="t" r="r" b="b"/>
              <a:pathLst>
                <a:path w="7158" h="9124" extrusionOk="0">
                  <a:moveTo>
                    <a:pt x="3579" y="1"/>
                  </a:moveTo>
                  <a:cubicBezTo>
                    <a:pt x="1600" y="1"/>
                    <a:pt x="0" y="1601"/>
                    <a:pt x="0" y="3580"/>
                  </a:cubicBezTo>
                  <a:cubicBezTo>
                    <a:pt x="3" y="4827"/>
                    <a:pt x="639" y="5926"/>
                    <a:pt x="1607" y="6565"/>
                  </a:cubicBezTo>
                  <a:cubicBezTo>
                    <a:pt x="1791" y="6688"/>
                    <a:pt x="1905" y="6897"/>
                    <a:pt x="1905" y="7115"/>
                  </a:cubicBezTo>
                  <a:lnTo>
                    <a:pt x="1905" y="7739"/>
                  </a:lnTo>
                  <a:cubicBezTo>
                    <a:pt x="1905" y="7923"/>
                    <a:pt x="1981" y="8083"/>
                    <a:pt x="2107" y="8199"/>
                  </a:cubicBezTo>
                  <a:cubicBezTo>
                    <a:pt x="1991" y="8230"/>
                    <a:pt x="1905" y="8338"/>
                    <a:pt x="1905" y="8464"/>
                  </a:cubicBezTo>
                  <a:lnTo>
                    <a:pt x="1905" y="8851"/>
                  </a:lnTo>
                  <a:cubicBezTo>
                    <a:pt x="1905" y="9001"/>
                    <a:pt x="2027" y="9124"/>
                    <a:pt x="2175" y="9124"/>
                  </a:cubicBezTo>
                  <a:lnTo>
                    <a:pt x="4982" y="9124"/>
                  </a:lnTo>
                  <a:cubicBezTo>
                    <a:pt x="5133" y="9124"/>
                    <a:pt x="5256" y="9001"/>
                    <a:pt x="5256" y="8851"/>
                  </a:cubicBezTo>
                  <a:lnTo>
                    <a:pt x="5256" y="8464"/>
                  </a:lnTo>
                  <a:cubicBezTo>
                    <a:pt x="5256" y="8338"/>
                    <a:pt x="5170" y="8233"/>
                    <a:pt x="5053" y="8199"/>
                  </a:cubicBezTo>
                  <a:cubicBezTo>
                    <a:pt x="5176" y="8083"/>
                    <a:pt x="5256" y="7917"/>
                    <a:pt x="5256" y="7739"/>
                  </a:cubicBezTo>
                  <a:lnTo>
                    <a:pt x="5256" y="7115"/>
                  </a:lnTo>
                  <a:cubicBezTo>
                    <a:pt x="5256" y="6894"/>
                    <a:pt x="5366" y="6685"/>
                    <a:pt x="5551" y="6565"/>
                  </a:cubicBezTo>
                  <a:cubicBezTo>
                    <a:pt x="6518" y="5926"/>
                    <a:pt x="7157" y="4827"/>
                    <a:pt x="7157" y="3580"/>
                  </a:cubicBezTo>
                  <a:cubicBezTo>
                    <a:pt x="7157" y="1601"/>
                    <a:pt x="5554" y="1"/>
                    <a:pt x="357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073975" y="1178573"/>
              <a:ext cx="359574" cy="127101"/>
            </a:xfrm>
            <a:custGeom>
              <a:avLst/>
              <a:gdLst/>
              <a:ahLst/>
              <a:cxnLst/>
              <a:rect l="l" t="t" r="r" b="b"/>
              <a:pathLst>
                <a:path w="3349" h="902" extrusionOk="0">
                  <a:moveTo>
                    <a:pt x="246" y="1"/>
                  </a:moveTo>
                  <a:cubicBezTo>
                    <a:pt x="108" y="16"/>
                    <a:pt x="1" y="130"/>
                    <a:pt x="1" y="271"/>
                  </a:cubicBezTo>
                  <a:cubicBezTo>
                    <a:pt x="1" y="621"/>
                    <a:pt x="280" y="901"/>
                    <a:pt x="630" y="901"/>
                  </a:cubicBezTo>
                  <a:lnTo>
                    <a:pt x="2719" y="901"/>
                  </a:lnTo>
                  <a:cubicBezTo>
                    <a:pt x="3069" y="901"/>
                    <a:pt x="3349" y="621"/>
                    <a:pt x="3349" y="271"/>
                  </a:cubicBezTo>
                  <a:cubicBezTo>
                    <a:pt x="3349" y="124"/>
                    <a:pt x="3226" y="1"/>
                    <a:pt x="3075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864725" y="114250"/>
              <a:ext cx="768519" cy="898538"/>
            </a:xfrm>
            <a:custGeom>
              <a:avLst/>
              <a:gdLst/>
              <a:ahLst/>
              <a:cxnLst/>
              <a:rect l="l" t="t" r="r" b="b"/>
              <a:pathLst>
                <a:path w="7158" h="8369" extrusionOk="0">
                  <a:moveTo>
                    <a:pt x="3579" y="1"/>
                  </a:moveTo>
                  <a:cubicBezTo>
                    <a:pt x="1604" y="1"/>
                    <a:pt x="1" y="1601"/>
                    <a:pt x="1" y="3580"/>
                  </a:cubicBezTo>
                  <a:cubicBezTo>
                    <a:pt x="1" y="4827"/>
                    <a:pt x="640" y="5926"/>
                    <a:pt x="1607" y="6565"/>
                  </a:cubicBezTo>
                  <a:cubicBezTo>
                    <a:pt x="1791" y="6688"/>
                    <a:pt x="1902" y="6897"/>
                    <a:pt x="1902" y="7115"/>
                  </a:cubicBezTo>
                  <a:lnTo>
                    <a:pt x="1902" y="7739"/>
                  </a:lnTo>
                  <a:cubicBezTo>
                    <a:pt x="1902" y="8086"/>
                    <a:pt x="2182" y="8368"/>
                    <a:pt x="2532" y="8368"/>
                  </a:cubicBezTo>
                  <a:lnTo>
                    <a:pt x="4624" y="8368"/>
                  </a:lnTo>
                  <a:cubicBezTo>
                    <a:pt x="4974" y="8368"/>
                    <a:pt x="5253" y="8086"/>
                    <a:pt x="5253" y="7739"/>
                  </a:cubicBezTo>
                  <a:lnTo>
                    <a:pt x="5253" y="7115"/>
                  </a:lnTo>
                  <a:cubicBezTo>
                    <a:pt x="5253" y="6894"/>
                    <a:pt x="5367" y="6685"/>
                    <a:pt x="5551" y="6565"/>
                  </a:cubicBezTo>
                  <a:cubicBezTo>
                    <a:pt x="6519" y="5926"/>
                    <a:pt x="7158" y="4827"/>
                    <a:pt x="7158" y="3580"/>
                  </a:cubicBezTo>
                  <a:cubicBezTo>
                    <a:pt x="7158" y="1601"/>
                    <a:pt x="5557" y="1"/>
                    <a:pt x="3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864725" y="114250"/>
              <a:ext cx="384367" cy="898538"/>
            </a:xfrm>
            <a:custGeom>
              <a:avLst/>
              <a:gdLst/>
              <a:ahLst/>
              <a:cxnLst/>
              <a:rect l="l" t="t" r="r" b="b"/>
              <a:pathLst>
                <a:path w="3580" h="8369" extrusionOk="0">
                  <a:moveTo>
                    <a:pt x="3576" y="1"/>
                  </a:moveTo>
                  <a:lnTo>
                    <a:pt x="3576" y="1"/>
                  </a:lnTo>
                  <a:lnTo>
                    <a:pt x="3576" y="1"/>
                  </a:lnTo>
                  <a:cubicBezTo>
                    <a:pt x="3577" y="1"/>
                    <a:pt x="3578" y="1"/>
                    <a:pt x="3579" y="1"/>
                  </a:cubicBezTo>
                  <a:close/>
                  <a:moveTo>
                    <a:pt x="3576" y="1"/>
                  </a:moveTo>
                  <a:cubicBezTo>
                    <a:pt x="1602" y="3"/>
                    <a:pt x="1" y="1603"/>
                    <a:pt x="1" y="3580"/>
                  </a:cubicBezTo>
                  <a:cubicBezTo>
                    <a:pt x="1" y="4827"/>
                    <a:pt x="640" y="5926"/>
                    <a:pt x="1607" y="6565"/>
                  </a:cubicBezTo>
                  <a:cubicBezTo>
                    <a:pt x="1791" y="6688"/>
                    <a:pt x="1902" y="6897"/>
                    <a:pt x="1902" y="7115"/>
                  </a:cubicBezTo>
                  <a:lnTo>
                    <a:pt x="1902" y="7739"/>
                  </a:lnTo>
                  <a:cubicBezTo>
                    <a:pt x="1902" y="8086"/>
                    <a:pt x="2182" y="8368"/>
                    <a:pt x="2532" y="8368"/>
                  </a:cubicBezTo>
                  <a:lnTo>
                    <a:pt x="3576" y="8368"/>
                  </a:lnTo>
                  <a:lnTo>
                    <a:pt x="3576" y="7158"/>
                  </a:lnTo>
                  <a:lnTo>
                    <a:pt x="3576" y="6574"/>
                  </a:lnTo>
                  <a:lnTo>
                    <a:pt x="3576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1125300" y="434198"/>
              <a:ext cx="138608" cy="573973"/>
            </a:xfrm>
            <a:custGeom>
              <a:avLst/>
              <a:gdLst/>
              <a:ahLst/>
              <a:cxnLst/>
              <a:rect l="l" t="t" r="r" b="b"/>
              <a:pathLst>
                <a:path w="1291" h="5346" extrusionOk="0">
                  <a:moveTo>
                    <a:pt x="158" y="1"/>
                  </a:moveTo>
                  <a:cubicBezTo>
                    <a:pt x="114" y="1"/>
                    <a:pt x="71" y="23"/>
                    <a:pt x="43" y="62"/>
                  </a:cubicBezTo>
                  <a:cubicBezTo>
                    <a:pt x="0" y="126"/>
                    <a:pt x="22" y="206"/>
                    <a:pt x="83" y="249"/>
                  </a:cubicBezTo>
                  <a:lnTo>
                    <a:pt x="1020" y="861"/>
                  </a:lnTo>
                  <a:lnTo>
                    <a:pt x="1020" y="5210"/>
                  </a:lnTo>
                  <a:cubicBezTo>
                    <a:pt x="1020" y="5284"/>
                    <a:pt x="1082" y="5345"/>
                    <a:pt x="1152" y="5345"/>
                  </a:cubicBezTo>
                  <a:cubicBezTo>
                    <a:pt x="1226" y="5345"/>
                    <a:pt x="1287" y="5284"/>
                    <a:pt x="1290" y="5210"/>
                  </a:cubicBezTo>
                  <a:lnTo>
                    <a:pt x="1290" y="787"/>
                  </a:lnTo>
                  <a:cubicBezTo>
                    <a:pt x="1290" y="741"/>
                    <a:pt x="1269" y="698"/>
                    <a:pt x="1229" y="673"/>
                  </a:cubicBezTo>
                  <a:lnTo>
                    <a:pt x="231" y="22"/>
                  </a:lnTo>
                  <a:cubicBezTo>
                    <a:pt x="208" y="8"/>
                    <a:pt x="182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1068933" y="1209267"/>
              <a:ext cx="359887" cy="97058"/>
            </a:xfrm>
            <a:custGeom>
              <a:avLst/>
              <a:gdLst/>
              <a:ahLst/>
              <a:cxnLst/>
              <a:rect l="l" t="t" r="r" b="b"/>
              <a:pathLst>
                <a:path w="3352" h="904" extrusionOk="0">
                  <a:moveTo>
                    <a:pt x="3080" y="0"/>
                  </a:moveTo>
                  <a:cubicBezTo>
                    <a:pt x="3079" y="0"/>
                    <a:pt x="3077" y="0"/>
                    <a:pt x="3075" y="0"/>
                  </a:cubicBezTo>
                  <a:lnTo>
                    <a:pt x="273" y="0"/>
                  </a:lnTo>
                  <a:cubicBezTo>
                    <a:pt x="123" y="0"/>
                    <a:pt x="0" y="123"/>
                    <a:pt x="0" y="273"/>
                  </a:cubicBezTo>
                  <a:cubicBezTo>
                    <a:pt x="0" y="621"/>
                    <a:pt x="280" y="903"/>
                    <a:pt x="630" y="903"/>
                  </a:cubicBezTo>
                  <a:lnTo>
                    <a:pt x="2722" y="903"/>
                  </a:lnTo>
                  <a:cubicBezTo>
                    <a:pt x="3072" y="903"/>
                    <a:pt x="3351" y="621"/>
                    <a:pt x="3351" y="273"/>
                  </a:cubicBezTo>
                  <a:cubicBezTo>
                    <a:pt x="3351" y="122"/>
                    <a:pt x="3231" y="0"/>
                    <a:pt x="3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1069256" y="1101043"/>
              <a:ext cx="359565" cy="100386"/>
            </a:xfrm>
            <a:custGeom>
              <a:avLst/>
              <a:gdLst/>
              <a:ahLst/>
              <a:cxnLst/>
              <a:rect l="l" t="t" r="r" b="b"/>
              <a:pathLst>
                <a:path w="3349" h="935" extrusionOk="0">
                  <a:moveTo>
                    <a:pt x="274" y="1"/>
                  </a:moveTo>
                  <a:cubicBezTo>
                    <a:pt x="123" y="1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3078" y="934"/>
                  </a:lnTo>
                  <a:cubicBezTo>
                    <a:pt x="3225" y="934"/>
                    <a:pt x="3348" y="811"/>
                    <a:pt x="3348" y="661"/>
                  </a:cubicBezTo>
                  <a:lnTo>
                    <a:pt x="3348" y="274"/>
                  </a:lnTo>
                  <a:cubicBezTo>
                    <a:pt x="3348" y="123"/>
                    <a:pt x="3225" y="1"/>
                    <a:pt x="3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069256" y="993570"/>
              <a:ext cx="359565" cy="100279"/>
            </a:xfrm>
            <a:custGeom>
              <a:avLst/>
              <a:gdLst/>
              <a:ahLst/>
              <a:cxnLst/>
              <a:rect l="l" t="t" r="r" b="b"/>
              <a:pathLst>
                <a:path w="3349" h="934" extrusionOk="0">
                  <a:moveTo>
                    <a:pt x="274" y="0"/>
                  </a:moveTo>
                  <a:cubicBezTo>
                    <a:pt x="123" y="0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3078" y="934"/>
                  </a:lnTo>
                  <a:cubicBezTo>
                    <a:pt x="3225" y="934"/>
                    <a:pt x="3348" y="811"/>
                    <a:pt x="3348" y="661"/>
                  </a:cubicBezTo>
                  <a:lnTo>
                    <a:pt x="3348" y="274"/>
                  </a:lnTo>
                  <a:cubicBezTo>
                    <a:pt x="3348" y="123"/>
                    <a:pt x="3225" y="0"/>
                    <a:pt x="3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1069256" y="993570"/>
              <a:ext cx="179836" cy="100279"/>
            </a:xfrm>
            <a:custGeom>
              <a:avLst/>
              <a:gdLst/>
              <a:ahLst/>
              <a:cxnLst/>
              <a:rect l="l" t="t" r="r" b="b"/>
              <a:pathLst>
                <a:path w="1675" h="934" extrusionOk="0">
                  <a:moveTo>
                    <a:pt x="274" y="0"/>
                  </a:moveTo>
                  <a:cubicBezTo>
                    <a:pt x="123" y="0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1674" y="934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069256" y="1101043"/>
              <a:ext cx="179836" cy="100386"/>
            </a:xfrm>
            <a:custGeom>
              <a:avLst/>
              <a:gdLst/>
              <a:ahLst/>
              <a:cxnLst/>
              <a:rect l="l" t="t" r="r" b="b"/>
              <a:pathLst>
                <a:path w="1675" h="935" extrusionOk="0">
                  <a:moveTo>
                    <a:pt x="274" y="1"/>
                  </a:moveTo>
                  <a:cubicBezTo>
                    <a:pt x="123" y="1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1674" y="934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069256" y="1208837"/>
              <a:ext cx="179836" cy="96843"/>
            </a:xfrm>
            <a:custGeom>
              <a:avLst/>
              <a:gdLst/>
              <a:ahLst/>
              <a:cxnLst/>
              <a:rect l="l" t="t" r="r" b="b"/>
              <a:pathLst>
                <a:path w="1675" h="902" extrusionOk="0">
                  <a:moveTo>
                    <a:pt x="274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621"/>
                    <a:pt x="283" y="901"/>
                    <a:pt x="630" y="901"/>
                  </a:cubicBezTo>
                  <a:lnTo>
                    <a:pt x="1674" y="901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011493" y="355070"/>
              <a:ext cx="250805" cy="186922"/>
            </a:xfrm>
            <a:custGeom>
              <a:avLst/>
              <a:gdLst/>
              <a:ahLst/>
              <a:cxnLst/>
              <a:rect l="l" t="t" r="r" b="b"/>
              <a:pathLst>
                <a:path w="2336" h="174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80" y="1740"/>
                    <a:pt x="1608" y="1740"/>
                  </a:cubicBezTo>
                  <a:cubicBezTo>
                    <a:pt x="1826" y="1740"/>
                    <a:pt x="2068" y="1675"/>
                    <a:pt x="2335" y="1521"/>
                  </a:cubicBezTo>
                  <a:cubicBezTo>
                    <a:pt x="2335" y="1521"/>
                    <a:pt x="2329" y="529"/>
                    <a:pt x="1629" y="280"/>
                  </a:cubicBezTo>
                  <a:cubicBezTo>
                    <a:pt x="928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1011493" y="355392"/>
              <a:ext cx="250805" cy="186600"/>
            </a:xfrm>
            <a:custGeom>
              <a:avLst/>
              <a:gdLst/>
              <a:ahLst/>
              <a:cxnLst/>
              <a:rect l="l" t="t" r="r" b="b"/>
              <a:pathLst>
                <a:path w="2336" h="1738" extrusionOk="0">
                  <a:moveTo>
                    <a:pt x="1" y="0"/>
                  </a:moveTo>
                  <a:cubicBezTo>
                    <a:pt x="1" y="1"/>
                    <a:pt x="480" y="1737"/>
                    <a:pt x="1608" y="1737"/>
                  </a:cubicBezTo>
                  <a:cubicBezTo>
                    <a:pt x="1825" y="1737"/>
                    <a:pt x="2068" y="1672"/>
                    <a:pt x="2335" y="15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1248985" y="602439"/>
              <a:ext cx="250697" cy="186708"/>
            </a:xfrm>
            <a:custGeom>
              <a:avLst/>
              <a:gdLst/>
              <a:ahLst/>
              <a:cxnLst/>
              <a:rect l="l" t="t" r="r" b="b"/>
              <a:pathLst>
                <a:path w="2335" h="1739" extrusionOk="0">
                  <a:moveTo>
                    <a:pt x="2335" y="0"/>
                  </a:moveTo>
                  <a:cubicBezTo>
                    <a:pt x="2335" y="0"/>
                    <a:pt x="1410" y="34"/>
                    <a:pt x="707" y="280"/>
                  </a:cubicBezTo>
                  <a:cubicBezTo>
                    <a:pt x="9" y="528"/>
                    <a:pt x="0" y="1521"/>
                    <a:pt x="0" y="1521"/>
                  </a:cubicBezTo>
                  <a:cubicBezTo>
                    <a:pt x="268" y="1674"/>
                    <a:pt x="509" y="1739"/>
                    <a:pt x="727" y="1739"/>
                  </a:cubicBezTo>
                  <a:cubicBezTo>
                    <a:pt x="1857" y="1739"/>
                    <a:pt x="2335" y="0"/>
                    <a:pt x="2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1248985" y="602761"/>
              <a:ext cx="250697" cy="186386"/>
            </a:xfrm>
            <a:custGeom>
              <a:avLst/>
              <a:gdLst/>
              <a:ahLst/>
              <a:cxnLst/>
              <a:rect l="l" t="t" r="r" b="b"/>
              <a:pathLst>
                <a:path w="2335" h="1736" extrusionOk="0">
                  <a:moveTo>
                    <a:pt x="2335" y="0"/>
                  </a:moveTo>
                  <a:cubicBezTo>
                    <a:pt x="2335" y="0"/>
                    <a:pt x="2335" y="0"/>
                    <a:pt x="2335" y="0"/>
                  </a:cubicBezTo>
                  <a:lnTo>
                    <a:pt x="2335" y="0"/>
                  </a:lnTo>
                  <a:lnTo>
                    <a:pt x="2335" y="0"/>
                  </a:lnTo>
                  <a:cubicBezTo>
                    <a:pt x="2335" y="0"/>
                    <a:pt x="2335" y="0"/>
                    <a:pt x="2335" y="0"/>
                  </a:cubicBezTo>
                  <a:close/>
                  <a:moveTo>
                    <a:pt x="2335" y="0"/>
                  </a:moveTo>
                  <a:lnTo>
                    <a:pt x="0" y="1518"/>
                  </a:lnTo>
                  <a:cubicBezTo>
                    <a:pt x="268" y="1671"/>
                    <a:pt x="509" y="1736"/>
                    <a:pt x="727" y="1736"/>
                  </a:cubicBezTo>
                  <a:cubicBezTo>
                    <a:pt x="1855" y="1736"/>
                    <a:pt x="2333" y="4"/>
                    <a:pt x="2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56"/>
          <p:cNvSpPr txBox="1">
            <a:spLocks noGrp="1"/>
          </p:cNvSpPr>
          <p:nvPr>
            <p:ph type="subTitle" idx="5"/>
          </p:nvPr>
        </p:nvSpPr>
        <p:spPr>
          <a:xfrm>
            <a:off x="0" y="47712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583" name="Google Shape;2583;p56"/>
          <p:cNvSpPr txBox="1">
            <a:spLocks noGrp="1"/>
          </p:cNvSpPr>
          <p:nvPr>
            <p:ph type="title" idx="2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ACCESS</a:t>
            </a:r>
            <a:endParaRPr dirty="0"/>
          </a:p>
        </p:txBody>
      </p:sp>
      <p:sp>
        <p:nvSpPr>
          <p:cNvPr id="2584" name="Google Shape;2584;p56"/>
          <p:cNvSpPr txBox="1">
            <a:spLocks noGrp="1"/>
          </p:cNvSpPr>
          <p:nvPr>
            <p:ph type="title"/>
          </p:nvPr>
        </p:nvSpPr>
        <p:spPr>
          <a:xfrm>
            <a:off x="4172665" y="1196295"/>
            <a:ext cx="29667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COREY </a:t>
            </a:r>
            <a:r>
              <a:rPr lang="en" dirty="0">
                <a:solidFill>
                  <a:schemeClr val="dk2"/>
                </a:solidFill>
              </a:rPr>
              <a:t>JONES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585" name="Google Shape;2585;p56"/>
          <p:cNvSpPr txBox="1">
            <a:spLocks noGrp="1"/>
          </p:cNvSpPr>
          <p:nvPr>
            <p:ph type="subTitle" idx="1"/>
          </p:nvPr>
        </p:nvSpPr>
        <p:spPr>
          <a:xfrm>
            <a:off x="4181875" y="1515525"/>
            <a:ext cx="29667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Read access to Products, Work Orders, Accounts, Contacts, Reimbursement Requests, and Payment Receipts, field-level Edit access to Status on Payment Receipts</a:t>
            </a:r>
            <a:endParaRPr dirty="0"/>
          </a:p>
        </p:txBody>
      </p:sp>
      <p:grpSp>
        <p:nvGrpSpPr>
          <p:cNvPr id="2586" name="Google Shape;2586;p56"/>
          <p:cNvGrpSpPr/>
          <p:nvPr/>
        </p:nvGrpSpPr>
        <p:grpSpPr>
          <a:xfrm rot="1308949">
            <a:off x="451649" y="125021"/>
            <a:ext cx="440394" cy="1363365"/>
            <a:chOff x="3091250" y="2304000"/>
            <a:chExt cx="149163" cy="461775"/>
          </a:xfrm>
        </p:grpSpPr>
        <p:grpSp>
          <p:nvGrpSpPr>
            <p:cNvPr id="2587" name="Google Shape;2587;p56"/>
            <p:cNvGrpSpPr/>
            <p:nvPr/>
          </p:nvGrpSpPr>
          <p:grpSpPr>
            <a:xfrm>
              <a:off x="3091250" y="2515500"/>
              <a:ext cx="133925" cy="250275"/>
              <a:chOff x="3091250" y="2515500"/>
              <a:chExt cx="133925" cy="250275"/>
            </a:xfrm>
          </p:grpSpPr>
          <p:sp>
            <p:nvSpPr>
              <p:cNvPr id="2588" name="Google Shape;2588;p56"/>
              <p:cNvSpPr/>
              <p:nvPr/>
            </p:nvSpPr>
            <p:spPr>
              <a:xfrm>
                <a:off x="3091525" y="2515500"/>
                <a:ext cx="133650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0011" extrusionOk="0">
                    <a:moveTo>
                      <a:pt x="1337" y="0"/>
                    </a:moveTo>
                    <a:lnTo>
                      <a:pt x="1337" y="845"/>
                    </a:lnTo>
                    <a:lnTo>
                      <a:pt x="1" y="845"/>
                    </a:lnTo>
                    <a:lnTo>
                      <a:pt x="1" y="10011"/>
                    </a:lnTo>
                    <a:lnTo>
                      <a:pt x="5346" y="10011"/>
                    </a:lnTo>
                    <a:lnTo>
                      <a:pt x="5346" y="845"/>
                    </a:lnTo>
                    <a:lnTo>
                      <a:pt x="4009" y="845"/>
                    </a:lnTo>
                    <a:lnTo>
                      <a:pt x="400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56"/>
              <p:cNvSpPr/>
              <p:nvPr/>
            </p:nvSpPr>
            <p:spPr>
              <a:xfrm>
                <a:off x="3091250" y="2536600"/>
                <a:ext cx="66825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9167" extrusionOk="0">
                    <a:moveTo>
                      <a:pt x="0" y="1"/>
                    </a:moveTo>
                    <a:lnTo>
                      <a:pt x="0" y="9167"/>
                    </a:lnTo>
                    <a:lnTo>
                      <a:pt x="2673" y="9167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56"/>
              <p:cNvSpPr/>
              <p:nvPr/>
            </p:nvSpPr>
            <p:spPr>
              <a:xfrm>
                <a:off x="3157975" y="2536600"/>
                <a:ext cx="66850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9167" extrusionOk="0">
                    <a:moveTo>
                      <a:pt x="1" y="1"/>
                    </a:moveTo>
                    <a:lnTo>
                      <a:pt x="1" y="9167"/>
                    </a:lnTo>
                    <a:lnTo>
                      <a:pt x="2673" y="9167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56"/>
              <p:cNvSpPr/>
              <p:nvPr/>
            </p:nvSpPr>
            <p:spPr>
              <a:xfrm>
                <a:off x="3124650" y="2515500"/>
                <a:ext cx="66677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851" extrusionOk="0">
                    <a:moveTo>
                      <a:pt x="1" y="0"/>
                    </a:moveTo>
                    <a:lnTo>
                      <a:pt x="1" y="851"/>
                    </a:lnTo>
                    <a:lnTo>
                      <a:pt x="1334" y="851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56"/>
              <p:cNvSpPr/>
              <p:nvPr/>
            </p:nvSpPr>
            <p:spPr>
              <a:xfrm>
                <a:off x="3157975" y="2515500"/>
                <a:ext cx="334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851" extrusionOk="0">
                    <a:moveTo>
                      <a:pt x="1" y="0"/>
                    </a:moveTo>
                    <a:lnTo>
                      <a:pt x="1" y="851"/>
                    </a:lnTo>
                    <a:lnTo>
                      <a:pt x="1337" y="851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FF9200">
                  <a:alpha val="49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56"/>
              <p:cNvSpPr/>
              <p:nvPr/>
            </p:nvSpPr>
            <p:spPr>
              <a:xfrm>
                <a:off x="3091250" y="2536600"/>
                <a:ext cx="27825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167" extrusionOk="0">
                    <a:moveTo>
                      <a:pt x="0" y="1"/>
                    </a:moveTo>
                    <a:lnTo>
                      <a:pt x="0" y="9167"/>
                    </a:lnTo>
                    <a:lnTo>
                      <a:pt x="1112" y="9167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56"/>
              <p:cNvSpPr/>
              <p:nvPr/>
            </p:nvSpPr>
            <p:spPr>
              <a:xfrm>
                <a:off x="3197075" y="2536600"/>
                <a:ext cx="27900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167" extrusionOk="0">
                    <a:moveTo>
                      <a:pt x="0" y="1"/>
                    </a:moveTo>
                    <a:lnTo>
                      <a:pt x="0" y="9167"/>
                    </a:lnTo>
                    <a:lnTo>
                      <a:pt x="1115" y="9167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56"/>
              <p:cNvSpPr/>
              <p:nvPr/>
            </p:nvSpPr>
            <p:spPr>
              <a:xfrm>
                <a:off x="3110225" y="2575400"/>
                <a:ext cx="956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6801" extrusionOk="0">
                    <a:moveTo>
                      <a:pt x="0" y="0"/>
                    </a:moveTo>
                    <a:lnTo>
                      <a:pt x="0" y="6801"/>
                    </a:lnTo>
                    <a:lnTo>
                      <a:pt x="3824" y="6801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56"/>
              <p:cNvSpPr/>
              <p:nvPr/>
            </p:nvSpPr>
            <p:spPr>
              <a:xfrm>
                <a:off x="3115200" y="25823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56"/>
              <p:cNvSpPr/>
              <p:nvPr/>
            </p:nvSpPr>
            <p:spPr>
              <a:xfrm>
                <a:off x="3157975" y="25823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56"/>
              <p:cNvSpPr/>
              <p:nvPr/>
            </p:nvSpPr>
            <p:spPr>
              <a:xfrm>
                <a:off x="3115200" y="26053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715" y="800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56"/>
              <p:cNvSpPr/>
              <p:nvPr/>
            </p:nvSpPr>
            <p:spPr>
              <a:xfrm>
                <a:off x="3157975" y="26053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715" y="800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76C6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56"/>
              <p:cNvSpPr/>
              <p:nvPr/>
            </p:nvSpPr>
            <p:spPr>
              <a:xfrm>
                <a:off x="3115200" y="2628300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56"/>
              <p:cNvSpPr/>
              <p:nvPr/>
            </p:nvSpPr>
            <p:spPr>
              <a:xfrm>
                <a:off x="3157975" y="2628300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56"/>
              <p:cNvSpPr/>
              <p:nvPr/>
            </p:nvSpPr>
            <p:spPr>
              <a:xfrm>
                <a:off x="3115200" y="26511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56"/>
              <p:cNvSpPr/>
              <p:nvPr/>
            </p:nvSpPr>
            <p:spPr>
              <a:xfrm>
                <a:off x="3157975" y="26511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56"/>
              <p:cNvSpPr/>
              <p:nvPr/>
            </p:nvSpPr>
            <p:spPr>
              <a:xfrm>
                <a:off x="3115200" y="2674075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56"/>
              <p:cNvSpPr/>
              <p:nvPr/>
            </p:nvSpPr>
            <p:spPr>
              <a:xfrm>
                <a:off x="3157975" y="2674075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56"/>
              <p:cNvSpPr/>
              <p:nvPr/>
            </p:nvSpPr>
            <p:spPr>
              <a:xfrm>
                <a:off x="3115200" y="26970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56"/>
              <p:cNvSpPr/>
              <p:nvPr/>
            </p:nvSpPr>
            <p:spPr>
              <a:xfrm>
                <a:off x="3157975" y="26970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56"/>
              <p:cNvSpPr/>
              <p:nvPr/>
            </p:nvSpPr>
            <p:spPr>
              <a:xfrm>
                <a:off x="3115200" y="2720000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56"/>
              <p:cNvSpPr/>
              <p:nvPr/>
            </p:nvSpPr>
            <p:spPr>
              <a:xfrm>
                <a:off x="3157975" y="2720000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56"/>
              <p:cNvSpPr/>
              <p:nvPr/>
            </p:nvSpPr>
            <p:spPr>
              <a:xfrm>
                <a:off x="3155900" y="2543900"/>
                <a:ext cx="43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990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73" y="990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56"/>
              <p:cNvSpPr/>
              <p:nvPr/>
            </p:nvSpPr>
            <p:spPr>
              <a:xfrm>
                <a:off x="3145775" y="2554125"/>
                <a:ext cx="2467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986" y="172"/>
                    </a:lnTo>
                    <a:lnTo>
                      <a:pt x="9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2" name="Google Shape;2612;p56"/>
            <p:cNvGrpSpPr/>
            <p:nvPr/>
          </p:nvGrpSpPr>
          <p:grpSpPr>
            <a:xfrm>
              <a:off x="3146663" y="2304000"/>
              <a:ext cx="93750" cy="96550"/>
              <a:chOff x="3146663" y="2304000"/>
              <a:chExt cx="93750" cy="96550"/>
            </a:xfrm>
          </p:grpSpPr>
          <p:sp>
            <p:nvSpPr>
              <p:cNvPr id="2613" name="Google Shape;2613;p56"/>
              <p:cNvSpPr/>
              <p:nvPr/>
            </p:nvSpPr>
            <p:spPr>
              <a:xfrm>
                <a:off x="3147113" y="2304000"/>
                <a:ext cx="9330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3859" extrusionOk="0">
                    <a:moveTo>
                      <a:pt x="2747" y="1"/>
                    </a:moveTo>
                    <a:cubicBezTo>
                      <a:pt x="2746" y="1"/>
                      <a:pt x="1518" y="760"/>
                      <a:pt x="762" y="1635"/>
                    </a:cubicBezTo>
                    <a:cubicBezTo>
                      <a:pt x="0" y="2510"/>
                      <a:pt x="762" y="3859"/>
                      <a:pt x="762" y="3859"/>
                    </a:cubicBezTo>
                    <a:cubicBezTo>
                      <a:pt x="768" y="3859"/>
                      <a:pt x="774" y="3859"/>
                      <a:pt x="780" y="3859"/>
                    </a:cubicBezTo>
                    <a:cubicBezTo>
                      <a:pt x="3732" y="3859"/>
                      <a:pt x="2747" y="1"/>
                      <a:pt x="27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56"/>
              <p:cNvSpPr/>
              <p:nvPr/>
            </p:nvSpPr>
            <p:spPr>
              <a:xfrm>
                <a:off x="3146663" y="2304075"/>
                <a:ext cx="9350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859" extrusionOk="0">
                    <a:moveTo>
                      <a:pt x="2747" y="1"/>
                    </a:moveTo>
                    <a:cubicBezTo>
                      <a:pt x="2747" y="1"/>
                      <a:pt x="1521" y="760"/>
                      <a:pt x="763" y="1638"/>
                    </a:cubicBezTo>
                    <a:cubicBezTo>
                      <a:pt x="1" y="2514"/>
                      <a:pt x="763" y="3859"/>
                      <a:pt x="763" y="3859"/>
                    </a:cubicBezTo>
                    <a:cubicBezTo>
                      <a:pt x="767" y="3859"/>
                      <a:pt x="772" y="3859"/>
                      <a:pt x="777" y="3859"/>
                    </a:cubicBezTo>
                    <a:cubicBezTo>
                      <a:pt x="3739" y="3859"/>
                      <a:pt x="2747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56"/>
              <p:cNvSpPr/>
              <p:nvPr/>
            </p:nvSpPr>
            <p:spPr>
              <a:xfrm>
                <a:off x="3165713" y="2304075"/>
                <a:ext cx="7440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3859" extrusionOk="0">
                    <a:moveTo>
                      <a:pt x="1985" y="1"/>
                    </a:moveTo>
                    <a:cubicBezTo>
                      <a:pt x="1985" y="1"/>
                      <a:pt x="1985" y="1"/>
                      <a:pt x="1985" y="1"/>
                    </a:cubicBezTo>
                    <a:lnTo>
                      <a:pt x="1" y="3859"/>
                    </a:lnTo>
                    <a:cubicBezTo>
                      <a:pt x="5" y="3859"/>
                      <a:pt x="10" y="3859"/>
                      <a:pt x="15" y="3859"/>
                    </a:cubicBezTo>
                    <a:cubicBezTo>
                      <a:pt x="2976" y="3859"/>
                      <a:pt x="1989" y="1"/>
                      <a:pt x="1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6" name="Google Shape;2616;p56"/>
          <p:cNvGrpSpPr/>
          <p:nvPr/>
        </p:nvGrpSpPr>
        <p:grpSpPr>
          <a:xfrm rot="2008733">
            <a:off x="411312" y="3935917"/>
            <a:ext cx="711903" cy="1102702"/>
            <a:chOff x="7976860" y="5825328"/>
            <a:chExt cx="490209" cy="759310"/>
          </a:xfrm>
        </p:grpSpPr>
        <p:sp>
          <p:nvSpPr>
            <p:cNvPr id="2617" name="Google Shape;2617;p56"/>
            <p:cNvSpPr/>
            <p:nvPr/>
          </p:nvSpPr>
          <p:spPr>
            <a:xfrm>
              <a:off x="7976860" y="5825502"/>
              <a:ext cx="489298" cy="758974"/>
            </a:xfrm>
            <a:custGeom>
              <a:avLst/>
              <a:gdLst/>
              <a:ahLst/>
              <a:cxnLst/>
              <a:rect l="l" t="t" r="r" b="b"/>
              <a:pathLst>
                <a:path w="8446" h="13101" extrusionOk="0">
                  <a:moveTo>
                    <a:pt x="5997" y="0"/>
                  </a:moveTo>
                  <a:cubicBezTo>
                    <a:pt x="5954" y="0"/>
                    <a:pt x="5911" y="10"/>
                    <a:pt x="5871" y="30"/>
                  </a:cubicBezTo>
                  <a:cubicBezTo>
                    <a:pt x="5865" y="33"/>
                    <a:pt x="5856" y="37"/>
                    <a:pt x="5853" y="43"/>
                  </a:cubicBezTo>
                  <a:cubicBezTo>
                    <a:pt x="5846" y="46"/>
                    <a:pt x="5837" y="52"/>
                    <a:pt x="5834" y="58"/>
                  </a:cubicBezTo>
                  <a:lnTo>
                    <a:pt x="5816" y="73"/>
                  </a:lnTo>
                  <a:lnTo>
                    <a:pt x="5201" y="571"/>
                  </a:lnTo>
                  <a:lnTo>
                    <a:pt x="4424" y="1201"/>
                  </a:lnTo>
                  <a:lnTo>
                    <a:pt x="3552" y="123"/>
                  </a:lnTo>
                  <a:lnTo>
                    <a:pt x="3257" y="365"/>
                  </a:lnTo>
                  <a:lnTo>
                    <a:pt x="3475" y="632"/>
                  </a:lnTo>
                  <a:lnTo>
                    <a:pt x="2151" y="1708"/>
                  </a:lnTo>
                  <a:lnTo>
                    <a:pt x="2062" y="1781"/>
                  </a:lnTo>
                  <a:cubicBezTo>
                    <a:pt x="2354" y="2141"/>
                    <a:pt x="2283" y="2678"/>
                    <a:pt x="1905" y="2985"/>
                  </a:cubicBezTo>
                  <a:lnTo>
                    <a:pt x="1838" y="3041"/>
                  </a:lnTo>
                  <a:cubicBezTo>
                    <a:pt x="1429" y="3369"/>
                    <a:pt x="1353" y="3947"/>
                    <a:pt x="1669" y="4334"/>
                  </a:cubicBezTo>
                  <a:lnTo>
                    <a:pt x="1700" y="4374"/>
                  </a:lnTo>
                  <a:lnTo>
                    <a:pt x="1518" y="4518"/>
                  </a:lnTo>
                  <a:lnTo>
                    <a:pt x="1663" y="4699"/>
                  </a:lnTo>
                  <a:lnTo>
                    <a:pt x="1503" y="4828"/>
                  </a:lnTo>
                  <a:lnTo>
                    <a:pt x="1356" y="4650"/>
                  </a:lnTo>
                  <a:lnTo>
                    <a:pt x="1208" y="4773"/>
                  </a:lnTo>
                  <a:lnTo>
                    <a:pt x="1353" y="4951"/>
                  </a:lnTo>
                  <a:lnTo>
                    <a:pt x="1193" y="5083"/>
                  </a:lnTo>
                  <a:lnTo>
                    <a:pt x="1045" y="4902"/>
                  </a:lnTo>
                  <a:lnTo>
                    <a:pt x="889" y="5028"/>
                  </a:lnTo>
                  <a:lnTo>
                    <a:pt x="1116" y="5311"/>
                  </a:lnTo>
                  <a:cubicBezTo>
                    <a:pt x="689" y="5762"/>
                    <a:pt x="271" y="6441"/>
                    <a:pt x="170" y="7415"/>
                  </a:cubicBezTo>
                  <a:cubicBezTo>
                    <a:pt x="1" y="9046"/>
                    <a:pt x="812" y="11012"/>
                    <a:pt x="2520" y="13101"/>
                  </a:cubicBezTo>
                  <a:lnTo>
                    <a:pt x="2876" y="12809"/>
                  </a:lnTo>
                  <a:cubicBezTo>
                    <a:pt x="2821" y="12738"/>
                    <a:pt x="2766" y="12671"/>
                    <a:pt x="2713" y="12600"/>
                  </a:cubicBezTo>
                  <a:cubicBezTo>
                    <a:pt x="2704" y="12591"/>
                    <a:pt x="2689" y="12566"/>
                    <a:pt x="2670" y="12538"/>
                  </a:cubicBezTo>
                  <a:cubicBezTo>
                    <a:pt x="2661" y="12523"/>
                    <a:pt x="2652" y="12505"/>
                    <a:pt x="2640" y="12477"/>
                  </a:cubicBezTo>
                  <a:cubicBezTo>
                    <a:pt x="2627" y="12446"/>
                    <a:pt x="2612" y="12412"/>
                    <a:pt x="2600" y="12366"/>
                  </a:cubicBezTo>
                  <a:cubicBezTo>
                    <a:pt x="2569" y="12268"/>
                    <a:pt x="2547" y="12130"/>
                    <a:pt x="2538" y="11964"/>
                  </a:cubicBezTo>
                  <a:cubicBezTo>
                    <a:pt x="2807" y="11026"/>
                    <a:pt x="3317" y="10384"/>
                    <a:pt x="4395" y="10384"/>
                  </a:cubicBezTo>
                  <a:cubicBezTo>
                    <a:pt x="4486" y="10384"/>
                    <a:pt x="4580" y="10388"/>
                    <a:pt x="4679" y="10397"/>
                  </a:cubicBezTo>
                  <a:cubicBezTo>
                    <a:pt x="4787" y="10407"/>
                    <a:pt x="4892" y="10412"/>
                    <a:pt x="4995" y="10412"/>
                  </a:cubicBezTo>
                  <a:cubicBezTo>
                    <a:pt x="7452" y="10412"/>
                    <a:pt x="8445" y="7670"/>
                    <a:pt x="8445" y="7670"/>
                  </a:cubicBezTo>
                  <a:lnTo>
                    <a:pt x="8445" y="7670"/>
                  </a:lnTo>
                  <a:cubicBezTo>
                    <a:pt x="8416" y="7674"/>
                    <a:pt x="8386" y="7676"/>
                    <a:pt x="8354" y="7676"/>
                  </a:cubicBezTo>
                  <a:cubicBezTo>
                    <a:pt x="7687" y="7676"/>
                    <a:pt x="6372" y="6795"/>
                    <a:pt x="5120" y="6795"/>
                  </a:cubicBezTo>
                  <a:cubicBezTo>
                    <a:pt x="5037" y="6795"/>
                    <a:pt x="4955" y="6798"/>
                    <a:pt x="4873" y="6807"/>
                  </a:cubicBezTo>
                  <a:cubicBezTo>
                    <a:pt x="2535" y="7037"/>
                    <a:pt x="1641" y="9848"/>
                    <a:pt x="2087" y="11746"/>
                  </a:cubicBezTo>
                  <a:cubicBezTo>
                    <a:pt x="1002" y="10158"/>
                    <a:pt x="505" y="8693"/>
                    <a:pt x="637" y="7461"/>
                  </a:cubicBezTo>
                  <a:cubicBezTo>
                    <a:pt x="720" y="6641"/>
                    <a:pt x="1058" y="6066"/>
                    <a:pt x="1414" y="5670"/>
                  </a:cubicBezTo>
                  <a:lnTo>
                    <a:pt x="1589" y="5882"/>
                  </a:lnTo>
                  <a:lnTo>
                    <a:pt x="1746" y="5756"/>
                  </a:lnTo>
                  <a:lnTo>
                    <a:pt x="1598" y="5575"/>
                  </a:lnTo>
                  <a:lnTo>
                    <a:pt x="1761" y="5443"/>
                  </a:lnTo>
                  <a:lnTo>
                    <a:pt x="1905" y="5624"/>
                  </a:lnTo>
                  <a:lnTo>
                    <a:pt x="2056" y="5501"/>
                  </a:lnTo>
                  <a:lnTo>
                    <a:pt x="1912" y="5320"/>
                  </a:lnTo>
                  <a:lnTo>
                    <a:pt x="2071" y="5191"/>
                  </a:lnTo>
                  <a:lnTo>
                    <a:pt x="2219" y="5372"/>
                  </a:lnTo>
                  <a:lnTo>
                    <a:pt x="2397" y="5225"/>
                  </a:lnTo>
                  <a:lnTo>
                    <a:pt x="2428" y="5265"/>
                  </a:lnTo>
                  <a:cubicBezTo>
                    <a:pt x="2602" y="5476"/>
                    <a:pt x="2856" y="5585"/>
                    <a:pt x="3117" y="5585"/>
                  </a:cubicBezTo>
                  <a:cubicBezTo>
                    <a:pt x="3330" y="5585"/>
                    <a:pt x="3548" y="5512"/>
                    <a:pt x="3730" y="5363"/>
                  </a:cubicBezTo>
                  <a:lnTo>
                    <a:pt x="3795" y="5311"/>
                  </a:lnTo>
                  <a:cubicBezTo>
                    <a:pt x="3966" y="5173"/>
                    <a:pt x="4169" y="5105"/>
                    <a:pt x="4368" y="5105"/>
                  </a:cubicBezTo>
                  <a:cubicBezTo>
                    <a:pt x="4611" y="5105"/>
                    <a:pt x="4847" y="5206"/>
                    <a:pt x="5008" y="5406"/>
                  </a:cubicBezTo>
                  <a:lnTo>
                    <a:pt x="6421" y="4260"/>
                  </a:lnTo>
                  <a:lnTo>
                    <a:pt x="6642" y="4530"/>
                  </a:lnTo>
                  <a:lnTo>
                    <a:pt x="6937" y="4288"/>
                  </a:lnTo>
                  <a:lnTo>
                    <a:pt x="6065" y="3213"/>
                  </a:lnTo>
                  <a:lnTo>
                    <a:pt x="7133" y="2350"/>
                  </a:lnTo>
                  <a:lnTo>
                    <a:pt x="7459" y="2070"/>
                  </a:lnTo>
                  <a:cubicBezTo>
                    <a:pt x="7502" y="2036"/>
                    <a:pt x="7527" y="1993"/>
                    <a:pt x="7542" y="1944"/>
                  </a:cubicBezTo>
                  <a:lnTo>
                    <a:pt x="7542" y="1938"/>
                  </a:lnTo>
                  <a:cubicBezTo>
                    <a:pt x="7542" y="1935"/>
                    <a:pt x="7548" y="1932"/>
                    <a:pt x="7548" y="1926"/>
                  </a:cubicBezTo>
                  <a:cubicBezTo>
                    <a:pt x="7551" y="1916"/>
                    <a:pt x="7554" y="1901"/>
                    <a:pt x="7554" y="1889"/>
                  </a:cubicBezTo>
                  <a:cubicBezTo>
                    <a:pt x="7564" y="1815"/>
                    <a:pt x="7539" y="1747"/>
                    <a:pt x="7496" y="1692"/>
                  </a:cubicBezTo>
                  <a:lnTo>
                    <a:pt x="7462" y="1649"/>
                  </a:lnTo>
                  <a:cubicBezTo>
                    <a:pt x="7408" y="1585"/>
                    <a:pt x="7332" y="1550"/>
                    <a:pt x="7254" y="1550"/>
                  </a:cubicBezTo>
                  <a:cubicBezTo>
                    <a:pt x="7221" y="1550"/>
                    <a:pt x="7187" y="1556"/>
                    <a:pt x="7155" y="1569"/>
                  </a:cubicBezTo>
                  <a:cubicBezTo>
                    <a:pt x="7127" y="1582"/>
                    <a:pt x="7106" y="1594"/>
                    <a:pt x="7081" y="1612"/>
                  </a:cubicBezTo>
                  <a:lnTo>
                    <a:pt x="6525" y="2064"/>
                  </a:lnTo>
                  <a:lnTo>
                    <a:pt x="5668" y="2755"/>
                  </a:lnTo>
                  <a:lnTo>
                    <a:pt x="4787" y="1665"/>
                  </a:lnTo>
                  <a:lnTo>
                    <a:pt x="6200" y="522"/>
                  </a:lnTo>
                  <a:cubicBezTo>
                    <a:pt x="6273" y="463"/>
                    <a:pt x="6307" y="374"/>
                    <a:pt x="6298" y="288"/>
                  </a:cubicBezTo>
                  <a:cubicBezTo>
                    <a:pt x="6295" y="233"/>
                    <a:pt x="6276" y="184"/>
                    <a:pt x="6240" y="141"/>
                  </a:cubicBezTo>
                  <a:lnTo>
                    <a:pt x="6206" y="98"/>
                  </a:lnTo>
                  <a:cubicBezTo>
                    <a:pt x="6154" y="34"/>
                    <a:pt x="6076" y="0"/>
                    <a:pt x="599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6"/>
            <p:cNvSpPr/>
            <p:nvPr/>
          </p:nvSpPr>
          <p:spPr>
            <a:xfrm>
              <a:off x="7978006" y="6113879"/>
              <a:ext cx="166614" cy="470759"/>
            </a:xfrm>
            <a:custGeom>
              <a:avLst/>
              <a:gdLst/>
              <a:ahLst/>
              <a:cxnLst/>
              <a:rect l="l" t="t" r="r" b="b"/>
              <a:pathLst>
                <a:path w="2876" h="8126" extrusionOk="0">
                  <a:moveTo>
                    <a:pt x="1478" y="1"/>
                  </a:moveTo>
                  <a:cubicBezTo>
                    <a:pt x="952" y="425"/>
                    <a:pt x="298" y="1193"/>
                    <a:pt x="169" y="2440"/>
                  </a:cubicBezTo>
                  <a:cubicBezTo>
                    <a:pt x="0" y="4071"/>
                    <a:pt x="808" y="6037"/>
                    <a:pt x="2519" y="8126"/>
                  </a:cubicBezTo>
                  <a:lnTo>
                    <a:pt x="2875" y="7837"/>
                  </a:lnTo>
                  <a:cubicBezTo>
                    <a:pt x="1250" y="5846"/>
                    <a:pt x="470" y="3997"/>
                    <a:pt x="630" y="2489"/>
                  </a:cubicBezTo>
                  <a:cubicBezTo>
                    <a:pt x="740" y="1395"/>
                    <a:pt x="1309" y="732"/>
                    <a:pt x="1766" y="363"/>
                  </a:cubicBezTo>
                  <a:lnTo>
                    <a:pt x="1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6"/>
            <p:cNvSpPr/>
            <p:nvPr/>
          </p:nvSpPr>
          <p:spPr>
            <a:xfrm>
              <a:off x="8029564" y="6024724"/>
              <a:ext cx="154216" cy="142108"/>
            </a:xfrm>
            <a:custGeom>
              <a:avLst/>
              <a:gdLst/>
              <a:ahLst/>
              <a:cxnLst/>
              <a:rect l="l" t="t" r="r" b="b"/>
              <a:pathLst>
                <a:path w="2662" h="2453" extrusionOk="0">
                  <a:moveTo>
                    <a:pt x="1967" y="1"/>
                  </a:moveTo>
                  <a:lnTo>
                    <a:pt x="631" y="1082"/>
                  </a:lnTo>
                  <a:lnTo>
                    <a:pt x="775" y="1263"/>
                  </a:lnTo>
                  <a:lnTo>
                    <a:pt x="615" y="1396"/>
                  </a:lnTo>
                  <a:lnTo>
                    <a:pt x="468" y="1214"/>
                  </a:lnTo>
                  <a:lnTo>
                    <a:pt x="317" y="1337"/>
                  </a:lnTo>
                  <a:lnTo>
                    <a:pt x="465" y="1518"/>
                  </a:lnTo>
                  <a:lnTo>
                    <a:pt x="299" y="1647"/>
                  </a:lnTo>
                  <a:lnTo>
                    <a:pt x="155" y="1466"/>
                  </a:lnTo>
                  <a:lnTo>
                    <a:pt x="1" y="1595"/>
                  </a:lnTo>
                  <a:lnTo>
                    <a:pt x="692" y="2452"/>
                  </a:lnTo>
                  <a:lnTo>
                    <a:pt x="849" y="2323"/>
                  </a:lnTo>
                  <a:lnTo>
                    <a:pt x="701" y="2145"/>
                  </a:lnTo>
                  <a:lnTo>
                    <a:pt x="864" y="2010"/>
                  </a:lnTo>
                  <a:lnTo>
                    <a:pt x="1008" y="2191"/>
                  </a:lnTo>
                  <a:lnTo>
                    <a:pt x="1159" y="2068"/>
                  </a:lnTo>
                  <a:lnTo>
                    <a:pt x="1015" y="1887"/>
                  </a:lnTo>
                  <a:lnTo>
                    <a:pt x="1177" y="1755"/>
                  </a:lnTo>
                  <a:lnTo>
                    <a:pt x="1325" y="1936"/>
                  </a:lnTo>
                  <a:lnTo>
                    <a:pt x="2661" y="85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6"/>
            <p:cNvSpPr/>
            <p:nvPr/>
          </p:nvSpPr>
          <p:spPr>
            <a:xfrm>
              <a:off x="8056444" y="5848385"/>
              <a:ext cx="310576" cy="300670"/>
            </a:xfrm>
            <a:custGeom>
              <a:avLst/>
              <a:gdLst/>
              <a:ahLst/>
              <a:cxnLst/>
              <a:rect l="l" t="t" r="r" b="b"/>
              <a:pathLst>
                <a:path w="5361" h="5190" extrusionOk="0">
                  <a:moveTo>
                    <a:pt x="2418" y="1"/>
                  </a:moveTo>
                  <a:lnTo>
                    <a:pt x="710" y="1386"/>
                  </a:lnTo>
                  <a:cubicBezTo>
                    <a:pt x="1002" y="1746"/>
                    <a:pt x="928" y="2283"/>
                    <a:pt x="554" y="2590"/>
                  </a:cubicBezTo>
                  <a:lnTo>
                    <a:pt x="483" y="2646"/>
                  </a:lnTo>
                  <a:cubicBezTo>
                    <a:pt x="78" y="2974"/>
                    <a:pt x="1" y="3552"/>
                    <a:pt x="314" y="3939"/>
                  </a:cubicBezTo>
                  <a:lnTo>
                    <a:pt x="1067" y="4870"/>
                  </a:lnTo>
                  <a:cubicBezTo>
                    <a:pt x="1241" y="5081"/>
                    <a:pt x="1495" y="5190"/>
                    <a:pt x="1756" y="5190"/>
                  </a:cubicBezTo>
                  <a:cubicBezTo>
                    <a:pt x="1969" y="5190"/>
                    <a:pt x="2187" y="5117"/>
                    <a:pt x="2369" y="4968"/>
                  </a:cubicBezTo>
                  <a:lnTo>
                    <a:pt x="2434" y="4916"/>
                  </a:lnTo>
                  <a:cubicBezTo>
                    <a:pt x="2604" y="4778"/>
                    <a:pt x="2807" y="4711"/>
                    <a:pt x="3005" y="4711"/>
                  </a:cubicBezTo>
                  <a:cubicBezTo>
                    <a:pt x="3249" y="4711"/>
                    <a:pt x="3486" y="4813"/>
                    <a:pt x="3647" y="5011"/>
                  </a:cubicBezTo>
                  <a:lnTo>
                    <a:pt x="5361" y="3629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6"/>
            <p:cNvSpPr/>
            <p:nvPr/>
          </p:nvSpPr>
          <p:spPr>
            <a:xfrm>
              <a:off x="8102731" y="5847863"/>
              <a:ext cx="264462" cy="286418"/>
            </a:xfrm>
            <a:custGeom>
              <a:avLst/>
              <a:gdLst/>
              <a:ahLst/>
              <a:cxnLst/>
              <a:rect l="l" t="t" r="r" b="b"/>
              <a:pathLst>
                <a:path w="4565" h="4944" extrusionOk="0">
                  <a:moveTo>
                    <a:pt x="1625" y="1"/>
                  </a:moveTo>
                  <a:lnTo>
                    <a:pt x="0" y="1315"/>
                  </a:lnTo>
                  <a:lnTo>
                    <a:pt x="2943" y="4943"/>
                  </a:lnTo>
                  <a:lnTo>
                    <a:pt x="4565" y="3628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6"/>
            <p:cNvSpPr/>
            <p:nvPr/>
          </p:nvSpPr>
          <p:spPr>
            <a:xfrm>
              <a:off x="8230873" y="5825328"/>
              <a:ext cx="115170" cy="99818"/>
            </a:xfrm>
            <a:custGeom>
              <a:avLst/>
              <a:gdLst/>
              <a:ahLst/>
              <a:cxnLst/>
              <a:rect l="l" t="t" r="r" b="b"/>
              <a:pathLst>
                <a:path w="1988" h="1723" extrusionOk="0">
                  <a:moveTo>
                    <a:pt x="1647" y="1"/>
                  </a:moveTo>
                  <a:cubicBezTo>
                    <a:pt x="1585" y="1"/>
                    <a:pt x="1527" y="22"/>
                    <a:pt x="1481" y="61"/>
                  </a:cubicBezTo>
                  <a:lnTo>
                    <a:pt x="0" y="1262"/>
                  </a:lnTo>
                  <a:lnTo>
                    <a:pt x="372" y="1723"/>
                  </a:lnTo>
                  <a:lnTo>
                    <a:pt x="1858" y="525"/>
                  </a:lnTo>
                  <a:cubicBezTo>
                    <a:pt x="1972" y="430"/>
                    <a:pt x="1987" y="261"/>
                    <a:pt x="1895" y="144"/>
                  </a:cubicBezTo>
                  <a:lnTo>
                    <a:pt x="1862" y="104"/>
                  </a:lnTo>
                  <a:cubicBezTo>
                    <a:pt x="1819" y="46"/>
                    <a:pt x="1754" y="9"/>
                    <a:pt x="1680" y="3"/>
                  </a:cubicBezTo>
                  <a:cubicBezTo>
                    <a:pt x="1669" y="1"/>
                    <a:pt x="1658" y="1"/>
                    <a:pt x="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6"/>
            <p:cNvSpPr/>
            <p:nvPr/>
          </p:nvSpPr>
          <p:spPr>
            <a:xfrm>
              <a:off x="8187946" y="5953412"/>
              <a:ext cx="179069" cy="181387"/>
            </a:xfrm>
            <a:custGeom>
              <a:avLst/>
              <a:gdLst/>
              <a:ahLst/>
              <a:cxnLst/>
              <a:rect l="l" t="t" r="r" b="b"/>
              <a:pathLst>
                <a:path w="3091" h="3131" extrusionOk="0">
                  <a:moveTo>
                    <a:pt x="1623" y="0"/>
                  </a:moveTo>
                  <a:lnTo>
                    <a:pt x="1" y="1315"/>
                  </a:lnTo>
                  <a:lnTo>
                    <a:pt x="1469" y="3130"/>
                  </a:lnTo>
                  <a:lnTo>
                    <a:pt x="3091" y="1816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6"/>
            <p:cNvSpPr/>
            <p:nvPr/>
          </p:nvSpPr>
          <p:spPr>
            <a:xfrm>
              <a:off x="8303286" y="5915236"/>
              <a:ext cx="113779" cy="99818"/>
            </a:xfrm>
            <a:custGeom>
              <a:avLst/>
              <a:gdLst/>
              <a:ahLst/>
              <a:cxnLst/>
              <a:rect l="l" t="t" r="r" b="b"/>
              <a:pathLst>
                <a:path w="1964" h="1723" extrusionOk="0">
                  <a:moveTo>
                    <a:pt x="1654" y="0"/>
                  </a:moveTo>
                  <a:cubicBezTo>
                    <a:pt x="1594" y="0"/>
                    <a:pt x="1534" y="20"/>
                    <a:pt x="1484" y="60"/>
                  </a:cubicBezTo>
                  <a:lnTo>
                    <a:pt x="0" y="1261"/>
                  </a:lnTo>
                  <a:lnTo>
                    <a:pt x="378" y="1722"/>
                  </a:lnTo>
                  <a:lnTo>
                    <a:pt x="1856" y="518"/>
                  </a:lnTo>
                  <a:cubicBezTo>
                    <a:pt x="1914" y="472"/>
                    <a:pt x="1948" y="410"/>
                    <a:pt x="1957" y="337"/>
                  </a:cubicBezTo>
                  <a:cubicBezTo>
                    <a:pt x="1963" y="266"/>
                    <a:pt x="1945" y="195"/>
                    <a:pt x="1899" y="140"/>
                  </a:cubicBezTo>
                  <a:lnTo>
                    <a:pt x="1865" y="97"/>
                  </a:lnTo>
                  <a:cubicBezTo>
                    <a:pt x="1809" y="33"/>
                    <a:pt x="1732" y="0"/>
                    <a:pt x="1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6"/>
            <p:cNvSpPr/>
            <p:nvPr/>
          </p:nvSpPr>
          <p:spPr>
            <a:xfrm>
              <a:off x="8166975" y="5832743"/>
              <a:ext cx="212902" cy="255424"/>
            </a:xfrm>
            <a:custGeom>
              <a:avLst/>
              <a:gdLst/>
              <a:ahLst/>
              <a:cxnLst/>
              <a:rect l="l" t="t" r="r" b="b"/>
              <a:pathLst>
                <a:path w="3675" h="4409" extrusionOk="0">
                  <a:moveTo>
                    <a:pt x="295" y="1"/>
                  </a:moveTo>
                  <a:lnTo>
                    <a:pt x="0" y="240"/>
                  </a:lnTo>
                  <a:lnTo>
                    <a:pt x="3376" y="4409"/>
                  </a:lnTo>
                  <a:lnTo>
                    <a:pt x="3674" y="416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006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6"/>
            <p:cNvSpPr/>
            <p:nvPr/>
          </p:nvSpPr>
          <p:spPr>
            <a:xfrm>
              <a:off x="8279418" y="5825502"/>
              <a:ext cx="66449" cy="59960"/>
            </a:xfrm>
            <a:custGeom>
              <a:avLst/>
              <a:gdLst/>
              <a:ahLst/>
              <a:cxnLst/>
              <a:rect l="l" t="t" r="r" b="b"/>
              <a:pathLst>
                <a:path w="1147" h="1035" extrusionOk="0">
                  <a:moveTo>
                    <a:pt x="809" y="0"/>
                  </a:moveTo>
                  <a:cubicBezTo>
                    <a:pt x="749" y="0"/>
                    <a:pt x="689" y="20"/>
                    <a:pt x="640" y="61"/>
                  </a:cubicBezTo>
                  <a:lnTo>
                    <a:pt x="1" y="574"/>
                  </a:lnTo>
                  <a:lnTo>
                    <a:pt x="378" y="1035"/>
                  </a:lnTo>
                  <a:lnTo>
                    <a:pt x="1014" y="522"/>
                  </a:lnTo>
                  <a:cubicBezTo>
                    <a:pt x="1128" y="427"/>
                    <a:pt x="1146" y="258"/>
                    <a:pt x="1054" y="141"/>
                  </a:cubicBezTo>
                  <a:lnTo>
                    <a:pt x="1020" y="101"/>
                  </a:lnTo>
                  <a:cubicBezTo>
                    <a:pt x="968" y="35"/>
                    <a:pt x="889" y="0"/>
                    <a:pt x="809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6"/>
            <p:cNvSpPr/>
            <p:nvPr/>
          </p:nvSpPr>
          <p:spPr>
            <a:xfrm>
              <a:off x="8352179" y="5915352"/>
              <a:ext cx="66622" cy="60018"/>
            </a:xfrm>
            <a:custGeom>
              <a:avLst/>
              <a:gdLst/>
              <a:ahLst/>
              <a:cxnLst/>
              <a:rect l="l" t="t" r="r" b="b"/>
              <a:pathLst>
                <a:path w="1150" h="1036" extrusionOk="0">
                  <a:moveTo>
                    <a:pt x="812" y="0"/>
                  </a:moveTo>
                  <a:cubicBezTo>
                    <a:pt x="753" y="0"/>
                    <a:pt x="692" y="20"/>
                    <a:pt x="640" y="61"/>
                  </a:cubicBezTo>
                  <a:lnTo>
                    <a:pt x="1" y="574"/>
                  </a:lnTo>
                  <a:lnTo>
                    <a:pt x="379" y="1035"/>
                  </a:lnTo>
                  <a:lnTo>
                    <a:pt x="1015" y="522"/>
                  </a:lnTo>
                  <a:cubicBezTo>
                    <a:pt x="1131" y="427"/>
                    <a:pt x="1150" y="258"/>
                    <a:pt x="1055" y="141"/>
                  </a:cubicBezTo>
                  <a:lnTo>
                    <a:pt x="1021" y="98"/>
                  </a:lnTo>
                  <a:cubicBezTo>
                    <a:pt x="967" y="34"/>
                    <a:pt x="890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6"/>
            <p:cNvSpPr/>
            <p:nvPr/>
          </p:nvSpPr>
          <p:spPr>
            <a:xfrm>
              <a:off x="8058414" y="6219602"/>
              <a:ext cx="408656" cy="334792"/>
            </a:xfrm>
            <a:custGeom>
              <a:avLst/>
              <a:gdLst/>
              <a:ahLst/>
              <a:cxnLst/>
              <a:rect l="l" t="t" r="r" b="b"/>
              <a:pathLst>
                <a:path w="7054" h="5779" extrusionOk="0">
                  <a:moveTo>
                    <a:pt x="3732" y="1"/>
                  </a:moveTo>
                  <a:cubicBezTo>
                    <a:pt x="3649" y="1"/>
                    <a:pt x="3566" y="5"/>
                    <a:pt x="3484" y="13"/>
                  </a:cubicBezTo>
                  <a:cubicBezTo>
                    <a:pt x="769" y="280"/>
                    <a:pt x="1" y="4018"/>
                    <a:pt x="1011" y="5778"/>
                  </a:cubicBezTo>
                  <a:cubicBezTo>
                    <a:pt x="1238" y="4514"/>
                    <a:pt x="1710" y="3590"/>
                    <a:pt x="3011" y="3590"/>
                  </a:cubicBezTo>
                  <a:cubicBezTo>
                    <a:pt x="3100" y="3590"/>
                    <a:pt x="3193" y="3595"/>
                    <a:pt x="3290" y="3604"/>
                  </a:cubicBezTo>
                  <a:cubicBezTo>
                    <a:pt x="3398" y="3614"/>
                    <a:pt x="3503" y="3618"/>
                    <a:pt x="3606" y="3618"/>
                  </a:cubicBezTo>
                  <a:cubicBezTo>
                    <a:pt x="6060" y="3618"/>
                    <a:pt x="7053" y="876"/>
                    <a:pt x="7053" y="876"/>
                  </a:cubicBezTo>
                  <a:lnTo>
                    <a:pt x="7053" y="876"/>
                  </a:lnTo>
                  <a:cubicBezTo>
                    <a:pt x="7025" y="880"/>
                    <a:pt x="6996" y="882"/>
                    <a:pt x="6965" y="882"/>
                  </a:cubicBezTo>
                  <a:cubicBezTo>
                    <a:pt x="6301" y="882"/>
                    <a:pt x="4985" y="1"/>
                    <a:pt x="3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6"/>
            <p:cNvSpPr/>
            <p:nvPr/>
          </p:nvSpPr>
          <p:spPr>
            <a:xfrm>
              <a:off x="8099892" y="6284252"/>
              <a:ext cx="292038" cy="286882"/>
            </a:xfrm>
            <a:custGeom>
              <a:avLst/>
              <a:gdLst/>
              <a:ahLst/>
              <a:cxnLst/>
              <a:rect l="l" t="t" r="r" b="b"/>
              <a:pathLst>
                <a:path w="5041" h="4952" extrusionOk="0">
                  <a:moveTo>
                    <a:pt x="3458" y="1"/>
                  </a:moveTo>
                  <a:cubicBezTo>
                    <a:pt x="3160" y="1"/>
                    <a:pt x="2836" y="42"/>
                    <a:pt x="2510" y="150"/>
                  </a:cubicBezTo>
                  <a:cubicBezTo>
                    <a:pt x="2396" y="190"/>
                    <a:pt x="2279" y="233"/>
                    <a:pt x="2166" y="288"/>
                  </a:cubicBezTo>
                  <a:cubicBezTo>
                    <a:pt x="2104" y="316"/>
                    <a:pt x="2049" y="344"/>
                    <a:pt x="1997" y="374"/>
                  </a:cubicBezTo>
                  <a:cubicBezTo>
                    <a:pt x="1942" y="402"/>
                    <a:pt x="1883" y="442"/>
                    <a:pt x="1831" y="473"/>
                  </a:cubicBezTo>
                  <a:cubicBezTo>
                    <a:pt x="1613" y="611"/>
                    <a:pt x="1416" y="789"/>
                    <a:pt x="1238" y="986"/>
                  </a:cubicBezTo>
                  <a:cubicBezTo>
                    <a:pt x="885" y="1376"/>
                    <a:pt x="621" y="1833"/>
                    <a:pt x="430" y="2282"/>
                  </a:cubicBezTo>
                  <a:cubicBezTo>
                    <a:pt x="234" y="2733"/>
                    <a:pt x="114" y="3176"/>
                    <a:pt x="56" y="3572"/>
                  </a:cubicBezTo>
                  <a:cubicBezTo>
                    <a:pt x="0" y="3965"/>
                    <a:pt x="6" y="4309"/>
                    <a:pt x="68" y="4564"/>
                  </a:cubicBezTo>
                  <a:cubicBezTo>
                    <a:pt x="80" y="4626"/>
                    <a:pt x="102" y="4681"/>
                    <a:pt x="117" y="4733"/>
                  </a:cubicBezTo>
                  <a:cubicBezTo>
                    <a:pt x="132" y="4782"/>
                    <a:pt x="160" y="4831"/>
                    <a:pt x="178" y="4871"/>
                  </a:cubicBezTo>
                  <a:lnTo>
                    <a:pt x="225" y="4951"/>
                  </a:lnTo>
                  <a:lnTo>
                    <a:pt x="618" y="4709"/>
                  </a:lnTo>
                  <a:cubicBezTo>
                    <a:pt x="618" y="4709"/>
                    <a:pt x="602" y="4687"/>
                    <a:pt x="569" y="4635"/>
                  </a:cubicBezTo>
                  <a:cubicBezTo>
                    <a:pt x="559" y="4616"/>
                    <a:pt x="547" y="4598"/>
                    <a:pt x="538" y="4573"/>
                  </a:cubicBezTo>
                  <a:cubicBezTo>
                    <a:pt x="526" y="4543"/>
                    <a:pt x="510" y="4509"/>
                    <a:pt x="498" y="4463"/>
                  </a:cubicBezTo>
                  <a:cubicBezTo>
                    <a:pt x="446" y="4288"/>
                    <a:pt x="415" y="3987"/>
                    <a:pt x="449" y="3627"/>
                  </a:cubicBezTo>
                  <a:cubicBezTo>
                    <a:pt x="479" y="3265"/>
                    <a:pt x="569" y="2838"/>
                    <a:pt x="725" y="2405"/>
                  </a:cubicBezTo>
                  <a:cubicBezTo>
                    <a:pt x="882" y="1972"/>
                    <a:pt x="1109" y="1526"/>
                    <a:pt x="1416" y="1142"/>
                  </a:cubicBezTo>
                  <a:cubicBezTo>
                    <a:pt x="1570" y="955"/>
                    <a:pt x="1742" y="777"/>
                    <a:pt x="1939" y="635"/>
                  </a:cubicBezTo>
                  <a:cubicBezTo>
                    <a:pt x="1991" y="602"/>
                    <a:pt x="2034" y="565"/>
                    <a:pt x="2089" y="534"/>
                  </a:cubicBezTo>
                  <a:cubicBezTo>
                    <a:pt x="2141" y="500"/>
                    <a:pt x="2197" y="470"/>
                    <a:pt x="2246" y="442"/>
                  </a:cubicBezTo>
                  <a:cubicBezTo>
                    <a:pt x="2350" y="387"/>
                    <a:pt x="2458" y="334"/>
                    <a:pt x="2565" y="294"/>
                  </a:cubicBezTo>
                  <a:cubicBezTo>
                    <a:pt x="2931" y="145"/>
                    <a:pt x="3308" y="90"/>
                    <a:pt x="3643" y="90"/>
                  </a:cubicBezTo>
                  <a:cubicBezTo>
                    <a:pt x="3702" y="90"/>
                    <a:pt x="3760" y="92"/>
                    <a:pt x="3815" y="95"/>
                  </a:cubicBezTo>
                  <a:cubicBezTo>
                    <a:pt x="4193" y="113"/>
                    <a:pt x="4503" y="187"/>
                    <a:pt x="4715" y="248"/>
                  </a:cubicBezTo>
                  <a:cubicBezTo>
                    <a:pt x="4924" y="313"/>
                    <a:pt x="5041" y="365"/>
                    <a:pt x="5041" y="365"/>
                  </a:cubicBezTo>
                  <a:cubicBezTo>
                    <a:pt x="5041" y="365"/>
                    <a:pt x="4930" y="304"/>
                    <a:pt x="4718" y="227"/>
                  </a:cubicBezTo>
                  <a:cubicBezTo>
                    <a:pt x="4510" y="150"/>
                    <a:pt x="4202" y="58"/>
                    <a:pt x="3818" y="21"/>
                  </a:cubicBezTo>
                  <a:cubicBezTo>
                    <a:pt x="3704" y="8"/>
                    <a:pt x="3584" y="1"/>
                    <a:pt x="3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56"/>
          <p:cNvGrpSpPr/>
          <p:nvPr/>
        </p:nvGrpSpPr>
        <p:grpSpPr>
          <a:xfrm rot="-1086747">
            <a:off x="7803043" y="3778329"/>
            <a:ext cx="1076554" cy="1106236"/>
            <a:chOff x="7944696" y="6611375"/>
            <a:chExt cx="1076496" cy="1106175"/>
          </a:xfrm>
        </p:grpSpPr>
        <p:grpSp>
          <p:nvGrpSpPr>
            <p:cNvPr id="2631" name="Google Shape;2631;p56"/>
            <p:cNvGrpSpPr/>
            <p:nvPr/>
          </p:nvGrpSpPr>
          <p:grpSpPr>
            <a:xfrm>
              <a:off x="7944696" y="6611375"/>
              <a:ext cx="1076496" cy="1106175"/>
              <a:chOff x="7944696" y="6611375"/>
              <a:chExt cx="1076496" cy="1106175"/>
            </a:xfrm>
          </p:grpSpPr>
          <p:sp>
            <p:nvSpPr>
              <p:cNvPr id="2632" name="Google Shape;2632;p56"/>
              <p:cNvSpPr/>
              <p:nvPr/>
            </p:nvSpPr>
            <p:spPr>
              <a:xfrm>
                <a:off x="7944696" y="6611375"/>
                <a:ext cx="1076496" cy="1096435"/>
              </a:xfrm>
              <a:custGeom>
                <a:avLst/>
                <a:gdLst/>
                <a:ahLst/>
                <a:cxnLst/>
                <a:rect l="l" t="t" r="r" b="b"/>
                <a:pathLst>
                  <a:path w="13605" h="13857" extrusionOk="0">
                    <a:moveTo>
                      <a:pt x="10905" y="0"/>
                    </a:moveTo>
                    <a:cubicBezTo>
                      <a:pt x="10905" y="271"/>
                      <a:pt x="10770" y="821"/>
                      <a:pt x="10613" y="1100"/>
                    </a:cubicBezTo>
                    <a:cubicBezTo>
                      <a:pt x="10416" y="1140"/>
                      <a:pt x="10232" y="1217"/>
                      <a:pt x="10072" y="1324"/>
                    </a:cubicBezTo>
                    <a:cubicBezTo>
                      <a:pt x="9762" y="1238"/>
                      <a:pt x="9277" y="943"/>
                      <a:pt x="9087" y="753"/>
                    </a:cubicBezTo>
                    <a:lnTo>
                      <a:pt x="9087" y="753"/>
                    </a:lnTo>
                    <a:cubicBezTo>
                      <a:pt x="9277" y="944"/>
                      <a:pt x="9572" y="1429"/>
                      <a:pt x="9658" y="1739"/>
                    </a:cubicBezTo>
                    <a:cubicBezTo>
                      <a:pt x="9550" y="1899"/>
                      <a:pt x="9473" y="2080"/>
                      <a:pt x="9434" y="2280"/>
                    </a:cubicBezTo>
                    <a:cubicBezTo>
                      <a:pt x="9154" y="2436"/>
                      <a:pt x="8604" y="2571"/>
                      <a:pt x="8334" y="2571"/>
                    </a:cubicBezTo>
                    <a:cubicBezTo>
                      <a:pt x="8604" y="2571"/>
                      <a:pt x="9154" y="2707"/>
                      <a:pt x="9434" y="2863"/>
                    </a:cubicBezTo>
                    <a:cubicBezTo>
                      <a:pt x="9455" y="2955"/>
                      <a:pt x="9480" y="3044"/>
                      <a:pt x="9510" y="3124"/>
                    </a:cubicBezTo>
                    <a:lnTo>
                      <a:pt x="2946" y="3124"/>
                    </a:lnTo>
                    <a:lnTo>
                      <a:pt x="132" y="7886"/>
                    </a:lnTo>
                    <a:lnTo>
                      <a:pt x="446" y="7886"/>
                    </a:lnTo>
                    <a:lnTo>
                      <a:pt x="446" y="13442"/>
                    </a:lnTo>
                    <a:lnTo>
                      <a:pt x="0" y="13442"/>
                    </a:lnTo>
                    <a:lnTo>
                      <a:pt x="0" y="13857"/>
                    </a:lnTo>
                    <a:lnTo>
                      <a:pt x="13605" y="13857"/>
                    </a:lnTo>
                    <a:lnTo>
                      <a:pt x="13605" y="13442"/>
                    </a:lnTo>
                    <a:lnTo>
                      <a:pt x="13018" y="13442"/>
                    </a:lnTo>
                    <a:lnTo>
                      <a:pt x="13018" y="7892"/>
                    </a:lnTo>
                    <a:lnTo>
                      <a:pt x="13602" y="7892"/>
                    </a:lnTo>
                    <a:lnTo>
                      <a:pt x="11313" y="4015"/>
                    </a:lnTo>
                    <a:cubicBezTo>
                      <a:pt x="11467" y="3975"/>
                      <a:pt x="11611" y="3905"/>
                      <a:pt x="11737" y="3822"/>
                    </a:cubicBezTo>
                    <a:cubicBezTo>
                      <a:pt x="12051" y="3905"/>
                      <a:pt x="12533" y="4199"/>
                      <a:pt x="12726" y="4393"/>
                    </a:cubicBezTo>
                    <a:cubicBezTo>
                      <a:pt x="12533" y="4199"/>
                      <a:pt x="12238" y="3717"/>
                      <a:pt x="12152" y="3404"/>
                    </a:cubicBezTo>
                    <a:cubicBezTo>
                      <a:pt x="12260" y="3244"/>
                      <a:pt x="12336" y="3063"/>
                      <a:pt x="12376" y="2863"/>
                    </a:cubicBezTo>
                    <a:cubicBezTo>
                      <a:pt x="12656" y="2707"/>
                      <a:pt x="13206" y="2571"/>
                      <a:pt x="13479" y="2571"/>
                    </a:cubicBezTo>
                    <a:cubicBezTo>
                      <a:pt x="13206" y="2571"/>
                      <a:pt x="12656" y="2436"/>
                      <a:pt x="12376" y="2280"/>
                    </a:cubicBezTo>
                    <a:cubicBezTo>
                      <a:pt x="12336" y="2083"/>
                      <a:pt x="12260" y="1899"/>
                      <a:pt x="12152" y="1739"/>
                    </a:cubicBezTo>
                    <a:cubicBezTo>
                      <a:pt x="12238" y="1429"/>
                      <a:pt x="12533" y="944"/>
                      <a:pt x="12726" y="753"/>
                    </a:cubicBezTo>
                    <a:lnTo>
                      <a:pt x="12726" y="753"/>
                    </a:lnTo>
                    <a:cubicBezTo>
                      <a:pt x="12533" y="943"/>
                      <a:pt x="12051" y="1238"/>
                      <a:pt x="11737" y="1324"/>
                    </a:cubicBezTo>
                    <a:cubicBezTo>
                      <a:pt x="11578" y="1217"/>
                      <a:pt x="11396" y="1140"/>
                      <a:pt x="11197" y="1100"/>
                    </a:cubicBezTo>
                    <a:cubicBezTo>
                      <a:pt x="11040" y="821"/>
                      <a:pt x="10905" y="271"/>
                      <a:pt x="10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56"/>
              <p:cNvSpPr/>
              <p:nvPr/>
            </p:nvSpPr>
            <p:spPr>
              <a:xfrm>
                <a:off x="8373427" y="7229153"/>
                <a:ext cx="598976" cy="446107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638" extrusionOk="0">
                    <a:moveTo>
                      <a:pt x="0" y="1"/>
                    </a:moveTo>
                    <a:lnTo>
                      <a:pt x="0" y="5637"/>
                    </a:lnTo>
                    <a:lnTo>
                      <a:pt x="7569" y="5637"/>
                    </a:lnTo>
                    <a:lnTo>
                      <a:pt x="75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56"/>
              <p:cNvSpPr/>
              <p:nvPr/>
            </p:nvSpPr>
            <p:spPr>
              <a:xfrm>
                <a:off x="8175861" y="6859024"/>
                <a:ext cx="842444" cy="376793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4762" extrusionOk="0">
                    <a:moveTo>
                      <a:pt x="0" y="0"/>
                    </a:moveTo>
                    <a:lnTo>
                      <a:pt x="2811" y="4762"/>
                    </a:lnTo>
                    <a:lnTo>
                      <a:pt x="10647" y="4762"/>
                    </a:lnTo>
                    <a:lnTo>
                      <a:pt x="78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56"/>
              <p:cNvSpPr/>
              <p:nvPr/>
            </p:nvSpPr>
            <p:spPr>
              <a:xfrm>
                <a:off x="7978216" y="6894787"/>
                <a:ext cx="395309" cy="780489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9864" extrusionOk="0">
                    <a:moveTo>
                      <a:pt x="2498" y="0"/>
                    </a:moveTo>
                    <a:lnTo>
                      <a:pt x="1" y="4227"/>
                    </a:lnTo>
                    <a:lnTo>
                      <a:pt x="1" y="9863"/>
                    </a:lnTo>
                    <a:lnTo>
                      <a:pt x="4995" y="9863"/>
                    </a:lnTo>
                    <a:lnTo>
                      <a:pt x="4995" y="4227"/>
                    </a:lnTo>
                    <a:lnTo>
                      <a:pt x="24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56"/>
              <p:cNvSpPr/>
              <p:nvPr/>
            </p:nvSpPr>
            <p:spPr>
              <a:xfrm>
                <a:off x="8218349" y="6883314"/>
                <a:ext cx="757464" cy="328210"/>
              </a:xfrm>
              <a:custGeom>
                <a:avLst/>
                <a:gdLst/>
                <a:ahLst/>
                <a:cxnLst/>
                <a:rect l="l" t="t" r="r" b="b"/>
                <a:pathLst>
                  <a:path w="9573" h="4148" extrusionOk="0">
                    <a:moveTo>
                      <a:pt x="1" y="1"/>
                    </a:moveTo>
                    <a:lnTo>
                      <a:pt x="2452" y="4147"/>
                    </a:lnTo>
                    <a:lnTo>
                      <a:pt x="9572" y="4147"/>
                    </a:lnTo>
                    <a:lnTo>
                      <a:pt x="7124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56"/>
              <p:cNvSpPr/>
              <p:nvPr/>
            </p:nvSpPr>
            <p:spPr>
              <a:xfrm>
                <a:off x="7953214" y="6859024"/>
                <a:ext cx="445078" cy="376793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4762" extrusionOk="0">
                    <a:moveTo>
                      <a:pt x="2814" y="0"/>
                    </a:moveTo>
                    <a:lnTo>
                      <a:pt x="0" y="4762"/>
                    </a:lnTo>
                    <a:lnTo>
                      <a:pt x="538" y="4762"/>
                    </a:lnTo>
                    <a:lnTo>
                      <a:pt x="2814" y="907"/>
                    </a:lnTo>
                    <a:lnTo>
                      <a:pt x="5093" y="4762"/>
                    </a:lnTo>
                    <a:lnTo>
                      <a:pt x="5625" y="4762"/>
                    </a:lnTo>
                    <a:lnTo>
                      <a:pt x="2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56"/>
              <p:cNvSpPr/>
              <p:nvPr/>
            </p:nvSpPr>
            <p:spPr>
              <a:xfrm>
                <a:off x="8351827" y="6874294"/>
                <a:ext cx="210552" cy="344748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4357" extrusionOk="0">
                    <a:moveTo>
                      <a:pt x="132" y="1"/>
                    </a:moveTo>
                    <a:lnTo>
                      <a:pt x="0" y="81"/>
                    </a:lnTo>
                    <a:lnTo>
                      <a:pt x="2528" y="4357"/>
                    </a:lnTo>
                    <a:lnTo>
                      <a:pt x="2660" y="428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56"/>
              <p:cNvSpPr/>
              <p:nvPr/>
            </p:nvSpPr>
            <p:spPr>
              <a:xfrm>
                <a:off x="8492267" y="6874611"/>
                <a:ext cx="210552" cy="344668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4356" extrusionOk="0">
                    <a:moveTo>
                      <a:pt x="133" y="0"/>
                    </a:moveTo>
                    <a:lnTo>
                      <a:pt x="1" y="77"/>
                    </a:lnTo>
                    <a:lnTo>
                      <a:pt x="2529" y="4356"/>
                    </a:lnTo>
                    <a:lnTo>
                      <a:pt x="2661" y="427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56"/>
              <p:cNvSpPr/>
              <p:nvPr/>
            </p:nvSpPr>
            <p:spPr>
              <a:xfrm>
                <a:off x="8633262" y="6874611"/>
                <a:ext cx="210552" cy="344668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4356" extrusionOk="0">
                    <a:moveTo>
                      <a:pt x="132" y="0"/>
                    </a:moveTo>
                    <a:lnTo>
                      <a:pt x="0" y="77"/>
                    </a:lnTo>
                    <a:lnTo>
                      <a:pt x="2528" y="4356"/>
                    </a:lnTo>
                    <a:lnTo>
                      <a:pt x="2660" y="4276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56"/>
              <p:cNvSpPr/>
              <p:nvPr/>
            </p:nvSpPr>
            <p:spPr>
              <a:xfrm>
                <a:off x="8260679" y="6959191"/>
                <a:ext cx="575872" cy="12185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154" extrusionOk="0">
                    <a:moveTo>
                      <a:pt x="0" y="0"/>
                    </a:moveTo>
                    <a:lnTo>
                      <a:pt x="0" y="154"/>
                    </a:lnTo>
                    <a:lnTo>
                      <a:pt x="7277" y="154"/>
                    </a:lnTo>
                    <a:lnTo>
                      <a:pt x="72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56"/>
              <p:cNvSpPr/>
              <p:nvPr/>
            </p:nvSpPr>
            <p:spPr>
              <a:xfrm>
                <a:off x="8309260" y="7041319"/>
                <a:ext cx="575872" cy="12185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154" extrusionOk="0">
                    <a:moveTo>
                      <a:pt x="1" y="0"/>
                    </a:moveTo>
                    <a:lnTo>
                      <a:pt x="1" y="154"/>
                    </a:lnTo>
                    <a:lnTo>
                      <a:pt x="7277" y="154"/>
                    </a:lnTo>
                    <a:lnTo>
                      <a:pt x="72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56"/>
              <p:cNvSpPr/>
              <p:nvPr/>
            </p:nvSpPr>
            <p:spPr>
              <a:xfrm>
                <a:off x="8357603" y="7123210"/>
                <a:ext cx="575634" cy="12264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55" extrusionOk="0">
                    <a:moveTo>
                      <a:pt x="1" y="0"/>
                    </a:moveTo>
                    <a:lnTo>
                      <a:pt x="1" y="154"/>
                    </a:lnTo>
                    <a:lnTo>
                      <a:pt x="7275" y="154"/>
                    </a:lnTo>
                    <a:lnTo>
                      <a:pt x="72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56"/>
              <p:cNvSpPr/>
              <p:nvPr/>
            </p:nvSpPr>
            <p:spPr>
              <a:xfrm>
                <a:off x="8456030" y="7401479"/>
                <a:ext cx="112357" cy="27377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420" y="3459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56"/>
              <p:cNvSpPr/>
              <p:nvPr/>
            </p:nvSpPr>
            <p:spPr>
              <a:xfrm>
                <a:off x="8651697" y="7366745"/>
                <a:ext cx="108480" cy="20493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590" extrusionOk="0">
                    <a:moveTo>
                      <a:pt x="1" y="0"/>
                    </a:moveTo>
                    <a:lnTo>
                      <a:pt x="1" y="2590"/>
                    </a:lnTo>
                    <a:lnTo>
                      <a:pt x="1371" y="2590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56"/>
              <p:cNvSpPr/>
              <p:nvPr/>
            </p:nvSpPr>
            <p:spPr>
              <a:xfrm>
                <a:off x="8808436" y="7366745"/>
                <a:ext cx="108480" cy="20493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590" extrusionOk="0">
                    <a:moveTo>
                      <a:pt x="1" y="0"/>
                    </a:moveTo>
                    <a:lnTo>
                      <a:pt x="1" y="2590"/>
                    </a:lnTo>
                    <a:lnTo>
                      <a:pt x="1371" y="2590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56"/>
              <p:cNvSpPr/>
              <p:nvPr/>
            </p:nvSpPr>
            <p:spPr>
              <a:xfrm>
                <a:off x="8043175" y="7366745"/>
                <a:ext cx="108401" cy="20493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590" extrusionOk="0">
                    <a:moveTo>
                      <a:pt x="0" y="0"/>
                    </a:moveTo>
                    <a:lnTo>
                      <a:pt x="0" y="2590"/>
                    </a:lnTo>
                    <a:lnTo>
                      <a:pt x="1370" y="2590"/>
                    </a:lnTo>
                    <a:lnTo>
                      <a:pt x="13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56"/>
              <p:cNvSpPr/>
              <p:nvPr/>
            </p:nvSpPr>
            <p:spPr>
              <a:xfrm>
                <a:off x="8200151" y="7366745"/>
                <a:ext cx="108718" cy="20493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2590" extrusionOk="0">
                    <a:moveTo>
                      <a:pt x="0" y="0"/>
                    </a:moveTo>
                    <a:lnTo>
                      <a:pt x="0" y="2590"/>
                    </a:lnTo>
                    <a:lnTo>
                      <a:pt x="1373" y="2590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56"/>
              <p:cNvSpPr/>
              <p:nvPr/>
            </p:nvSpPr>
            <p:spPr>
              <a:xfrm>
                <a:off x="8106314" y="7138005"/>
                <a:ext cx="115523" cy="5792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732" extrusionOk="0">
                    <a:moveTo>
                      <a:pt x="732" y="1"/>
                    </a:moveTo>
                    <a:cubicBezTo>
                      <a:pt x="326" y="1"/>
                      <a:pt x="1" y="329"/>
                      <a:pt x="1" y="732"/>
                    </a:cubicBezTo>
                    <a:lnTo>
                      <a:pt x="1460" y="732"/>
                    </a:lnTo>
                    <a:cubicBezTo>
                      <a:pt x="1460" y="329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56"/>
              <p:cNvSpPr/>
              <p:nvPr/>
            </p:nvSpPr>
            <p:spPr>
              <a:xfrm>
                <a:off x="8675275" y="6696588"/>
                <a:ext cx="260163" cy="236979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2995" extrusionOk="0">
                    <a:moveTo>
                      <a:pt x="1644" y="0"/>
                    </a:moveTo>
                    <a:cubicBezTo>
                      <a:pt x="1261" y="0"/>
                      <a:pt x="878" y="146"/>
                      <a:pt x="584" y="438"/>
                    </a:cubicBezTo>
                    <a:cubicBezTo>
                      <a:pt x="1" y="1024"/>
                      <a:pt x="1" y="1971"/>
                      <a:pt x="584" y="2557"/>
                    </a:cubicBezTo>
                    <a:cubicBezTo>
                      <a:pt x="878" y="2849"/>
                      <a:pt x="1261" y="2995"/>
                      <a:pt x="1644" y="2995"/>
                    </a:cubicBezTo>
                    <a:cubicBezTo>
                      <a:pt x="2027" y="2995"/>
                      <a:pt x="2410" y="2849"/>
                      <a:pt x="2704" y="2557"/>
                    </a:cubicBezTo>
                    <a:cubicBezTo>
                      <a:pt x="3287" y="1971"/>
                      <a:pt x="3287" y="1024"/>
                      <a:pt x="2704" y="438"/>
                    </a:cubicBezTo>
                    <a:cubicBezTo>
                      <a:pt x="2410" y="146"/>
                      <a:pt x="2027" y="0"/>
                      <a:pt x="16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56"/>
              <p:cNvSpPr/>
              <p:nvPr/>
            </p:nvSpPr>
            <p:spPr>
              <a:xfrm>
                <a:off x="8919523" y="6790980"/>
                <a:ext cx="89490" cy="48662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61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9" y="99"/>
                      <a:pt x="31" y="200"/>
                      <a:pt x="31" y="308"/>
                    </a:cubicBezTo>
                    <a:cubicBezTo>
                      <a:pt x="31" y="409"/>
                      <a:pt x="19" y="513"/>
                      <a:pt x="1" y="615"/>
                    </a:cubicBezTo>
                    <a:cubicBezTo>
                      <a:pt x="274" y="449"/>
                      <a:pt x="848" y="308"/>
                      <a:pt x="1131" y="308"/>
                    </a:cubicBezTo>
                    <a:cubicBezTo>
                      <a:pt x="848" y="308"/>
                      <a:pt x="274" y="1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56"/>
              <p:cNvSpPr/>
              <p:nvPr/>
            </p:nvSpPr>
            <p:spPr>
              <a:xfrm>
                <a:off x="8780981" y="6929046"/>
                <a:ext cx="48741" cy="8949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1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274"/>
                      <a:pt x="308" y="851"/>
                      <a:pt x="308" y="1131"/>
                    </a:cubicBezTo>
                    <a:cubicBezTo>
                      <a:pt x="308" y="848"/>
                      <a:pt x="452" y="274"/>
                      <a:pt x="615" y="0"/>
                    </a:cubicBezTo>
                    <a:lnTo>
                      <a:pt x="615" y="0"/>
                    </a:lnTo>
                    <a:cubicBezTo>
                      <a:pt x="517" y="22"/>
                      <a:pt x="412" y="31"/>
                      <a:pt x="308" y="31"/>
                    </a:cubicBezTo>
                    <a:cubicBezTo>
                      <a:pt x="207" y="31"/>
                      <a:pt x="102" y="22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56"/>
              <p:cNvSpPr/>
              <p:nvPr/>
            </p:nvSpPr>
            <p:spPr>
              <a:xfrm>
                <a:off x="8601850" y="6790980"/>
                <a:ext cx="89332" cy="48662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15" extrusionOk="0">
                    <a:moveTo>
                      <a:pt x="1128" y="0"/>
                    </a:moveTo>
                    <a:lnTo>
                      <a:pt x="1128" y="0"/>
                    </a:lnTo>
                    <a:cubicBezTo>
                      <a:pt x="858" y="163"/>
                      <a:pt x="280" y="308"/>
                      <a:pt x="1" y="308"/>
                    </a:cubicBezTo>
                    <a:cubicBezTo>
                      <a:pt x="280" y="308"/>
                      <a:pt x="858" y="449"/>
                      <a:pt x="1128" y="615"/>
                    </a:cubicBezTo>
                    <a:cubicBezTo>
                      <a:pt x="1110" y="513"/>
                      <a:pt x="1097" y="409"/>
                      <a:pt x="1097" y="308"/>
                    </a:cubicBezTo>
                    <a:cubicBezTo>
                      <a:pt x="1097" y="203"/>
                      <a:pt x="1110" y="99"/>
                      <a:pt x="11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56"/>
              <p:cNvSpPr/>
              <p:nvPr/>
            </p:nvSpPr>
            <p:spPr>
              <a:xfrm>
                <a:off x="8661666" y="6671190"/>
                <a:ext cx="80312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01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0" y="200"/>
                      <a:pt x="507" y="707"/>
                      <a:pt x="581" y="1014"/>
                    </a:cubicBezTo>
                    <a:cubicBezTo>
                      <a:pt x="633" y="934"/>
                      <a:pt x="701" y="854"/>
                      <a:pt x="778" y="777"/>
                    </a:cubicBezTo>
                    <a:cubicBezTo>
                      <a:pt x="848" y="703"/>
                      <a:pt x="931" y="639"/>
                      <a:pt x="1014" y="581"/>
                    </a:cubicBezTo>
                    <a:cubicBezTo>
                      <a:pt x="707" y="504"/>
                      <a:pt x="197" y="19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56"/>
              <p:cNvSpPr/>
              <p:nvPr/>
            </p:nvSpPr>
            <p:spPr>
              <a:xfrm>
                <a:off x="8868964" y="6671190"/>
                <a:ext cx="80312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014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5" y="200"/>
                      <a:pt x="308" y="507"/>
                      <a:pt x="1" y="581"/>
                    </a:cubicBezTo>
                    <a:cubicBezTo>
                      <a:pt x="84" y="639"/>
                      <a:pt x="163" y="703"/>
                      <a:pt x="237" y="777"/>
                    </a:cubicBezTo>
                    <a:cubicBezTo>
                      <a:pt x="311" y="848"/>
                      <a:pt x="375" y="931"/>
                      <a:pt x="434" y="1014"/>
                    </a:cubicBezTo>
                    <a:cubicBezTo>
                      <a:pt x="511" y="707"/>
                      <a:pt x="818" y="197"/>
                      <a:pt x="10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56"/>
              <p:cNvSpPr/>
              <p:nvPr/>
            </p:nvSpPr>
            <p:spPr>
              <a:xfrm>
                <a:off x="8868964" y="6878725"/>
                <a:ext cx="80312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014" extrusionOk="0">
                    <a:moveTo>
                      <a:pt x="434" y="0"/>
                    </a:moveTo>
                    <a:cubicBezTo>
                      <a:pt x="375" y="83"/>
                      <a:pt x="314" y="166"/>
                      <a:pt x="237" y="237"/>
                    </a:cubicBezTo>
                    <a:cubicBezTo>
                      <a:pt x="163" y="311"/>
                      <a:pt x="84" y="375"/>
                      <a:pt x="1" y="433"/>
                    </a:cubicBezTo>
                    <a:cubicBezTo>
                      <a:pt x="308" y="510"/>
                      <a:pt x="818" y="817"/>
                      <a:pt x="1014" y="1014"/>
                    </a:cubicBezTo>
                    <a:cubicBezTo>
                      <a:pt x="815" y="814"/>
                      <a:pt x="508" y="307"/>
                      <a:pt x="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56"/>
              <p:cNvSpPr/>
              <p:nvPr/>
            </p:nvSpPr>
            <p:spPr>
              <a:xfrm>
                <a:off x="8661666" y="6878725"/>
                <a:ext cx="80312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014" extrusionOk="0">
                    <a:moveTo>
                      <a:pt x="581" y="0"/>
                    </a:moveTo>
                    <a:cubicBezTo>
                      <a:pt x="504" y="307"/>
                      <a:pt x="197" y="817"/>
                      <a:pt x="1" y="1014"/>
                    </a:cubicBezTo>
                    <a:cubicBezTo>
                      <a:pt x="200" y="814"/>
                      <a:pt x="707" y="507"/>
                      <a:pt x="1014" y="433"/>
                    </a:cubicBezTo>
                    <a:cubicBezTo>
                      <a:pt x="931" y="375"/>
                      <a:pt x="848" y="311"/>
                      <a:pt x="778" y="237"/>
                    </a:cubicBezTo>
                    <a:cubicBezTo>
                      <a:pt x="704" y="166"/>
                      <a:pt x="639" y="83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56"/>
              <p:cNvSpPr/>
              <p:nvPr/>
            </p:nvSpPr>
            <p:spPr>
              <a:xfrm>
                <a:off x="7950850" y="7672250"/>
                <a:ext cx="1058100" cy="4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9" name="Google Shape;2659;p56"/>
            <p:cNvSpPr/>
            <p:nvPr/>
          </p:nvSpPr>
          <p:spPr>
            <a:xfrm>
              <a:off x="8780981" y="6611612"/>
              <a:ext cx="48741" cy="89490"/>
            </a:xfrm>
            <a:custGeom>
              <a:avLst/>
              <a:gdLst/>
              <a:ahLst/>
              <a:cxnLst/>
              <a:rect l="l" t="t" r="r" b="b"/>
              <a:pathLst>
                <a:path w="616" h="1131" extrusionOk="0">
                  <a:moveTo>
                    <a:pt x="308" y="0"/>
                  </a:moveTo>
                  <a:cubicBezTo>
                    <a:pt x="308" y="280"/>
                    <a:pt x="167" y="857"/>
                    <a:pt x="1" y="1131"/>
                  </a:cubicBezTo>
                  <a:cubicBezTo>
                    <a:pt x="102" y="1109"/>
                    <a:pt x="200" y="1097"/>
                    <a:pt x="308" y="1097"/>
                  </a:cubicBezTo>
                  <a:cubicBezTo>
                    <a:pt x="412" y="1097"/>
                    <a:pt x="517" y="1109"/>
                    <a:pt x="615" y="1131"/>
                  </a:cubicBezTo>
                  <a:cubicBezTo>
                    <a:pt x="452" y="857"/>
                    <a:pt x="308" y="28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56"/>
          <p:cNvGrpSpPr/>
          <p:nvPr/>
        </p:nvGrpSpPr>
        <p:grpSpPr>
          <a:xfrm rot="837189">
            <a:off x="7706355" y="438893"/>
            <a:ext cx="1089197" cy="841120"/>
            <a:chOff x="8879809" y="4755125"/>
            <a:chExt cx="678471" cy="523942"/>
          </a:xfrm>
        </p:grpSpPr>
        <p:sp>
          <p:nvSpPr>
            <p:cNvPr id="2661" name="Google Shape;2661;p56"/>
            <p:cNvSpPr/>
            <p:nvPr/>
          </p:nvSpPr>
          <p:spPr>
            <a:xfrm>
              <a:off x="8880065" y="4755125"/>
              <a:ext cx="678216" cy="523942"/>
            </a:xfrm>
            <a:custGeom>
              <a:avLst/>
              <a:gdLst/>
              <a:ahLst/>
              <a:cxnLst/>
              <a:rect l="l" t="t" r="r" b="b"/>
              <a:pathLst>
                <a:path w="11707" h="9044" extrusionOk="0">
                  <a:moveTo>
                    <a:pt x="848" y="0"/>
                  </a:moveTo>
                  <a:lnTo>
                    <a:pt x="0" y="7228"/>
                  </a:lnTo>
                  <a:lnTo>
                    <a:pt x="4936" y="7228"/>
                  </a:lnTo>
                  <a:lnTo>
                    <a:pt x="4936" y="8309"/>
                  </a:lnTo>
                  <a:lnTo>
                    <a:pt x="4414" y="8309"/>
                  </a:lnTo>
                  <a:lnTo>
                    <a:pt x="4414" y="9043"/>
                  </a:lnTo>
                  <a:lnTo>
                    <a:pt x="7292" y="9043"/>
                  </a:lnTo>
                  <a:lnTo>
                    <a:pt x="7292" y="8309"/>
                  </a:lnTo>
                  <a:lnTo>
                    <a:pt x="6770" y="8309"/>
                  </a:lnTo>
                  <a:lnTo>
                    <a:pt x="6770" y="7228"/>
                  </a:lnTo>
                  <a:lnTo>
                    <a:pt x="11706" y="7228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6"/>
            <p:cNvSpPr/>
            <p:nvPr/>
          </p:nvSpPr>
          <p:spPr>
            <a:xfrm>
              <a:off x="8879809" y="4755125"/>
              <a:ext cx="678390" cy="418736"/>
            </a:xfrm>
            <a:custGeom>
              <a:avLst/>
              <a:gdLst/>
              <a:ahLst/>
              <a:cxnLst/>
              <a:rect l="l" t="t" r="r" b="b"/>
              <a:pathLst>
                <a:path w="11710" h="7228" extrusionOk="0">
                  <a:moveTo>
                    <a:pt x="848" y="0"/>
                  </a:moveTo>
                  <a:lnTo>
                    <a:pt x="1" y="7228"/>
                  </a:lnTo>
                  <a:lnTo>
                    <a:pt x="11710" y="7228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6"/>
            <p:cNvSpPr/>
            <p:nvPr/>
          </p:nvSpPr>
          <p:spPr>
            <a:xfrm>
              <a:off x="8913061" y="4784496"/>
              <a:ext cx="612057" cy="360050"/>
            </a:xfrm>
            <a:custGeom>
              <a:avLst/>
              <a:gdLst/>
              <a:ahLst/>
              <a:cxnLst/>
              <a:rect l="l" t="t" r="r" b="b"/>
              <a:pathLst>
                <a:path w="10565" h="6215" extrusionOk="0">
                  <a:moveTo>
                    <a:pt x="726" y="0"/>
                  </a:moveTo>
                  <a:lnTo>
                    <a:pt x="1" y="6214"/>
                  </a:lnTo>
                  <a:lnTo>
                    <a:pt x="10565" y="6214"/>
                  </a:lnTo>
                  <a:lnTo>
                    <a:pt x="9837" y="0"/>
                  </a:lnTo>
                  <a:close/>
                </a:path>
              </a:pathLst>
            </a:custGeom>
            <a:solidFill>
              <a:srgbClr val="B0C5D9">
                <a:alpha val="58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6"/>
            <p:cNvSpPr/>
            <p:nvPr/>
          </p:nvSpPr>
          <p:spPr>
            <a:xfrm>
              <a:off x="9214183" y="4784496"/>
              <a:ext cx="9849" cy="360050"/>
            </a:xfrm>
            <a:custGeom>
              <a:avLst/>
              <a:gdLst/>
              <a:ahLst/>
              <a:cxnLst/>
              <a:rect l="l" t="t" r="r" b="b"/>
              <a:pathLst>
                <a:path w="170" h="6215" extrusionOk="0">
                  <a:moveTo>
                    <a:pt x="0" y="0"/>
                  </a:moveTo>
                  <a:lnTo>
                    <a:pt x="0" y="6214"/>
                  </a:lnTo>
                  <a:lnTo>
                    <a:pt x="169" y="621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6"/>
            <p:cNvSpPr/>
            <p:nvPr/>
          </p:nvSpPr>
          <p:spPr>
            <a:xfrm>
              <a:off x="9301890" y="4783916"/>
              <a:ext cx="23926" cy="360282"/>
            </a:xfrm>
            <a:custGeom>
              <a:avLst/>
              <a:gdLst/>
              <a:ahLst/>
              <a:cxnLst/>
              <a:rect l="l" t="t" r="r" b="b"/>
              <a:pathLst>
                <a:path w="413" h="6219" extrusionOk="0">
                  <a:moveTo>
                    <a:pt x="170" y="1"/>
                  </a:moveTo>
                  <a:lnTo>
                    <a:pt x="1" y="7"/>
                  </a:lnTo>
                  <a:lnTo>
                    <a:pt x="243" y="6218"/>
                  </a:lnTo>
                  <a:lnTo>
                    <a:pt x="412" y="6212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6"/>
            <p:cNvSpPr/>
            <p:nvPr/>
          </p:nvSpPr>
          <p:spPr>
            <a:xfrm>
              <a:off x="9390350" y="4784264"/>
              <a:ext cx="37772" cy="360630"/>
            </a:xfrm>
            <a:custGeom>
              <a:avLst/>
              <a:gdLst/>
              <a:ahLst/>
              <a:cxnLst/>
              <a:rect l="l" t="t" r="r" b="b"/>
              <a:pathLst>
                <a:path w="652" h="6225" extrusionOk="0">
                  <a:moveTo>
                    <a:pt x="166" y="1"/>
                  </a:moveTo>
                  <a:lnTo>
                    <a:pt x="0" y="13"/>
                  </a:lnTo>
                  <a:lnTo>
                    <a:pt x="483" y="6224"/>
                  </a:lnTo>
                  <a:lnTo>
                    <a:pt x="652" y="621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6"/>
            <p:cNvSpPr/>
            <p:nvPr/>
          </p:nvSpPr>
          <p:spPr>
            <a:xfrm>
              <a:off x="9111878" y="4784496"/>
              <a:ext cx="23868" cy="360224"/>
            </a:xfrm>
            <a:custGeom>
              <a:avLst/>
              <a:gdLst/>
              <a:ahLst/>
              <a:cxnLst/>
              <a:rect l="l" t="t" r="r" b="b"/>
              <a:pathLst>
                <a:path w="412" h="6218" extrusionOk="0">
                  <a:moveTo>
                    <a:pt x="243" y="0"/>
                  </a:moveTo>
                  <a:lnTo>
                    <a:pt x="0" y="6211"/>
                  </a:lnTo>
                  <a:lnTo>
                    <a:pt x="169" y="6217"/>
                  </a:lnTo>
                  <a:lnTo>
                    <a:pt x="412" y="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6"/>
            <p:cNvSpPr/>
            <p:nvPr/>
          </p:nvSpPr>
          <p:spPr>
            <a:xfrm>
              <a:off x="9009689" y="4784264"/>
              <a:ext cx="38004" cy="360630"/>
            </a:xfrm>
            <a:custGeom>
              <a:avLst/>
              <a:gdLst/>
              <a:ahLst/>
              <a:cxnLst/>
              <a:rect l="l" t="t" r="r" b="b"/>
              <a:pathLst>
                <a:path w="656" h="6225" extrusionOk="0">
                  <a:moveTo>
                    <a:pt x="489" y="1"/>
                  </a:moveTo>
                  <a:lnTo>
                    <a:pt x="1" y="6212"/>
                  </a:lnTo>
                  <a:lnTo>
                    <a:pt x="170" y="6224"/>
                  </a:lnTo>
                  <a:lnTo>
                    <a:pt x="655" y="13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6"/>
            <p:cNvSpPr/>
            <p:nvPr/>
          </p:nvSpPr>
          <p:spPr>
            <a:xfrm>
              <a:off x="8946545" y="4851405"/>
              <a:ext cx="544971" cy="9791"/>
            </a:xfrm>
            <a:custGeom>
              <a:avLst/>
              <a:gdLst/>
              <a:ahLst/>
              <a:cxnLst/>
              <a:rect l="l" t="t" r="r" b="b"/>
              <a:pathLst>
                <a:path w="9407" h="169" extrusionOk="0">
                  <a:moveTo>
                    <a:pt x="0" y="0"/>
                  </a:moveTo>
                  <a:lnTo>
                    <a:pt x="0" y="169"/>
                  </a:lnTo>
                  <a:lnTo>
                    <a:pt x="9406" y="169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6"/>
            <p:cNvSpPr/>
            <p:nvPr/>
          </p:nvSpPr>
          <p:spPr>
            <a:xfrm>
              <a:off x="8938203" y="4923470"/>
              <a:ext cx="561656" cy="9849"/>
            </a:xfrm>
            <a:custGeom>
              <a:avLst/>
              <a:gdLst/>
              <a:ahLst/>
              <a:cxnLst/>
              <a:rect l="l" t="t" r="r" b="b"/>
              <a:pathLst>
                <a:path w="9695" h="170" extrusionOk="0">
                  <a:moveTo>
                    <a:pt x="0" y="0"/>
                  </a:moveTo>
                  <a:lnTo>
                    <a:pt x="0" y="169"/>
                  </a:lnTo>
                  <a:lnTo>
                    <a:pt x="9694" y="169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6"/>
            <p:cNvSpPr/>
            <p:nvPr/>
          </p:nvSpPr>
          <p:spPr>
            <a:xfrm>
              <a:off x="8929977" y="4995362"/>
              <a:ext cx="578398" cy="9791"/>
            </a:xfrm>
            <a:custGeom>
              <a:avLst/>
              <a:gdLst/>
              <a:ahLst/>
              <a:cxnLst/>
              <a:rect l="l" t="t" r="r" b="b"/>
              <a:pathLst>
                <a:path w="9984" h="169" extrusionOk="0">
                  <a:moveTo>
                    <a:pt x="1" y="0"/>
                  </a:moveTo>
                  <a:lnTo>
                    <a:pt x="1" y="169"/>
                  </a:lnTo>
                  <a:lnTo>
                    <a:pt x="9984" y="169"/>
                  </a:lnTo>
                  <a:lnTo>
                    <a:pt x="9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6"/>
            <p:cNvSpPr/>
            <p:nvPr/>
          </p:nvSpPr>
          <p:spPr>
            <a:xfrm>
              <a:off x="8921461" y="5067427"/>
              <a:ext cx="595314" cy="9849"/>
            </a:xfrm>
            <a:custGeom>
              <a:avLst/>
              <a:gdLst/>
              <a:ahLst/>
              <a:cxnLst/>
              <a:rect l="l" t="t" r="r" b="b"/>
              <a:pathLst>
                <a:path w="10276" h="170" extrusionOk="0">
                  <a:moveTo>
                    <a:pt x="0" y="0"/>
                  </a:moveTo>
                  <a:lnTo>
                    <a:pt x="0" y="169"/>
                  </a:lnTo>
                  <a:lnTo>
                    <a:pt x="10275" y="169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6"/>
            <p:cNvSpPr/>
            <p:nvPr/>
          </p:nvSpPr>
          <p:spPr>
            <a:xfrm>
              <a:off x="9165927" y="5172397"/>
              <a:ext cx="106132" cy="85450"/>
            </a:xfrm>
            <a:custGeom>
              <a:avLst/>
              <a:gdLst/>
              <a:ahLst/>
              <a:cxnLst/>
              <a:rect l="l" t="t" r="r" b="b"/>
              <a:pathLst>
                <a:path w="1832" h="1475" extrusionOk="0">
                  <a:moveTo>
                    <a:pt x="1" y="0"/>
                  </a:moveTo>
                  <a:lnTo>
                    <a:pt x="1" y="1475"/>
                  </a:lnTo>
                  <a:lnTo>
                    <a:pt x="1832" y="1475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6"/>
            <p:cNvSpPr/>
            <p:nvPr/>
          </p:nvSpPr>
          <p:spPr>
            <a:xfrm>
              <a:off x="9135688" y="5236468"/>
              <a:ext cx="166440" cy="42580"/>
            </a:xfrm>
            <a:custGeom>
              <a:avLst/>
              <a:gdLst/>
              <a:ahLst/>
              <a:cxnLst/>
              <a:rect l="l" t="t" r="r" b="b"/>
              <a:pathLst>
                <a:path w="2873" h="735" extrusionOk="0">
                  <a:moveTo>
                    <a:pt x="1" y="0"/>
                  </a:moveTo>
                  <a:lnTo>
                    <a:pt x="1" y="734"/>
                  </a:lnTo>
                  <a:lnTo>
                    <a:pt x="2873" y="734"/>
                  </a:lnTo>
                  <a:lnTo>
                    <a:pt x="2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6"/>
            <p:cNvSpPr/>
            <p:nvPr/>
          </p:nvSpPr>
          <p:spPr>
            <a:xfrm>
              <a:off x="9219190" y="4755125"/>
              <a:ext cx="339021" cy="523942"/>
            </a:xfrm>
            <a:custGeom>
              <a:avLst/>
              <a:gdLst/>
              <a:ahLst/>
              <a:cxnLst/>
              <a:rect l="l" t="t" r="r" b="b"/>
              <a:pathLst>
                <a:path w="5852" h="9044" extrusionOk="0">
                  <a:moveTo>
                    <a:pt x="0" y="0"/>
                  </a:moveTo>
                  <a:lnTo>
                    <a:pt x="0" y="9043"/>
                  </a:lnTo>
                  <a:lnTo>
                    <a:pt x="1435" y="9043"/>
                  </a:lnTo>
                  <a:lnTo>
                    <a:pt x="1435" y="8309"/>
                  </a:lnTo>
                  <a:lnTo>
                    <a:pt x="913" y="8309"/>
                  </a:lnTo>
                  <a:lnTo>
                    <a:pt x="913" y="7228"/>
                  </a:lnTo>
                  <a:lnTo>
                    <a:pt x="5852" y="7228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76" name="Google Shape;2676;p56"/>
          <p:cNvPicPr preferRelativeResize="0"/>
          <p:nvPr/>
        </p:nvPicPr>
        <p:blipFill rotWithShape="1">
          <a:blip r:embed="rId3">
            <a:alphaModFix/>
          </a:blip>
          <a:srcRect l="4713" r="60650" b="51498"/>
          <a:stretch/>
        </p:blipFill>
        <p:spPr>
          <a:xfrm>
            <a:off x="2193275" y="1276375"/>
            <a:ext cx="1440600" cy="1441200"/>
          </a:xfrm>
          <a:prstGeom prst="roundRect">
            <a:avLst>
              <a:gd name="adj" fmla="val 13632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77" name="Google Shape;2677;p56"/>
          <p:cNvSpPr txBox="1">
            <a:spLocks noGrp="1"/>
          </p:cNvSpPr>
          <p:nvPr>
            <p:ph type="title" idx="3"/>
          </p:nvPr>
        </p:nvSpPr>
        <p:spPr>
          <a:xfrm>
            <a:off x="4181875" y="3156400"/>
            <a:ext cx="29667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DAMIAN </a:t>
            </a:r>
            <a:r>
              <a:rPr lang="en" dirty="0">
                <a:solidFill>
                  <a:schemeClr val="dk2"/>
                </a:solidFill>
              </a:rPr>
              <a:t>BRYSON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678" name="Google Shape;2678;p56"/>
          <p:cNvSpPr txBox="1">
            <a:spLocks noGrp="1"/>
          </p:cNvSpPr>
          <p:nvPr>
            <p:ph type="subTitle" idx="4"/>
          </p:nvPr>
        </p:nvSpPr>
        <p:spPr>
          <a:xfrm>
            <a:off x="4181875" y="3467225"/>
            <a:ext cx="29667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Read access to all objects except Certifications</a:t>
            </a:r>
            <a:endParaRPr dirty="0"/>
          </a:p>
        </p:txBody>
      </p:sp>
      <p:pic>
        <p:nvPicPr>
          <p:cNvPr id="2679" name="Google Shape;2679;p56"/>
          <p:cNvPicPr preferRelativeResize="0"/>
          <p:nvPr/>
        </p:nvPicPr>
        <p:blipFill rotWithShape="1">
          <a:blip r:embed="rId4">
            <a:alphaModFix/>
          </a:blip>
          <a:srcRect l="10222" t="1422" r="53606" b="44285"/>
          <a:stretch/>
        </p:blipFill>
        <p:spPr>
          <a:xfrm>
            <a:off x="2193275" y="2990875"/>
            <a:ext cx="1440600" cy="1441200"/>
          </a:xfrm>
          <a:prstGeom prst="roundRect">
            <a:avLst>
              <a:gd name="adj" fmla="val 13632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0"/>
          <p:cNvSpPr/>
          <p:nvPr/>
        </p:nvSpPr>
        <p:spPr>
          <a:xfrm>
            <a:off x="970750" y="792550"/>
            <a:ext cx="1371000" cy="1371000"/>
          </a:xfrm>
          <a:prstGeom prst="roundRect">
            <a:avLst>
              <a:gd name="adj" fmla="val 11881"/>
            </a:avLst>
          </a:prstGeom>
          <a:solidFill>
            <a:schemeClr val="dk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0"/>
          <p:cNvSpPr txBox="1">
            <a:spLocks noGrp="1"/>
          </p:cNvSpPr>
          <p:nvPr>
            <p:ph type="title"/>
          </p:nvPr>
        </p:nvSpPr>
        <p:spPr>
          <a:xfrm>
            <a:off x="851050" y="2381675"/>
            <a:ext cx="46338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BUSINESSES VS. </a:t>
            </a:r>
            <a:r>
              <a:rPr lang="en" dirty="0">
                <a:solidFill>
                  <a:schemeClr val="dk2"/>
                </a:solidFill>
              </a:rPr>
              <a:t>HOUSEHOLDS</a:t>
            </a:r>
            <a:endParaRPr i="1" dirty="0">
              <a:solidFill>
                <a:schemeClr val="dk2"/>
              </a:solidFill>
            </a:endParaRPr>
          </a:p>
        </p:txBody>
      </p:sp>
      <p:sp>
        <p:nvSpPr>
          <p:cNvPr id="624" name="Google Shape;624;p40"/>
          <p:cNvSpPr txBox="1">
            <a:spLocks noGrp="1"/>
          </p:cNvSpPr>
          <p:nvPr>
            <p:ph type="title" idx="2"/>
          </p:nvPr>
        </p:nvSpPr>
        <p:spPr>
          <a:xfrm>
            <a:off x="970800" y="932375"/>
            <a:ext cx="1371000" cy="10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5" name="Google Shape;625;p40"/>
          <p:cNvSpPr txBox="1">
            <a:spLocks noGrp="1"/>
          </p:cNvSpPr>
          <p:nvPr>
            <p:ph type="subTitle" idx="1"/>
          </p:nvPr>
        </p:nvSpPr>
        <p:spPr>
          <a:xfrm>
            <a:off x="851050" y="3572075"/>
            <a:ext cx="46338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information only for each</a:t>
            </a:r>
            <a:endParaRPr dirty="0"/>
          </a:p>
        </p:txBody>
      </p:sp>
      <p:grpSp>
        <p:nvGrpSpPr>
          <p:cNvPr id="626" name="Google Shape;626;p40"/>
          <p:cNvGrpSpPr/>
          <p:nvPr/>
        </p:nvGrpSpPr>
        <p:grpSpPr>
          <a:xfrm rot="-1076310">
            <a:off x="4472503" y="194209"/>
            <a:ext cx="1048076" cy="528943"/>
            <a:chOff x="3074383" y="127425"/>
            <a:chExt cx="1048062" cy="528936"/>
          </a:xfrm>
        </p:grpSpPr>
        <p:sp>
          <p:nvSpPr>
            <p:cNvPr id="627" name="Google Shape;627;p40"/>
            <p:cNvSpPr/>
            <p:nvPr/>
          </p:nvSpPr>
          <p:spPr>
            <a:xfrm>
              <a:off x="3075463" y="127425"/>
              <a:ext cx="1046983" cy="528759"/>
            </a:xfrm>
            <a:custGeom>
              <a:avLst/>
              <a:gdLst/>
              <a:ahLst/>
              <a:cxnLst/>
              <a:rect l="l" t="t" r="r" b="b"/>
              <a:pathLst>
                <a:path w="17690" h="8934" extrusionOk="0">
                  <a:moveTo>
                    <a:pt x="9062" y="1"/>
                  </a:moveTo>
                  <a:cubicBezTo>
                    <a:pt x="7228" y="1"/>
                    <a:pt x="5649" y="1110"/>
                    <a:pt x="4961" y="2692"/>
                  </a:cubicBezTo>
                  <a:cubicBezTo>
                    <a:pt x="3588" y="2704"/>
                    <a:pt x="2427" y="3598"/>
                    <a:pt x="2021" y="4839"/>
                  </a:cubicBezTo>
                  <a:cubicBezTo>
                    <a:pt x="1987" y="4906"/>
                    <a:pt x="1951" y="4977"/>
                    <a:pt x="1920" y="5048"/>
                  </a:cubicBezTo>
                  <a:cubicBezTo>
                    <a:pt x="860" y="5054"/>
                    <a:pt x="6" y="5914"/>
                    <a:pt x="6" y="6977"/>
                  </a:cubicBezTo>
                  <a:cubicBezTo>
                    <a:pt x="0" y="8046"/>
                    <a:pt x="869" y="8909"/>
                    <a:pt x="1935" y="8909"/>
                  </a:cubicBezTo>
                  <a:lnTo>
                    <a:pt x="4614" y="8909"/>
                  </a:lnTo>
                  <a:cubicBezTo>
                    <a:pt x="4737" y="8924"/>
                    <a:pt x="4859" y="8933"/>
                    <a:pt x="4985" y="8933"/>
                  </a:cubicBezTo>
                  <a:lnTo>
                    <a:pt x="13792" y="8933"/>
                  </a:lnTo>
                  <a:cubicBezTo>
                    <a:pt x="13909" y="8933"/>
                    <a:pt x="14022" y="8924"/>
                    <a:pt x="14136" y="8912"/>
                  </a:cubicBezTo>
                  <a:lnTo>
                    <a:pt x="16342" y="8912"/>
                  </a:lnTo>
                  <a:cubicBezTo>
                    <a:pt x="17088" y="8912"/>
                    <a:pt x="17690" y="8310"/>
                    <a:pt x="17690" y="7566"/>
                  </a:cubicBezTo>
                  <a:cubicBezTo>
                    <a:pt x="17690" y="6943"/>
                    <a:pt x="17269" y="6418"/>
                    <a:pt x="16695" y="6264"/>
                  </a:cubicBezTo>
                  <a:cubicBezTo>
                    <a:pt x="16704" y="6184"/>
                    <a:pt x="16707" y="6101"/>
                    <a:pt x="16707" y="6018"/>
                  </a:cubicBezTo>
                  <a:cubicBezTo>
                    <a:pt x="16707" y="4409"/>
                    <a:pt x="15402" y="3103"/>
                    <a:pt x="13792" y="3103"/>
                  </a:cubicBezTo>
                  <a:cubicBezTo>
                    <a:pt x="13635" y="3103"/>
                    <a:pt x="13482" y="3116"/>
                    <a:pt x="13328" y="3140"/>
                  </a:cubicBezTo>
                  <a:cubicBezTo>
                    <a:pt x="12763" y="1322"/>
                    <a:pt x="1106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074383" y="327408"/>
              <a:ext cx="543851" cy="327293"/>
            </a:xfrm>
            <a:custGeom>
              <a:avLst/>
              <a:gdLst/>
              <a:ahLst/>
              <a:cxnLst/>
              <a:rect l="l" t="t" r="r" b="b"/>
              <a:pathLst>
                <a:path w="9189" h="5530" extrusionOk="0">
                  <a:moveTo>
                    <a:pt x="4455" y="1"/>
                  </a:moveTo>
                  <a:cubicBezTo>
                    <a:pt x="3318" y="1"/>
                    <a:pt x="2341" y="689"/>
                    <a:pt x="1917" y="1669"/>
                  </a:cubicBezTo>
                  <a:cubicBezTo>
                    <a:pt x="858" y="1675"/>
                    <a:pt x="1" y="2535"/>
                    <a:pt x="1" y="3598"/>
                  </a:cubicBezTo>
                  <a:cubicBezTo>
                    <a:pt x="1" y="4667"/>
                    <a:pt x="864" y="5530"/>
                    <a:pt x="1933" y="5530"/>
                  </a:cubicBezTo>
                  <a:lnTo>
                    <a:pt x="7385" y="5530"/>
                  </a:lnTo>
                  <a:cubicBezTo>
                    <a:pt x="8383" y="5530"/>
                    <a:pt x="9188" y="4725"/>
                    <a:pt x="9188" y="3727"/>
                  </a:cubicBezTo>
                  <a:cubicBezTo>
                    <a:pt x="9188" y="2731"/>
                    <a:pt x="8383" y="1921"/>
                    <a:pt x="7385" y="1921"/>
                  </a:cubicBezTo>
                  <a:cubicBezTo>
                    <a:pt x="7287" y="1921"/>
                    <a:pt x="7191" y="1930"/>
                    <a:pt x="7096" y="1945"/>
                  </a:cubicBezTo>
                  <a:cubicBezTo>
                    <a:pt x="6746" y="818"/>
                    <a:pt x="5696" y="1"/>
                    <a:pt x="4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184583" y="127425"/>
              <a:ext cx="878661" cy="528936"/>
            </a:xfrm>
            <a:custGeom>
              <a:avLst/>
              <a:gdLst/>
              <a:ahLst/>
              <a:cxnLst/>
              <a:rect l="l" t="t" r="r" b="b"/>
              <a:pathLst>
                <a:path w="14846" h="8937" extrusionOk="0">
                  <a:moveTo>
                    <a:pt x="7200" y="1"/>
                  </a:moveTo>
                  <a:cubicBezTo>
                    <a:pt x="5363" y="1"/>
                    <a:pt x="3788" y="1110"/>
                    <a:pt x="3099" y="2692"/>
                  </a:cubicBezTo>
                  <a:cubicBezTo>
                    <a:pt x="1385" y="2704"/>
                    <a:pt x="0" y="4098"/>
                    <a:pt x="0" y="5816"/>
                  </a:cubicBezTo>
                  <a:cubicBezTo>
                    <a:pt x="0" y="7539"/>
                    <a:pt x="1398" y="8936"/>
                    <a:pt x="3121" y="8936"/>
                  </a:cubicBezTo>
                  <a:lnTo>
                    <a:pt x="11931" y="8936"/>
                  </a:lnTo>
                  <a:cubicBezTo>
                    <a:pt x="13540" y="8936"/>
                    <a:pt x="14846" y="7631"/>
                    <a:pt x="14846" y="6021"/>
                  </a:cubicBezTo>
                  <a:cubicBezTo>
                    <a:pt x="14846" y="4412"/>
                    <a:pt x="13540" y="3103"/>
                    <a:pt x="11931" y="3103"/>
                  </a:cubicBezTo>
                  <a:cubicBezTo>
                    <a:pt x="11774" y="3103"/>
                    <a:pt x="11620" y="3116"/>
                    <a:pt x="11467" y="3143"/>
                  </a:cubicBezTo>
                  <a:cubicBezTo>
                    <a:pt x="10902" y="1322"/>
                    <a:pt x="9203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458724" y="311961"/>
              <a:ext cx="663050" cy="342918"/>
            </a:xfrm>
            <a:custGeom>
              <a:avLst/>
              <a:gdLst/>
              <a:ahLst/>
              <a:cxnLst/>
              <a:rect l="l" t="t" r="r" b="b"/>
              <a:pathLst>
                <a:path w="11203" h="5794" extrusionOk="0">
                  <a:moveTo>
                    <a:pt x="4663" y="1"/>
                  </a:moveTo>
                  <a:cubicBezTo>
                    <a:pt x="3474" y="1"/>
                    <a:pt x="2451" y="719"/>
                    <a:pt x="2006" y="1748"/>
                  </a:cubicBezTo>
                  <a:cubicBezTo>
                    <a:pt x="897" y="1755"/>
                    <a:pt x="0" y="2658"/>
                    <a:pt x="0" y="3773"/>
                  </a:cubicBezTo>
                  <a:cubicBezTo>
                    <a:pt x="0" y="4888"/>
                    <a:pt x="906" y="5794"/>
                    <a:pt x="2021" y="5794"/>
                  </a:cubicBezTo>
                  <a:lnTo>
                    <a:pt x="9854" y="5794"/>
                  </a:lnTo>
                  <a:cubicBezTo>
                    <a:pt x="10601" y="5794"/>
                    <a:pt x="11203" y="5192"/>
                    <a:pt x="11203" y="4448"/>
                  </a:cubicBezTo>
                  <a:cubicBezTo>
                    <a:pt x="11203" y="3702"/>
                    <a:pt x="10598" y="3097"/>
                    <a:pt x="9851" y="3097"/>
                  </a:cubicBezTo>
                  <a:cubicBezTo>
                    <a:pt x="9820" y="3097"/>
                    <a:pt x="9790" y="3097"/>
                    <a:pt x="9759" y="3100"/>
                  </a:cubicBezTo>
                  <a:cubicBezTo>
                    <a:pt x="9495" y="2261"/>
                    <a:pt x="8712" y="1659"/>
                    <a:pt x="7790" y="1659"/>
                  </a:cubicBezTo>
                  <a:cubicBezTo>
                    <a:pt x="7624" y="1659"/>
                    <a:pt x="7464" y="1678"/>
                    <a:pt x="7311" y="1718"/>
                  </a:cubicBezTo>
                  <a:cubicBezTo>
                    <a:pt x="6856" y="707"/>
                    <a:pt x="5843" y="1"/>
                    <a:pt x="4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 rot="-1118640">
            <a:off x="295030" y="172998"/>
            <a:ext cx="387186" cy="741133"/>
            <a:chOff x="6692313" y="4433554"/>
            <a:chExt cx="421445" cy="806710"/>
          </a:xfrm>
        </p:grpSpPr>
        <p:sp>
          <p:nvSpPr>
            <p:cNvPr id="632" name="Google Shape;632;p40"/>
            <p:cNvSpPr/>
            <p:nvPr/>
          </p:nvSpPr>
          <p:spPr>
            <a:xfrm>
              <a:off x="6692313" y="4433554"/>
              <a:ext cx="421111" cy="806536"/>
            </a:xfrm>
            <a:custGeom>
              <a:avLst/>
              <a:gdLst/>
              <a:ahLst/>
              <a:cxnLst/>
              <a:rect l="l" t="t" r="r" b="b"/>
              <a:pathLst>
                <a:path w="7269" h="13922" extrusionOk="0">
                  <a:moveTo>
                    <a:pt x="4114" y="3960"/>
                  </a:moveTo>
                  <a:cubicBezTo>
                    <a:pt x="4197" y="4000"/>
                    <a:pt x="4277" y="4034"/>
                    <a:pt x="4350" y="4061"/>
                  </a:cubicBezTo>
                  <a:cubicBezTo>
                    <a:pt x="4363" y="4166"/>
                    <a:pt x="4366" y="4267"/>
                    <a:pt x="4363" y="4369"/>
                  </a:cubicBezTo>
                  <a:cubicBezTo>
                    <a:pt x="4363" y="4544"/>
                    <a:pt x="4323" y="4713"/>
                    <a:pt x="4289" y="4882"/>
                  </a:cubicBezTo>
                  <a:cubicBezTo>
                    <a:pt x="4240" y="5047"/>
                    <a:pt x="4184" y="5210"/>
                    <a:pt x="4114" y="5358"/>
                  </a:cubicBezTo>
                  <a:cubicBezTo>
                    <a:pt x="4043" y="5508"/>
                    <a:pt x="3960" y="5643"/>
                    <a:pt x="3874" y="5772"/>
                  </a:cubicBezTo>
                  <a:cubicBezTo>
                    <a:pt x="3785" y="5895"/>
                    <a:pt x="3699" y="6012"/>
                    <a:pt x="3610" y="6107"/>
                  </a:cubicBezTo>
                  <a:cubicBezTo>
                    <a:pt x="3537" y="6186"/>
                    <a:pt x="3464" y="6259"/>
                    <a:pt x="3397" y="6321"/>
                  </a:cubicBezTo>
                  <a:lnTo>
                    <a:pt x="3397" y="6321"/>
                  </a:lnTo>
                  <a:lnTo>
                    <a:pt x="2480" y="6322"/>
                  </a:lnTo>
                  <a:lnTo>
                    <a:pt x="4114" y="3960"/>
                  </a:lnTo>
                  <a:close/>
                  <a:moveTo>
                    <a:pt x="4983" y="1"/>
                  </a:moveTo>
                  <a:lnTo>
                    <a:pt x="4012" y="1490"/>
                  </a:lnTo>
                  <a:cubicBezTo>
                    <a:pt x="3395" y="848"/>
                    <a:pt x="2538" y="483"/>
                    <a:pt x="2301" y="277"/>
                  </a:cubicBezTo>
                  <a:lnTo>
                    <a:pt x="2301" y="277"/>
                  </a:lnTo>
                  <a:cubicBezTo>
                    <a:pt x="2301" y="277"/>
                    <a:pt x="2102" y="1082"/>
                    <a:pt x="2320" y="2099"/>
                  </a:cubicBezTo>
                  <a:cubicBezTo>
                    <a:pt x="2403" y="2492"/>
                    <a:pt x="2639" y="2845"/>
                    <a:pt x="2934" y="3143"/>
                  </a:cubicBezTo>
                  <a:lnTo>
                    <a:pt x="673" y="6608"/>
                  </a:lnTo>
                  <a:lnTo>
                    <a:pt x="1" y="7631"/>
                  </a:lnTo>
                  <a:lnTo>
                    <a:pt x="1217" y="7631"/>
                  </a:lnTo>
                  <a:lnTo>
                    <a:pt x="4750" y="7637"/>
                  </a:lnTo>
                  <a:lnTo>
                    <a:pt x="1217" y="13922"/>
                  </a:lnTo>
                  <a:lnTo>
                    <a:pt x="6439" y="7345"/>
                  </a:lnTo>
                  <a:lnTo>
                    <a:pt x="7268" y="6304"/>
                  </a:lnTo>
                  <a:lnTo>
                    <a:pt x="5886" y="6307"/>
                  </a:lnTo>
                  <a:lnTo>
                    <a:pt x="4301" y="6310"/>
                  </a:lnTo>
                  <a:lnTo>
                    <a:pt x="4301" y="6310"/>
                  </a:lnTo>
                  <a:cubicBezTo>
                    <a:pt x="4338" y="6258"/>
                    <a:pt x="4378" y="6199"/>
                    <a:pt x="4421" y="6141"/>
                  </a:cubicBezTo>
                  <a:cubicBezTo>
                    <a:pt x="4479" y="6080"/>
                    <a:pt x="4535" y="6000"/>
                    <a:pt x="4614" y="5941"/>
                  </a:cubicBezTo>
                  <a:cubicBezTo>
                    <a:pt x="4654" y="5911"/>
                    <a:pt x="4691" y="5877"/>
                    <a:pt x="4731" y="5846"/>
                  </a:cubicBezTo>
                  <a:cubicBezTo>
                    <a:pt x="4759" y="5825"/>
                    <a:pt x="4783" y="5803"/>
                    <a:pt x="4814" y="5785"/>
                  </a:cubicBezTo>
                  <a:cubicBezTo>
                    <a:pt x="5072" y="5919"/>
                    <a:pt x="5321" y="5978"/>
                    <a:pt x="5555" y="5978"/>
                  </a:cubicBezTo>
                  <a:cubicBezTo>
                    <a:pt x="6434" y="5978"/>
                    <a:pt x="7111" y="5150"/>
                    <a:pt x="7268" y="4372"/>
                  </a:cubicBezTo>
                  <a:lnTo>
                    <a:pt x="7268" y="4372"/>
                  </a:lnTo>
                  <a:cubicBezTo>
                    <a:pt x="7249" y="4374"/>
                    <a:pt x="7227" y="4375"/>
                    <a:pt x="7204" y="4375"/>
                  </a:cubicBezTo>
                  <a:cubicBezTo>
                    <a:pt x="6957" y="4375"/>
                    <a:pt x="6490" y="4254"/>
                    <a:pt x="6028" y="4254"/>
                  </a:cubicBezTo>
                  <a:cubicBezTo>
                    <a:pt x="5373" y="4254"/>
                    <a:pt x="4727" y="4498"/>
                    <a:pt x="4734" y="5677"/>
                  </a:cubicBezTo>
                  <a:cubicBezTo>
                    <a:pt x="4657" y="5723"/>
                    <a:pt x="4590" y="5782"/>
                    <a:pt x="4522" y="5834"/>
                  </a:cubicBezTo>
                  <a:cubicBezTo>
                    <a:pt x="4439" y="5895"/>
                    <a:pt x="4375" y="5981"/>
                    <a:pt x="4304" y="6049"/>
                  </a:cubicBezTo>
                  <a:cubicBezTo>
                    <a:pt x="4243" y="6126"/>
                    <a:pt x="4194" y="6202"/>
                    <a:pt x="4144" y="6273"/>
                  </a:cubicBezTo>
                  <a:lnTo>
                    <a:pt x="4120" y="6319"/>
                  </a:lnTo>
                  <a:lnTo>
                    <a:pt x="3618" y="6320"/>
                  </a:lnTo>
                  <a:lnTo>
                    <a:pt x="3618" y="6320"/>
                  </a:lnTo>
                  <a:cubicBezTo>
                    <a:pt x="3654" y="6287"/>
                    <a:pt x="3688" y="6254"/>
                    <a:pt x="3724" y="6212"/>
                  </a:cubicBezTo>
                  <a:cubicBezTo>
                    <a:pt x="3816" y="6107"/>
                    <a:pt x="3908" y="5987"/>
                    <a:pt x="4000" y="5858"/>
                  </a:cubicBezTo>
                  <a:cubicBezTo>
                    <a:pt x="4086" y="5726"/>
                    <a:pt x="4178" y="5582"/>
                    <a:pt x="4249" y="5425"/>
                  </a:cubicBezTo>
                  <a:cubicBezTo>
                    <a:pt x="4326" y="5272"/>
                    <a:pt x="4384" y="5097"/>
                    <a:pt x="4433" y="4922"/>
                  </a:cubicBezTo>
                  <a:cubicBezTo>
                    <a:pt x="4476" y="4743"/>
                    <a:pt x="4510" y="4559"/>
                    <a:pt x="4516" y="4372"/>
                  </a:cubicBezTo>
                  <a:cubicBezTo>
                    <a:pt x="4522" y="4280"/>
                    <a:pt x="4510" y="4184"/>
                    <a:pt x="4507" y="4092"/>
                  </a:cubicBezTo>
                  <a:cubicBezTo>
                    <a:pt x="4501" y="4043"/>
                    <a:pt x="4492" y="4000"/>
                    <a:pt x="4485" y="3957"/>
                  </a:cubicBezTo>
                  <a:cubicBezTo>
                    <a:pt x="4599" y="3665"/>
                    <a:pt x="4661" y="3398"/>
                    <a:pt x="4676" y="3146"/>
                  </a:cubicBezTo>
                  <a:lnTo>
                    <a:pt x="6519" y="452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692704" y="4433554"/>
              <a:ext cx="421053" cy="806710"/>
            </a:xfrm>
            <a:custGeom>
              <a:avLst/>
              <a:gdLst/>
              <a:ahLst/>
              <a:cxnLst/>
              <a:rect l="l" t="t" r="r" b="b"/>
              <a:pathLst>
                <a:path w="7268" h="13925" extrusionOk="0">
                  <a:moveTo>
                    <a:pt x="4989" y="1"/>
                  </a:moveTo>
                  <a:lnTo>
                    <a:pt x="673" y="6608"/>
                  </a:lnTo>
                  <a:lnTo>
                    <a:pt x="0" y="7637"/>
                  </a:lnTo>
                  <a:lnTo>
                    <a:pt x="1217" y="7637"/>
                  </a:lnTo>
                  <a:lnTo>
                    <a:pt x="4749" y="7643"/>
                  </a:lnTo>
                  <a:lnTo>
                    <a:pt x="1217" y="13925"/>
                  </a:lnTo>
                  <a:lnTo>
                    <a:pt x="6442" y="7348"/>
                  </a:lnTo>
                  <a:lnTo>
                    <a:pt x="7268" y="6307"/>
                  </a:lnTo>
                  <a:lnTo>
                    <a:pt x="5886" y="6307"/>
                  </a:lnTo>
                  <a:lnTo>
                    <a:pt x="2476" y="6316"/>
                  </a:lnTo>
                  <a:lnTo>
                    <a:pt x="2476" y="6316"/>
                  </a:lnTo>
                  <a:lnTo>
                    <a:pt x="6525" y="452"/>
                  </a:lnTo>
                  <a:lnTo>
                    <a:pt x="6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814590" y="4449601"/>
              <a:ext cx="196855" cy="220317"/>
            </a:xfrm>
            <a:custGeom>
              <a:avLst/>
              <a:gdLst/>
              <a:ahLst/>
              <a:cxnLst/>
              <a:rect l="l" t="t" r="r" b="b"/>
              <a:pathLst>
                <a:path w="3398" h="3803" extrusionOk="0">
                  <a:moveTo>
                    <a:pt x="197" y="0"/>
                  </a:moveTo>
                  <a:cubicBezTo>
                    <a:pt x="197" y="0"/>
                    <a:pt x="0" y="805"/>
                    <a:pt x="215" y="1828"/>
                  </a:cubicBezTo>
                  <a:cubicBezTo>
                    <a:pt x="430" y="2844"/>
                    <a:pt x="1671" y="3594"/>
                    <a:pt x="2323" y="3803"/>
                  </a:cubicBezTo>
                  <a:cubicBezTo>
                    <a:pt x="3398" y="1361"/>
                    <a:pt x="655" y="402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965267" y="4679526"/>
              <a:ext cx="148481" cy="100165"/>
            </a:xfrm>
            <a:custGeom>
              <a:avLst/>
              <a:gdLst/>
              <a:ahLst/>
              <a:cxnLst/>
              <a:rect l="l" t="t" r="r" b="b"/>
              <a:pathLst>
                <a:path w="2563" h="1729" extrusionOk="0">
                  <a:moveTo>
                    <a:pt x="1321" y="0"/>
                  </a:moveTo>
                  <a:cubicBezTo>
                    <a:pt x="655" y="0"/>
                    <a:pt x="1" y="254"/>
                    <a:pt x="29" y="1490"/>
                  </a:cubicBezTo>
                  <a:cubicBezTo>
                    <a:pt x="315" y="1656"/>
                    <a:pt x="592" y="1728"/>
                    <a:pt x="852" y="1728"/>
                  </a:cubicBezTo>
                  <a:cubicBezTo>
                    <a:pt x="1730" y="1728"/>
                    <a:pt x="2406" y="902"/>
                    <a:pt x="2563" y="120"/>
                  </a:cubicBezTo>
                  <a:lnTo>
                    <a:pt x="2563" y="120"/>
                  </a:lnTo>
                  <a:cubicBezTo>
                    <a:pt x="2544" y="122"/>
                    <a:pt x="2522" y="123"/>
                    <a:pt x="2499" y="123"/>
                  </a:cubicBezTo>
                  <a:cubicBezTo>
                    <a:pt x="2252" y="123"/>
                    <a:pt x="1784" y="0"/>
                    <a:pt x="1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873679" y="4542116"/>
              <a:ext cx="80816" cy="257394"/>
            </a:xfrm>
            <a:custGeom>
              <a:avLst/>
              <a:gdLst/>
              <a:ahLst/>
              <a:cxnLst/>
              <a:rect l="l" t="t" r="r" b="b"/>
              <a:pathLst>
                <a:path w="1395" h="4443" extrusionOk="0">
                  <a:moveTo>
                    <a:pt x="9" y="0"/>
                  </a:moveTo>
                  <a:lnTo>
                    <a:pt x="0" y="3"/>
                  </a:lnTo>
                  <a:cubicBezTo>
                    <a:pt x="0" y="3"/>
                    <a:pt x="55" y="71"/>
                    <a:pt x="160" y="194"/>
                  </a:cubicBezTo>
                  <a:cubicBezTo>
                    <a:pt x="212" y="265"/>
                    <a:pt x="283" y="344"/>
                    <a:pt x="360" y="440"/>
                  </a:cubicBezTo>
                  <a:cubicBezTo>
                    <a:pt x="424" y="523"/>
                    <a:pt x="492" y="606"/>
                    <a:pt x="565" y="707"/>
                  </a:cubicBezTo>
                  <a:cubicBezTo>
                    <a:pt x="648" y="814"/>
                    <a:pt x="728" y="931"/>
                    <a:pt x="811" y="1063"/>
                  </a:cubicBezTo>
                  <a:cubicBezTo>
                    <a:pt x="888" y="1198"/>
                    <a:pt x="974" y="1337"/>
                    <a:pt x="1038" y="1490"/>
                  </a:cubicBezTo>
                  <a:cubicBezTo>
                    <a:pt x="1084" y="1598"/>
                    <a:pt x="1131" y="1711"/>
                    <a:pt x="1161" y="1828"/>
                  </a:cubicBezTo>
                  <a:cubicBezTo>
                    <a:pt x="1177" y="1877"/>
                    <a:pt x="1189" y="1923"/>
                    <a:pt x="1195" y="1969"/>
                  </a:cubicBezTo>
                  <a:cubicBezTo>
                    <a:pt x="1226" y="2138"/>
                    <a:pt x="1238" y="2313"/>
                    <a:pt x="1235" y="2488"/>
                  </a:cubicBezTo>
                  <a:cubicBezTo>
                    <a:pt x="1235" y="2660"/>
                    <a:pt x="1201" y="2833"/>
                    <a:pt x="1161" y="3001"/>
                  </a:cubicBezTo>
                  <a:cubicBezTo>
                    <a:pt x="1112" y="3167"/>
                    <a:pt x="1057" y="3333"/>
                    <a:pt x="986" y="3478"/>
                  </a:cubicBezTo>
                  <a:cubicBezTo>
                    <a:pt x="916" y="3631"/>
                    <a:pt x="833" y="3766"/>
                    <a:pt x="747" y="3892"/>
                  </a:cubicBezTo>
                  <a:cubicBezTo>
                    <a:pt x="657" y="4015"/>
                    <a:pt x="571" y="4126"/>
                    <a:pt x="482" y="4227"/>
                  </a:cubicBezTo>
                  <a:cubicBezTo>
                    <a:pt x="406" y="4310"/>
                    <a:pt x="335" y="4381"/>
                    <a:pt x="267" y="4442"/>
                  </a:cubicBezTo>
                  <a:lnTo>
                    <a:pt x="489" y="4442"/>
                  </a:lnTo>
                  <a:cubicBezTo>
                    <a:pt x="525" y="4408"/>
                    <a:pt x="562" y="4368"/>
                    <a:pt x="596" y="4332"/>
                  </a:cubicBezTo>
                  <a:cubicBezTo>
                    <a:pt x="688" y="4227"/>
                    <a:pt x="780" y="4107"/>
                    <a:pt x="873" y="3978"/>
                  </a:cubicBezTo>
                  <a:cubicBezTo>
                    <a:pt x="962" y="3843"/>
                    <a:pt x="1051" y="3702"/>
                    <a:pt x="1124" y="3542"/>
                  </a:cubicBezTo>
                  <a:cubicBezTo>
                    <a:pt x="1201" y="3385"/>
                    <a:pt x="1256" y="3216"/>
                    <a:pt x="1309" y="3041"/>
                  </a:cubicBezTo>
                  <a:cubicBezTo>
                    <a:pt x="1349" y="2863"/>
                    <a:pt x="1389" y="2679"/>
                    <a:pt x="1389" y="2492"/>
                  </a:cubicBezTo>
                  <a:cubicBezTo>
                    <a:pt x="1395" y="2396"/>
                    <a:pt x="1385" y="2304"/>
                    <a:pt x="1389" y="2212"/>
                  </a:cubicBezTo>
                  <a:cubicBezTo>
                    <a:pt x="1373" y="2114"/>
                    <a:pt x="1358" y="2034"/>
                    <a:pt x="1330" y="1942"/>
                  </a:cubicBezTo>
                  <a:cubicBezTo>
                    <a:pt x="1312" y="1862"/>
                    <a:pt x="1284" y="1782"/>
                    <a:pt x="1253" y="1705"/>
                  </a:cubicBezTo>
                  <a:cubicBezTo>
                    <a:pt x="1220" y="1613"/>
                    <a:pt x="1180" y="1527"/>
                    <a:pt x="1140" y="1444"/>
                  </a:cubicBezTo>
                  <a:cubicBezTo>
                    <a:pt x="1063" y="1290"/>
                    <a:pt x="968" y="1152"/>
                    <a:pt x="882" y="1020"/>
                  </a:cubicBezTo>
                  <a:cubicBezTo>
                    <a:pt x="790" y="894"/>
                    <a:pt x="700" y="774"/>
                    <a:pt x="611" y="670"/>
                  </a:cubicBezTo>
                  <a:cubicBezTo>
                    <a:pt x="528" y="575"/>
                    <a:pt x="452" y="486"/>
                    <a:pt x="381" y="409"/>
                  </a:cubicBezTo>
                  <a:cubicBezTo>
                    <a:pt x="304" y="323"/>
                    <a:pt x="231" y="246"/>
                    <a:pt x="175" y="185"/>
                  </a:cubicBezTo>
                  <a:cubicBezTo>
                    <a:pt x="68" y="68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931146" y="4718803"/>
              <a:ext cx="151146" cy="79947"/>
            </a:xfrm>
            <a:custGeom>
              <a:avLst/>
              <a:gdLst/>
              <a:ahLst/>
              <a:cxnLst/>
              <a:rect l="l" t="t" r="r" b="b"/>
              <a:pathLst>
                <a:path w="2609" h="1380" extrusionOk="0">
                  <a:moveTo>
                    <a:pt x="2608" y="1"/>
                  </a:moveTo>
                  <a:cubicBezTo>
                    <a:pt x="2605" y="1"/>
                    <a:pt x="2593" y="10"/>
                    <a:pt x="2568" y="13"/>
                  </a:cubicBezTo>
                  <a:cubicBezTo>
                    <a:pt x="2550" y="25"/>
                    <a:pt x="2519" y="47"/>
                    <a:pt x="2473" y="62"/>
                  </a:cubicBezTo>
                  <a:cubicBezTo>
                    <a:pt x="2390" y="105"/>
                    <a:pt x="2258" y="139"/>
                    <a:pt x="2101" y="182"/>
                  </a:cubicBezTo>
                  <a:cubicBezTo>
                    <a:pt x="1785" y="268"/>
                    <a:pt x="1361" y="369"/>
                    <a:pt x="956" y="554"/>
                  </a:cubicBezTo>
                  <a:cubicBezTo>
                    <a:pt x="857" y="600"/>
                    <a:pt x="756" y="646"/>
                    <a:pt x="664" y="707"/>
                  </a:cubicBezTo>
                  <a:cubicBezTo>
                    <a:pt x="572" y="762"/>
                    <a:pt x="486" y="830"/>
                    <a:pt x="403" y="898"/>
                  </a:cubicBezTo>
                  <a:cubicBezTo>
                    <a:pt x="320" y="962"/>
                    <a:pt x="255" y="1042"/>
                    <a:pt x="185" y="1113"/>
                  </a:cubicBezTo>
                  <a:cubicBezTo>
                    <a:pt x="123" y="1189"/>
                    <a:pt x="74" y="1266"/>
                    <a:pt x="25" y="1334"/>
                  </a:cubicBezTo>
                  <a:lnTo>
                    <a:pt x="0" y="1380"/>
                  </a:lnTo>
                  <a:lnTo>
                    <a:pt x="185" y="1380"/>
                  </a:lnTo>
                  <a:cubicBezTo>
                    <a:pt x="218" y="1328"/>
                    <a:pt x="258" y="1269"/>
                    <a:pt x="304" y="1211"/>
                  </a:cubicBezTo>
                  <a:cubicBezTo>
                    <a:pt x="369" y="1149"/>
                    <a:pt x="424" y="1073"/>
                    <a:pt x="501" y="1011"/>
                  </a:cubicBezTo>
                  <a:cubicBezTo>
                    <a:pt x="538" y="980"/>
                    <a:pt x="578" y="947"/>
                    <a:pt x="615" y="916"/>
                  </a:cubicBezTo>
                  <a:cubicBezTo>
                    <a:pt x="655" y="885"/>
                    <a:pt x="701" y="858"/>
                    <a:pt x="741" y="827"/>
                  </a:cubicBezTo>
                  <a:cubicBezTo>
                    <a:pt x="824" y="765"/>
                    <a:pt x="919" y="716"/>
                    <a:pt x="1011" y="661"/>
                  </a:cubicBezTo>
                  <a:cubicBezTo>
                    <a:pt x="1392" y="461"/>
                    <a:pt x="1810" y="335"/>
                    <a:pt x="2117" y="231"/>
                  </a:cubicBezTo>
                  <a:cubicBezTo>
                    <a:pt x="2270" y="179"/>
                    <a:pt x="2399" y="133"/>
                    <a:pt x="2485" y="87"/>
                  </a:cubicBezTo>
                  <a:cubicBezTo>
                    <a:pt x="2528" y="62"/>
                    <a:pt x="2559" y="41"/>
                    <a:pt x="2577" y="25"/>
                  </a:cubicBezTo>
                  <a:cubicBezTo>
                    <a:pt x="2593" y="13"/>
                    <a:pt x="2605" y="7"/>
                    <a:pt x="2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 rot="1379457">
            <a:off x="7779775" y="240771"/>
            <a:ext cx="995893" cy="995653"/>
            <a:chOff x="-13250" y="2940250"/>
            <a:chExt cx="995857" cy="995617"/>
          </a:xfrm>
        </p:grpSpPr>
        <p:sp>
          <p:nvSpPr>
            <p:cNvPr id="669" name="Google Shape;669;p40"/>
            <p:cNvSpPr/>
            <p:nvPr/>
          </p:nvSpPr>
          <p:spPr>
            <a:xfrm>
              <a:off x="-13250" y="2940250"/>
              <a:ext cx="995857" cy="995617"/>
            </a:xfrm>
            <a:custGeom>
              <a:avLst/>
              <a:gdLst/>
              <a:ahLst/>
              <a:cxnLst/>
              <a:rect l="l" t="t" r="r" b="b"/>
              <a:pathLst>
                <a:path w="12435" h="12432" extrusionOk="0">
                  <a:moveTo>
                    <a:pt x="6220" y="0"/>
                  </a:moveTo>
                  <a:cubicBezTo>
                    <a:pt x="5987" y="0"/>
                    <a:pt x="5793" y="190"/>
                    <a:pt x="5793" y="427"/>
                  </a:cubicBezTo>
                  <a:lnTo>
                    <a:pt x="5793" y="1834"/>
                  </a:lnTo>
                  <a:cubicBezTo>
                    <a:pt x="5793" y="1987"/>
                    <a:pt x="5873" y="2120"/>
                    <a:pt x="5993" y="2196"/>
                  </a:cubicBezTo>
                  <a:cubicBezTo>
                    <a:pt x="5627" y="2215"/>
                    <a:pt x="5274" y="2285"/>
                    <a:pt x="4942" y="2396"/>
                  </a:cubicBezTo>
                  <a:cubicBezTo>
                    <a:pt x="5022" y="2279"/>
                    <a:pt x="5044" y="2126"/>
                    <a:pt x="4992" y="1987"/>
                  </a:cubicBezTo>
                  <a:lnTo>
                    <a:pt x="4469" y="679"/>
                  </a:lnTo>
                  <a:cubicBezTo>
                    <a:pt x="4402" y="513"/>
                    <a:pt x="4241" y="411"/>
                    <a:pt x="4072" y="411"/>
                  </a:cubicBezTo>
                  <a:cubicBezTo>
                    <a:pt x="4019" y="411"/>
                    <a:pt x="3966" y="421"/>
                    <a:pt x="3913" y="442"/>
                  </a:cubicBezTo>
                  <a:cubicBezTo>
                    <a:pt x="3806" y="482"/>
                    <a:pt x="3723" y="565"/>
                    <a:pt x="3677" y="673"/>
                  </a:cubicBezTo>
                  <a:cubicBezTo>
                    <a:pt x="3631" y="774"/>
                    <a:pt x="3631" y="894"/>
                    <a:pt x="3674" y="998"/>
                  </a:cubicBezTo>
                  <a:lnTo>
                    <a:pt x="4196" y="2307"/>
                  </a:lnTo>
                  <a:cubicBezTo>
                    <a:pt x="4251" y="2445"/>
                    <a:pt x="4368" y="2540"/>
                    <a:pt x="4512" y="2568"/>
                  </a:cubicBezTo>
                  <a:cubicBezTo>
                    <a:pt x="4159" y="2734"/>
                    <a:pt x="3830" y="2949"/>
                    <a:pt x="3545" y="3201"/>
                  </a:cubicBezTo>
                  <a:cubicBezTo>
                    <a:pt x="3569" y="3069"/>
                    <a:pt x="3532" y="2918"/>
                    <a:pt x="3428" y="2814"/>
                  </a:cubicBezTo>
                  <a:lnTo>
                    <a:pt x="2430" y="1818"/>
                  </a:lnTo>
                  <a:cubicBezTo>
                    <a:pt x="2347" y="1737"/>
                    <a:pt x="2238" y="1696"/>
                    <a:pt x="2128" y="1696"/>
                  </a:cubicBezTo>
                  <a:cubicBezTo>
                    <a:pt x="2019" y="1696"/>
                    <a:pt x="1909" y="1737"/>
                    <a:pt x="1825" y="1818"/>
                  </a:cubicBezTo>
                  <a:cubicBezTo>
                    <a:pt x="1659" y="1984"/>
                    <a:pt x="1659" y="2258"/>
                    <a:pt x="1825" y="2427"/>
                  </a:cubicBezTo>
                  <a:lnTo>
                    <a:pt x="2823" y="3425"/>
                  </a:lnTo>
                  <a:cubicBezTo>
                    <a:pt x="2903" y="3505"/>
                    <a:pt x="3010" y="3551"/>
                    <a:pt x="3124" y="3551"/>
                  </a:cubicBezTo>
                  <a:cubicBezTo>
                    <a:pt x="3152" y="3551"/>
                    <a:pt x="3179" y="3548"/>
                    <a:pt x="3207" y="3545"/>
                  </a:cubicBezTo>
                  <a:lnTo>
                    <a:pt x="3207" y="3545"/>
                  </a:lnTo>
                  <a:cubicBezTo>
                    <a:pt x="2970" y="3806"/>
                    <a:pt x="2771" y="4092"/>
                    <a:pt x="2611" y="4405"/>
                  </a:cubicBezTo>
                  <a:cubicBezTo>
                    <a:pt x="2608" y="4380"/>
                    <a:pt x="2599" y="4359"/>
                    <a:pt x="2593" y="4334"/>
                  </a:cubicBezTo>
                  <a:cubicBezTo>
                    <a:pt x="2550" y="4227"/>
                    <a:pt x="2470" y="4147"/>
                    <a:pt x="2362" y="4101"/>
                  </a:cubicBezTo>
                  <a:lnTo>
                    <a:pt x="1066" y="3548"/>
                  </a:lnTo>
                  <a:cubicBezTo>
                    <a:pt x="1014" y="3524"/>
                    <a:pt x="958" y="3513"/>
                    <a:pt x="901" y="3513"/>
                  </a:cubicBezTo>
                  <a:cubicBezTo>
                    <a:pt x="847" y="3513"/>
                    <a:pt x="792" y="3524"/>
                    <a:pt x="740" y="3545"/>
                  </a:cubicBezTo>
                  <a:cubicBezTo>
                    <a:pt x="633" y="3585"/>
                    <a:pt x="553" y="3668"/>
                    <a:pt x="507" y="3775"/>
                  </a:cubicBezTo>
                  <a:cubicBezTo>
                    <a:pt x="461" y="3877"/>
                    <a:pt x="461" y="3996"/>
                    <a:pt x="504" y="4101"/>
                  </a:cubicBezTo>
                  <a:cubicBezTo>
                    <a:pt x="544" y="4205"/>
                    <a:pt x="627" y="4288"/>
                    <a:pt x="734" y="4334"/>
                  </a:cubicBezTo>
                  <a:lnTo>
                    <a:pt x="2027" y="4887"/>
                  </a:lnTo>
                  <a:cubicBezTo>
                    <a:pt x="2080" y="4912"/>
                    <a:pt x="2138" y="4921"/>
                    <a:pt x="2196" y="4921"/>
                  </a:cubicBezTo>
                  <a:cubicBezTo>
                    <a:pt x="2273" y="4921"/>
                    <a:pt x="2350" y="4899"/>
                    <a:pt x="2414" y="4866"/>
                  </a:cubicBezTo>
                  <a:lnTo>
                    <a:pt x="2414" y="4866"/>
                  </a:lnTo>
                  <a:cubicBezTo>
                    <a:pt x="2288" y="5210"/>
                    <a:pt x="2209" y="5578"/>
                    <a:pt x="2181" y="5959"/>
                  </a:cubicBezTo>
                  <a:cubicBezTo>
                    <a:pt x="2104" y="5858"/>
                    <a:pt x="1981" y="5793"/>
                    <a:pt x="1843" y="5793"/>
                  </a:cubicBezTo>
                  <a:lnTo>
                    <a:pt x="427" y="5793"/>
                  </a:lnTo>
                  <a:cubicBezTo>
                    <a:pt x="194" y="5793"/>
                    <a:pt x="0" y="5987"/>
                    <a:pt x="0" y="6220"/>
                  </a:cubicBezTo>
                  <a:cubicBezTo>
                    <a:pt x="0" y="6454"/>
                    <a:pt x="194" y="6647"/>
                    <a:pt x="427" y="6647"/>
                  </a:cubicBezTo>
                  <a:lnTo>
                    <a:pt x="1837" y="6647"/>
                  </a:lnTo>
                  <a:cubicBezTo>
                    <a:pt x="1969" y="6647"/>
                    <a:pt x="2092" y="6580"/>
                    <a:pt x="2169" y="6484"/>
                  </a:cubicBezTo>
                  <a:cubicBezTo>
                    <a:pt x="2190" y="6825"/>
                    <a:pt x="2252" y="7157"/>
                    <a:pt x="2350" y="7470"/>
                  </a:cubicBezTo>
                  <a:cubicBezTo>
                    <a:pt x="2287" y="7438"/>
                    <a:pt x="2217" y="7421"/>
                    <a:pt x="2146" y="7421"/>
                  </a:cubicBezTo>
                  <a:cubicBezTo>
                    <a:pt x="2094" y="7421"/>
                    <a:pt x="2042" y="7430"/>
                    <a:pt x="1990" y="7449"/>
                  </a:cubicBezTo>
                  <a:lnTo>
                    <a:pt x="679" y="7971"/>
                  </a:lnTo>
                  <a:cubicBezTo>
                    <a:pt x="571" y="8014"/>
                    <a:pt x="491" y="8094"/>
                    <a:pt x="445" y="8202"/>
                  </a:cubicBezTo>
                  <a:cubicBezTo>
                    <a:pt x="399" y="8306"/>
                    <a:pt x="399" y="8423"/>
                    <a:pt x="442" y="8527"/>
                  </a:cubicBezTo>
                  <a:cubicBezTo>
                    <a:pt x="507" y="8693"/>
                    <a:pt x="664" y="8797"/>
                    <a:pt x="839" y="8797"/>
                  </a:cubicBezTo>
                  <a:cubicBezTo>
                    <a:pt x="891" y="8797"/>
                    <a:pt x="946" y="8785"/>
                    <a:pt x="995" y="8767"/>
                  </a:cubicBezTo>
                  <a:lnTo>
                    <a:pt x="2304" y="8245"/>
                  </a:lnTo>
                  <a:cubicBezTo>
                    <a:pt x="2427" y="8192"/>
                    <a:pt x="2513" y="8097"/>
                    <a:pt x="2550" y="7983"/>
                  </a:cubicBezTo>
                  <a:cubicBezTo>
                    <a:pt x="2706" y="8312"/>
                    <a:pt x="2906" y="8616"/>
                    <a:pt x="3142" y="8890"/>
                  </a:cubicBezTo>
                  <a:cubicBezTo>
                    <a:pt x="3132" y="8889"/>
                    <a:pt x="3121" y="8888"/>
                    <a:pt x="3110" y="8888"/>
                  </a:cubicBezTo>
                  <a:cubicBezTo>
                    <a:pt x="3001" y="8888"/>
                    <a:pt x="2892" y="8931"/>
                    <a:pt x="2811" y="9012"/>
                  </a:cubicBezTo>
                  <a:lnTo>
                    <a:pt x="1815" y="10005"/>
                  </a:lnTo>
                  <a:cubicBezTo>
                    <a:pt x="1653" y="10170"/>
                    <a:pt x="1653" y="10444"/>
                    <a:pt x="1815" y="10613"/>
                  </a:cubicBezTo>
                  <a:cubicBezTo>
                    <a:pt x="1898" y="10693"/>
                    <a:pt x="2006" y="10739"/>
                    <a:pt x="2119" y="10739"/>
                  </a:cubicBezTo>
                  <a:cubicBezTo>
                    <a:pt x="2236" y="10739"/>
                    <a:pt x="2344" y="10693"/>
                    <a:pt x="2424" y="10613"/>
                  </a:cubicBezTo>
                  <a:lnTo>
                    <a:pt x="3419" y="9618"/>
                  </a:lnTo>
                  <a:cubicBezTo>
                    <a:pt x="3499" y="9538"/>
                    <a:pt x="3545" y="9430"/>
                    <a:pt x="3545" y="9313"/>
                  </a:cubicBezTo>
                  <a:lnTo>
                    <a:pt x="3545" y="9289"/>
                  </a:lnTo>
                  <a:cubicBezTo>
                    <a:pt x="3791" y="9504"/>
                    <a:pt x="4058" y="9688"/>
                    <a:pt x="4346" y="9842"/>
                  </a:cubicBezTo>
                  <a:cubicBezTo>
                    <a:pt x="4340" y="9845"/>
                    <a:pt x="4334" y="9845"/>
                    <a:pt x="4328" y="9848"/>
                  </a:cubicBezTo>
                  <a:cubicBezTo>
                    <a:pt x="4221" y="9891"/>
                    <a:pt x="4141" y="9971"/>
                    <a:pt x="4095" y="10078"/>
                  </a:cubicBezTo>
                  <a:lnTo>
                    <a:pt x="3542" y="11372"/>
                  </a:lnTo>
                  <a:cubicBezTo>
                    <a:pt x="3450" y="11587"/>
                    <a:pt x="3548" y="11842"/>
                    <a:pt x="3766" y="11934"/>
                  </a:cubicBezTo>
                  <a:cubicBezTo>
                    <a:pt x="3821" y="11955"/>
                    <a:pt x="3880" y="11967"/>
                    <a:pt x="3935" y="11967"/>
                  </a:cubicBezTo>
                  <a:cubicBezTo>
                    <a:pt x="4110" y="11967"/>
                    <a:pt x="4264" y="11863"/>
                    <a:pt x="4328" y="11706"/>
                  </a:cubicBezTo>
                  <a:lnTo>
                    <a:pt x="4881" y="10413"/>
                  </a:lnTo>
                  <a:cubicBezTo>
                    <a:pt x="4927" y="10309"/>
                    <a:pt x="4927" y="10189"/>
                    <a:pt x="4884" y="10088"/>
                  </a:cubicBezTo>
                  <a:cubicBezTo>
                    <a:pt x="4884" y="10081"/>
                    <a:pt x="4881" y="10078"/>
                    <a:pt x="4878" y="10072"/>
                  </a:cubicBezTo>
                  <a:lnTo>
                    <a:pt x="4878" y="10072"/>
                  </a:lnTo>
                  <a:cubicBezTo>
                    <a:pt x="5207" y="10186"/>
                    <a:pt x="5557" y="10260"/>
                    <a:pt x="5916" y="10287"/>
                  </a:cubicBezTo>
                  <a:cubicBezTo>
                    <a:pt x="5833" y="10364"/>
                    <a:pt x="5784" y="10475"/>
                    <a:pt x="5784" y="10597"/>
                  </a:cubicBezTo>
                  <a:lnTo>
                    <a:pt x="5784" y="12007"/>
                  </a:lnTo>
                  <a:cubicBezTo>
                    <a:pt x="5784" y="12241"/>
                    <a:pt x="5974" y="12431"/>
                    <a:pt x="6208" y="12431"/>
                  </a:cubicBezTo>
                  <a:cubicBezTo>
                    <a:pt x="6444" y="12431"/>
                    <a:pt x="6635" y="12241"/>
                    <a:pt x="6635" y="12007"/>
                  </a:cubicBezTo>
                  <a:lnTo>
                    <a:pt x="6635" y="10601"/>
                  </a:lnTo>
                  <a:cubicBezTo>
                    <a:pt x="6635" y="10478"/>
                    <a:pt x="6583" y="10367"/>
                    <a:pt x="6500" y="10290"/>
                  </a:cubicBezTo>
                  <a:cubicBezTo>
                    <a:pt x="6831" y="10266"/>
                    <a:pt x="7145" y="10201"/>
                    <a:pt x="7449" y="10106"/>
                  </a:cubicBezTo>
                  <a:lnTo>
                    <a:pt x="7449" y="10106"/>
                  </a:lnTo>
                  <a:cubicBezTo>
                    <a:pt x="7400" y="10210"/>
                    <a:pt x="7391" y="10333"/>
                    <a:pt x="7437" y="10447"/>
                  </a:cubicBezTo>
                  <a:lnTo>
                    <a:pt x="7959" y="11756"/>
                  </a:lnTo>
                  <a:cubicBezTo>
                    <a:pt x="8026" y="11921"/>
                    <a:pt x="8183" y="12026"/>
                    <a:pt x="8355" y="12026"/>
                  </a:cubicBezTo>
                  <a:cubicBezTo>
                    <a:pt x="8410" y="12026"/>
                    <a:pt x="8463" y="12014"/>
                    <a:pt x="8512" y="11995"/>
                  </a:cubicBezTo>
                  <a:cubicBezTo>
                    <a:pt x="8733" y="11906"/>
                    <a:pt x="8840" y="11657"/>
                    <a:pt x="8751" y="11439"/>
                  </a:cubicBezTo>
                  <a:lnTo>
                    <a:pt x="8229" y="10127"/>
                  </a:lnTo>
                  <a:cubicBezTo>
                    <a:pt x="8183" y="10014"/>
                    <a:pt x="8091" y="9928"/>
                    <a:pt x="7983" y="9888"/>
                  </a:cubicBezTo>
                  <a:cubicBezTo>
                    <a:pt x="8306" y="9728"/>
                    <a:pt x="8604" y="9525"/>
                    <a:pt x="8874" y="9292"/>
                  </a:cubicBezTo>
                  <a:lnTo>
                    <a:pt x="8874" y="9292"/>
                  </a:lnTo>
                  <a:cubicBezTo>
                    <a:pt x="8865" y="9412"/>
                    <a:pt x="8908" y="9529"/>
                    <a:pt x="8997" y="9618"/>
                  </a:cubicBezTo>
                  <a:lnTo>
                    <a:pt x="9992" y="10613"/>
                  </a:lnTo>
                  <a:cubicBezTo>
                    <a:pt x="10072" y="10693"/>
                    <a:pt x="10180" y="10739"/>
                    <a:pt x="10293" y="10739"/>
                  </a:cubicBezTo>
                  <a:cubicBezTo>
                    <a:pt x="10410" y="10739"/>
                    <a:pt x="10518" y="10693"/>
                    <a:pt x="10597" y="10613"/>
                  </a:cubicBezTo>
                  <a:cubicBezTo>
                    <a:pt x="10677" y="10533"/>
                    <a:pt x="10723" y="10425"/>
                    <a:pt x="10723" y="10309"/>
                  </a:cubicBezTo>
                  <a:cubicBezTo>
                    <a:pt x="10723" y="10195"/>
                    <a:pt x="10677" y="10088"/>
                    <a:pt x="10597" y="10005"/>
                  </a:cubicBezTo>
                  <a:lnTo>
                    <a:pt x="9602" y="9012"/>
                  </a:lnTo>
                  <a:cubicBezTo>
                    <a:pt x="9522" y="8930"/>
                    <a:pt x="9415" y="8883"/>
                    <a:pt x="9301" y="8883"/>
                  </a:cubicBezTo>
                  <a:lnTo>
                    <a:pt x="9273" y="8883"/>
                  </a:lnTo>
                  <a:cubicBezTo>
                    <a:pt x="9489" y="8635"/>
                    <a:pt x="9673" y="8361"/>
                    <a:pt x="9823" y="8066"/>
                  </a:cubicBezTo>
                  <a:cubicBezTo>
                    <a:pt x="9826" y="8079"/>
                    <a:pt x="9829" y="8091"/>
                    <a:pt x="9833" y="8097"/>
                  </a:cubicBezTo>
                  <a:cubicBezTo>
                    <a:pt x="9876" y="8205"/>
                    <a:pt x="9955" y="8284"/>
                    <a:pt x="10063" y="8331"/>
                  </a:cubicBezTo>
                  <a:lnTo>
                    <a:pt x="11359" y="8890"/>
                  </a:lnTo>
                  <a:cubicBezTo>
                    <a:pt x="11411" y="8911"/>
                    <a:pt x="11470" y="8923"/>
                    <a:pt x="11528" y="8923"/>
                  </a:cubicBezTo>
                  <a:cubicBezTo>
                    <a:pt x="11700" y="8923"/>
                    <a:pt x="11854" y="8819"/>
                    <a:pt x="11918" y="8662"/>
                  </a:cubicBezTo>
                  <a:cubicBezTo>
                    <a:pt x="11964" y="8558"/>
                    <a:pt x="11964" y="8438"/>
                    <a:pt x="11921" y="8337"/>
                  </a:cubicBezTo>
                  <a:cubicBezTo>
                    <a:pt x="11881" y="8229"/>
                    <a:pt x="11798" y="8146"/>
                    <a:pt x="11691" y="8100"/>
                  </a:cubicBezTo>
                  <a:lnTo>
                    <a:pt x="10398" y="7547"/>
                  </a:lnTo>
                  <a:cubicBezTo>
                    <a:pt x="10345" y="7524"/>
                    <a:pt x="10288" y="7512"/>
                    <a:pt x="10232" y="7512"/>
                  </a:cubicBezTo>
                  <a:cubicBezTo>
                    <a:pt x="10178" y="7512"/>
                    <a:pt x="10123" y="7523"/>
                    <a:pt x="10072" y="7544"/>
                  </a:cubicBezTo>
                  <a:cubicBezTo>
                    <a:pt x="10060" y="7547"/>
                    <a:pt x="10048" y="7556"/>
                    <a:pt x="10038" y="7560"/>
                  </a:cubicBezTo>
                  <a:cubicBezTo>
                    <a:pt x="10155" y="7219"/>
                    <a:pt x="10229" y="6856"/>
                    <a:pt x="10247" y="6481"/>
                  </a:cubicBezTo>
                  <a:cubicBezTo>
                    <a:pt x="10324" y="6580"/>
                    <a:pt x="10447" y="6641"/>
                    <a:pt x="10582" y="6641"/>
                  </a:cubicBezTo>
                  <a:lnTo>
                    <a:pt x="11992" y="6641"/>
                  </a:lnTo>
                  <a:cubicBezTo>
                    <a:pt x="12225" y="6641"/>
                    <a:pt x="12419" y="6451"/>
                    <a:pt x="12419" y="6217"/>
                  </a:cubicBezTo>
                  <a:cubicBezTo>
                    <a:pt x="12434" y="5987"/>
                    <a:pt x="12241" y="5793"/>
                    <a:pt x="12007" y="5793"/>
                  </a:cubicBezTo>
                  <a:lnTo>
                    <a:pt x="10597" y="5793"/>
                  </a:lnTo>
                  <a:cubicBezTo>
                    <a:pt x="10459" y="5793"/>
                    <a:pt x="10336" y="5858"/>
                    <a:pt x="10260" y="5959"/>
                  </a:cubicBezTo>
                  <a:cubicBezTo>
                    <a:pt x="10238" y="5609"/>
                    <a:pt x="10167" y="5274"/>
                    <a:pt x="10060" y="4958"/>
                  </a:cubicBezTo>
                  <a:lnTo>
                    <a:pt x="10060" y="4958"/>
                  </a:lnTo>
                  <a:cubicBezTo>
                    <a:pt x="10124" y="4998"/>
                    <a:pt x="10201" y="5022"/>
                    <a:pt x="10287" y="5022"/>
                  </a:cubicBezTo>
                  <a:cubicBezTo>
                    <a:pt x="10339" y="5022"/>
                    <a:pt x="10395" y="5010"/>
                    <a:pt x="10444" y="4992"/>
                  </a:cubicBezTo>
                  <a:lnTo>
                    <a:pt x="11752" y="4469"/>
                  </a:lnTo>
                  <a:cubicBezTo>
                    <a:pt x="11974" y="4380"/>
                    <a:pt x="12081" y="4131"/>
                    <a:pt x="11992" y="3913"/>
                  </a:cubicBezTo>
                  <a:cubicBezTo>
                    <a:pt x="11924" y="3745"/>
                    <a:pt x="11764" y="3642"/>
                    <a:pt x="11595" y="3642"/>
                  </a:cubicBezTo>
                  <a:cubicBezTo>
                    <a:pt x="11542" y="3642"/>
                    <a:pt x="11488" y="3653"/>
                    <a:pt x="11436" y="3674"/>
                  </a:cubicBezTo>
                  <a:lnTo>
                    <a:pt x="10124" y="4196"/>
                  </a:lnTo>
                  <a:cubicBezTo>
                    <a:pt x="10017" y="4239"/>
                    <a:pt x="9937" y="4319"/>
                    <a:pt x="9891" y="4426"/>
                  </a:cubicBezTo>
                  <a:cubicBezTo>
                    <a:pt x="9885" y="4451"/>
                    <a:pt x="9876" y="4469"/>
                    <a:pt x="9866" y="4491"/>
                  </a:cubicBezTo>
                  <a:cubicBezTo>
                    <a:pt x="9700" y="4147"/>
                    <a:pt x="9482" y="3827"/>
                    <a:pt x="9230" y="3545"/>
                  </a:cubicBezTo>
                  <a:lnTo>
                    <a:pt x="9230" y="3545"/>
                  </a:lnTo>
                  <a:cubicBezTo>
                    <a:pt x="9258" y="3548"/>
                    <a:pt x="9283" y="3551"/>
                    <a:pt x="9310" y="3551"/>
                  </a:cubicBezTo>
                  <a:cubicBezTo>
                    <a:pt x="9427" y="3551"/>
                    <a:pt x="9535" y="3505"/>
                    <a:pt x="9614" y="3425"/>
                  </a:cubicBezTo>
                  <a:lnTo>
                    <a:pt x="10610" y="2427"/>
                  </a:lnTo>
                  <a:cubicBezTo>
                    <a:pt x="10690" y="2347"/>
                    <a:pt x="10736" y="2239"/>
                    <a:pt x="10736" y="2123"/>
                  </a:cubicBezTo>
                  <a:cubicBezTo>
                    <a:pt x="10736" y="2009"/>
                    <a:pt x="10690" y="1901"/>
                    <a:pt x="10610" y="1818"/>
                  </a:cubicBezTo>
                  <a:cubicBezTo>
                    <a:pt x="10527" y="1737"/>
                    <a:pt x="10417" y="1696"/>
                    <a:pt x="10307" y="1696"/>
                  </a:cubicBezTo>
                  <a:cubicBezTo>
                    <a:pt x="10197" y="1696"/>
                    <a:pt x="10086" y="1737"/>
                    <a:pt x="10001" y="1818"/>
                  </a:cubicBezTo>
                  <a:lnTo>
                    <a:pt x="9006" y="2814"/>
                  </a:lnTo>
                  <a:cubicBezTo>
                    <a:pt x="8905" y="2918"/>
                    <a:pt x="8865" y="3069"/>
                    <a:pt x="8893" y="3201"/>
                  </a:cubicBezTo>
                  <a:cubicBezTo>
                    <a:pt x="8628" y="2967"/>
                    <a:pt x="8330" y="2768"/>
                    <a:pt x="8008" y="2608"/>
                  </a:cubicBezTo>
                  <a:cubicBezTo>
                    <a:pt x="8152" y="2583"/>
                    <a:pt x="8275" y="2488"/>
                    <a:pt x="8330" y="2353"/>
                  </a:cubicBezTo>
                  <a:lnTo>
                    <a:pt x="8890" y="1060"/>
                  </a:lnTo>
                  <a:cubicBezTo>
                    <a:pt x="8982" y="845"/>
                    <a:pt x="8880" y="590"/>
                    <a:pt x="8662" y="498"/>
                  </a:cubicBezTo>
                  <a:cubicBezTo>
                    <a:pt x="8608" y="475"/>
                    <a:pt x="8551" y="464"/>
                    <a:pt x="8495" y="464"/>
                  </a:cubicBezTo>
                  <a:cubicBezTo>
                    <a:pt x="8328" y="464"/>
                    <a:pt x="8169" y="561"/>
                    <a:pt x="8100" y="725"/>
                  </a:cubicBezTo>
                  <a:lnTo>
                    <a:pt x="7547" y="2018"/>
                  </a:lnTo>
                  <a:cubicBezTo>
                    <a:pt x="7501" y="2123"/>
                    <a:pt x="7501" y="2242"/>
                    <a:pt x="7544" y="2347"/>
                  </a:cubicBezTo>
                  <a:cubicBezTo>
                    <a:pt x="7556" y="2371"/>
                    <a:pt x="7572" y="2399"/>
                    <a:pt x="7587" y="2427"/>
                  </a:cubicBezTo>
                  <a:cubicBezTo>
                    <a:pt x="7225" y="2295"/>
                    <a:pt x="6841" y="2215"/>
                    <a:pt x="6448" y="2196"/>
                  </a:cubicBezTo>
                  <a:cubicBezTo>
                    <a:pt x="6564" y="2120"/>
                    <a:pt x="6647" y="1984"/>
                    <a:pt x="6647" y="1834"/>
                  </a:cubicBezTo>
                  <a:lnTo>
                    <a:pt x="6647" y="427"/>
                  </a:lnTo>
                  <a:cubicBezTo>
                    <a:pt x="6647" y="190"/>
                    <a:pt x="6454" y="0"/>
                    <a:pt x="622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172689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3898" y="1"/>
                  </a:moveTo>
                  <a:cubicBezTo>
                    <a:pt x="1748" y="1"/>
                    <a:pt x="0" y="1746"/>
                    <a:pt x="0" y="3899"/>
                  </a:cubicBezTo>
                  <a:cubicBezTo>
                    <a:pt x="0" y="6049"/>
                    <a:pt x="1745" y="7797"/>
                    <a:pt x="3898" y="7797"/>
                  </a:cubicBez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484856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0" y="1"/>
                  </a:moveTo>
                  <a:lnTo>
                    <a:pt x="0" y="7797"/>
                  </a:lnTo>
                  <a:cubicBezTo>
                    <a:pt x="2153" y="7797"/>
                    <a:pt x="3898" y="6049"/>
                    <a:pt x="3898" y="3899"/>
                  </a:cubicBezTo>
                  <a:cubicBezTo>
                    <a:pt x="3898" y="1746"/>
                    <a:pt x="215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462913" y="2952983"/>
              <a:ext cx="43887" cy="156806"/>
            </a:xfrm>
            <a:custGeom>
              <a:avLst/>
              <a:gdLst/>
              <a:ahLst/>
              <a:cxnLst/>
              <a:rect l="l" t="t" r="r" b="b"/>
              <a:pathLst>
                <a:path w="548" h="1958" extrusionOk="0">
                  <a:moveTo>
                    <a:pt x="274" y="1"/>
                  </a:moveTo>
                  <a:cubicBezTo>
                    <a:pt x="123" y="1"/>
                    <a:pt x="1" y="124"/>
                    <a:pt x="1" y="274"/>
                  </a:cubicBezTo>
                  <a:lnTo>
                    <a:pt x="1" y="1684"/>
                  </a:lnTo>
                  <a:cubicBezTo>
                    <a:pt x="1" y="1835"/>
                    <a:pt x="123" y="1957"/>
                    <a:pt x="274" y="1957"/>
                  </a:cubicBezTo>
                  <a:cubicBezTo>
                    <a:pt x="425" y="1957"/>
                    <a:pt x="547" y="1835"/>
                    <a:pt x="547" y="1684"/>
                  </a:cubicBezTo>
                  <a:lnTo>
                    <a:pt x="547" y="274"/>
                  </a:lnTo>
                  <a:cubicBezTo>
                    <a:pt x="547" y="124"/>
                    <a:pt x="425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462913" y="3767285"/>
              <a:ext cx="43887" cy="156726"/>
            </a:xfrm>
            <a:custGeom>
              <a:avLst/>
              <a:gdLst/>
              <a:ahLst/>
              <a:cxnLst/>
              <a:rect l="l" t="t" r="r" b="b"/>
              <a:pathLst>
                <a:path w="548" h="1957" extrusionOk="0">
                  <a:moveTo>
                    <a:pt x="274" y="0"/>
                  </a:moveTo>
                  <a:cubicBezTo>
                    <a:pt x="123" y="0"/>
                    <a:pt x="1" y="123"/>
                    <a:pt x="1" y="274"/>
                  </a:cubicBezTo>
                  <a:lnTo>
                    <a:pt x="1" y="1683"/>
                  </a:lnTo>
                  <a:cubicBezTo>
                    <a:pt x="1" y="1834"/>
                    <a:pt x="123" y="1957"/>
                    <a:pt x="274" y="1957"/>
                  </a:cubicBezTo>
                  <a:cubicBezTo>
                    <a:pt x="425" y="1957"/>
                    <a:pt x="547" y="1834"/>
                    <a:pt x="547" y="1683"/>
                  </a:cubicBezTo>
                  <a:lnTo>
                    <a:pt x="547" y="274"/>
                  </a:lnTo>
                  <a:cubicBezTo>
                    <a:pt x="547" y="123"/>
                    <a:pt x="425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13681" y="3416674"/>
              <a:ext cx="156806" cy="43887"/>
            </a:xfrm>
            <a:custGeom>
              <a:avLst/>
              <a:gdLst/>
              <a:ahLst/>
              <a:cxnLst/>
              <a:rect l="l" t="t" r="r" b="b"/>
              <a:pathLst>
                <a:path w="1958" h="548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cubicBezTo>
                    <a:pt x="1" y="425"/>
                    <a:pt x="124" y="548"/>
                    <a:pt x="274" y="548"/>
                  </a:cubicBezTo>
                  <a:lnTo>
                    <a:pt x="1684" y="548"/>
                  </a:lnTo>
                  <a:cubicBezTo>
                    <a:pt x="1835" y="548"/>
                    <a:pt x="1958" y="425"/>
                    <a:pt x="1958" y="274"/>
                  </a:cubicBezTo>
                  <a:cubicBezTo>
                    <a:pt x="1958" y="124"/>
                    <a:pt x="1835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-774" y="3416674"/>
              <a:ext cx="156566" cy="43887"/>
            </a:xfrm>
            <a:custGeom>
              <a:avLst/>
              <a:gdLst/>
              <a:ahLst/>
              <a:cxnLst/>
              <a:rect l="l" t="t" r="r" b="b"/>
              <a:pathLst>
                <a:path w="1955" h="548" extrusionOk="0">
                  <a:moveTo>
                    <a:pt x="274" y="1"/>
                  </a:moveTo>
                  <a:cubicBezTo>
                    <a:pt x="123" y="1"/>
                    <a:pt x="0" y="124"/>
                    <a:pt x="0" y="274"/>
                  </a:cubicBezTo>
                  <a:cubicBezTo>
                    <a:pt x="0" y="425"/>
                    <a:pt x="123" y="548"/>
                    <a:pt x="274" y="548"/>
                  </a:cubicBezTo>
                  <a:lnTo>
                    <a:pt x="1684" y="548"/>
                  </a:lnTo>
                  <a:cubicBezTo>
                    <a:pt x="1837" y="548"/>
                    <a:pt x="1954" y="425"/>
                    <a:pt x="1954" y="274"/>
                  </a:cubicBezTo>
                  <a:cubicBezTo>
                    <a:pt x="1954" y="124"/>
                    <a:pt x="1831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08691" y="3088727"/>
              <a:ext cx="127976" cy="123651"/>
            </a:xfrm>
            <a:custGeom>
              <a:avLst/>
              <a:gdLst/>
              <a:ahLst/>
              <a:cxnLst/>
              <a:rect l="l" t="t" r="r" b="b"/>
              <a:pathLst>
                <a:path w="1598" h="1544" extrusionOk="0">
                  <a:moveTo>
                    <a:pt x="1295" y="1"/>
                  </a:moveTo>
                  <a:cubicBezTo>
                    <a:pt x="1224" y="1"/>
                    <a:pt x="1154" y="27"/>
                    <a:pt x="1100" y="81"/>
                  </a:cubicBezTo>
                  <a:lnTo>
                    <a:pt x="108" y="1076"/>
                  </a:lnTo>
                  <a:cubicBezTo>
                    <a:pt x="0" y="1184"/>
                    <a:pt x="0" y="1356"/>
                    <a:pt x="108" y="1463"/>
                  </a:cubicBezTo>
                  <a:cubicBezTo>
                    <a:pt x="160" y="1516"/>
                    <a:pt x="234" y="1543"/>
                    <a:pt x="304" y="1543"/>
                  </a:cubicBezTo>
                  <a:cubicBezTo>
                    <a:pt x="372" y="1543"/>
                    <a:pt x="443" y="1516"/>
                    <a:pt x="495" y="1463"/>
                  </a:cubicBezTo>
                  <a:lnTo>
                    <a:pt x="1490" y="468"/>
                  </a:lnTo>
                  <a:cubicBezTo>
                    <a:pt x="1598" y="361"/>
                    <a:pt x="1598" y="189"/>
                    <a:pt x="1490" y="81"/>
                  </a:cubicBezTo>
                  <a:cubicBezTo>
                    <a:pt x="1436" y="27"/>
                    <a:pt x="1366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32807" y="3664616"/>
              <a:ext cx="127976" cy="123651"/>
            </a:xfrm>
            <a:custGeom>
              <a:avLst/>
              <a:gdLst/>
              <a:ahLst/>
              <a:cxnLst/>
              <a:rect l="l" t="t" r="r" b="b"/>
              <a:pathLst>
                <a:path w="1598" h="1544" extrusionOk="0">
                  <a:moveTo>
                    <a:pt x="1295" y="0"/>
                  </a:moveTo>
                  <a:cubicBezTo>
                    <a:pt x="1224" y="0"/>
                    <a:pt x="1154" y="27"/>
                    <a:pt x="1100" y="81"/>
                  </a:cubicBezTo>
                  <a:lnTo>
                    <a:pt x="108" y="1076"/>
                  </a:lnTo>
                  <a:cubicBezTo>
                    <a:pt x="0" y="1184"/>
                    <a:pt x="0" y="1356"/>
                    <a:pt x="108" y="1463"/>
                  </a:cubicBezTo>
                  <a:cubicBezTo>
                    <a:pt x="160" y="1519"/>
                    <a:pt x="234" y="1543"/>
                    <a:pt x="301" y="1543"/>
                  </a:cubicBezTo>
                  <a:cubicBezTo>
                    <a:pt x="372" y="1543"/>
                    <a:pt x="440" y="1519"/>
                    <a:pt x="495" y="1463"/>
                  </a:cubicBezTo>
                  <a:lnTo>
                    <a:pt x="1490" y="468"/>
                  </a:lnTo>
                  <a:cubicBezTo>
                    <a:pt x="1598" y="361"/>
                    <a:pt x="1598" y="189"/>
                    <a:pt x="1490" y="81"/>
                  </a:cubicBezTo>
                  <a:cubicBezTo>
                    <a:pt x="1436" y="27"/>
                    <a:pt x="1366" y="0"/>
                    <a:pt x="1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08691" y="3664616"/>
              <a:ext cx="128216" cy="123651"/>
            </a:xfrm>
            <a:custGeom>
              <a:avLst/>
              <a:gdLst/>
              <a:ahLst/>
              <a:cxnLst/>
              <a:rect l="l" t="t" r="r" b="b"/>
              <a:pathLst>
                <a:path w="1601" h="1544" extrusionOk="0">
                  <a:moveTo>
                    <a:pt x="301" y="0"/>
                  </a:moveTo>
                  <a:cubicBezTo>
                    <a:pt x="231" y="0"/>
                    <a:pt x="162" y="27"/>
                    <a:pt x="108" y="81"/>
                  </a:cubicBezTo>
                  <a:cubicBezTo>
                    <a:pt x="0" y="189"/>
                    <a:pt x="0" y="361"/>
                    <a:pt x="108" y="468"/>
                  </a:cubicBezTo>
                  <a:lnTo>
                    <a:pt x="1106" y="1463"/>
                  </a:lnTo>
                  <a:cubicBezTo>
                    <a:pt x="1155" y="1519"/>
                    <a:pt x="1229" y="1543"/>
                    <a:pt x="1297" y="1543"/>
                  </a:cubicBezTo>
                  <a:cubicBezTo>
                    <a:pt x="1367" y="1543"/>
                    <a:pt x="1441" y="1519"/>
                    <a:pt x="1493" y="1463"/>
                  </a:cubicBezTo>
                  <a:cubicBezTo>
                    <a:pt x="1601" y="1356"/>
                    <a:pt x="1601" y="1184"/>
                    <a:pt x="1493" y="1076"/>
                  </a:cubicBezTo>
                  <a:lnTo>
                    <a:pt x="495" y="81"/>
                  </a:lnTo>
                  <a:cubicBezTo>
                    <a:pt x="441" y="27"/>
                    <a:pt x="371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32326" y="3088727"/>
              <a:ext cx="128456" cy="123651"/>
            </a:xfrm>
            <a:custGeom>
              <a:avLst/>
              <a:gdLst/>
              <a:ahLst/>
              <a:cxnLst/>
              <a:rect l="l" t="t" r="r" b="b"/>
              <a:pathLst>
                <a:path w="1604" h="1544" extrusionOk="0">
                  <a:moveTo>
                    <a:pt x="303" y="1"/>
                  </a:moveTo>
                  <a:cubicBezTo>
                    <a:pt x="232" y="1"/>
                    <a:pt x="162" y="27"/>
                    <a:pt x="108" y="81"/>
                  </a:cubicBezTo>
                  <a:cubicBezTo>
                    <a:pt x="0" y="189"/>
                    <a:pt x="0" y="361"/>
                    <a:pt x="108" y="468"/>
                  </a:cubicBezTo>
                  <a:lnTo>
                    <a:pt x="1106" y="1463"/>
                  </a:lnTo>
                  <a:cubicBezTo>
                    <a:pt x="1161" y="1516"/>
                    <a:pt x="1235" y="1543"/>
                    <a:pt x="1303" y="1543"/>
                  </a:cubicBezTo>
                  <a:cubicBezTo>
                    <a:pt x="1376" y="1543"/>
                    <a:pt x="1444" y="1516"/>
                    <a:pt x="1496" y="1463"/>
                  </a:cubicBezTo>
                  <a:cubicBezTo>
                    <a:pt x="1604" y="1356"/>
                    <a:pt x="1604" y="1184"/>
                    <a:pt x="1496" y="1076"/>
                  </a:cubicBezTo>
                  <a:lnTo>
                    <a:pt x="498" y="81"/>
                  </a:lnTo>
                  <a:cubicBezTo>
                    <a:pt x="444" y="27"/>
                    <a:pt x="373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597935" y="2990143"/>
              <a:ext cx="94100" cy="147917"/>
            </a:xfrm>
            <a:custGeom>
              <a:avLst/>
              <a:gdLst/>
              <a:ahLst/>
              <a:cxnLst/>
              <a:rect l="l" t="t" r="r" b="b"/>
              <a:pathLst>
                <a:path w="1175" h="1847" extrusionOk="0">
                  <a:moveTo>
                    <a:pt x="866" y="1"/>
                  </a:moveTo>
                  <a:cubicBezTo>
                    <a:pt x="760" y="1"/>
                    <a:pt x="658" y="63"/>
                    <a:pt x="612" y="166"/>
                  </a:cubicBezTo>
                  <a:lnTo>
                    <a:pt x="59" y="1463"/>
                  </a:lnTo>
                  <a:cubicBezTo>
                    <a:pt x="1" y="1601"/>
                    <a:pt x="65" y="1761"/>
                    <a:pt x="204" y="1822"/>
                  </a:cubicBezTo>
                  <a:cubicBezTo>
                    <a:pt x="238" y="1837"/>
                    <a:pt x="277" y="1847"/>
                    <a:pt x="311" y="1847"/>
                  </a:cubicBezTo>
                  <a:cubicBezTo>
                    <a:pt x="419" y="1847"/>
                    <a:pt x="520" y="1785"/>
                    <a:pt x="563" y="1678"/>
                  </a:cubicBezTo>
                  <a:lnTo>
                    <a:pt x="1116" y="381"/>
                  </a:lnTo>
                  <a:cubicBezTo>
                    <a:pt x="1174" y="243"/>
                    <a:pt x="1110" y="84"/>
                    <a:pt x="972" y="22"/>
                  </a:cubicBezTo>
                  <a:cubicBezTo>
                    <a:pt x="937" y="7"/>
                    <a:pt x="901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77198" y="3738935"/>
              <a:ext cx="94020" cy="147677"/>
            </a:xfrm>
            <a:custGeom>
              <a:avLst/>
              <a:gdLst/>
              <a:ahLst/>
              <a:cxnLst/>
              <a:rect l="l" t="t" r="r" b="b"/>
              <a:pathLst>
                <a:path w="1174" h="1844" extrusionOk="0">
                  <a:moveTo>
                    <a:pt x="865" y="1"/>
                  </a:moveTo>
                  <a:cubicBezTo>
                    <a:pt x="759" y="1"/>
                    <a:pt x="658" y="63"/>
                    <a:pt x="612" y="167"/>
                  </a:cubicBezTo>
                  <a:lnTo>
                    <a:pt x="59" y="1460"/>
                  </a:lnTo>
                  <a:cubicBezTo>
                    <a:pt x="0" y="1598"/>
                    <a:pt x="65" y="1761"/>
                    <a:pt x="203" y="1822"/>
                  </a:cubicBezTo>
                  <a:cubicBezTo>
                    <a:pt x="240" y="1838"/>
                    <a:pt x="277" y="1844"/>
                    <a:pt x="311" y="1844"/>
                  </a:cubicBezTo>
                  <a:cubicBezTo>
                    <a:pt x="418" y="1844"/>
                    <a:pt x="520" y="1779"/>
                    <a:pt x="566" y="1675"/>
                  </a:cubicBezTo>
                  <a:lnTo>
                    <a:pt x="1119" y="382"/>
                  </a:lnTo>
                  <a:cubicBezTo>
                    <a:pt x="1174" y="244"/>
                    <a:pt x="1109" y="84"/>
                    <a:pt x="971" y="22"/>
                  </a:cubicBezTo>
                  <a:cubicBezTo>
                    <a:pt x="937" y="8"/>
                    <a:pt x="901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82449" y="3554500"/>
              <a:ext cx="153603" cy="88334"/>
            </a:xfrm>
            <a:custGeom>
              <a:avLst/>
              <a:gdLst/>
              <a:ahLst/>
              <a:cxnLst/>
              <a:rect l="l" t="t" r="r" b="b"/>
              <a:pathLst>
                <a:path w="1918" h="1103" extrusionOk="0">
                  <a:moveTo>
                    <a:pt x="313" y="0"/>
                  </a:moveTo>
                  <a:cubicBezTo>
                    <a:pt x="207" y="0"/>
                    <a:pt x="105" y="62"/>
                    <a:pt x="59" y="166"/>
                  </a:cubicBezTo>
                  <a:cubicBezTo>
                    <a:pt x="1" y="304"/>
                    <a:pt x="65" y="467"/>
                    <a:pt x="204" y="528"/>
                  </a:cubicBezTo>
                  <a:lnTo>
                    <a:pt x="1497" y="1081"/>
                  </a:lnTo>
                  <a:cubicBezTo>
                    <a:pt x="1534" y="1097"/>
                    <a:pt x="1570" y="1103"/>
                    <a:pt x="1604" y="1103"/>
                  </a:cubicBezTo>
                  <a:cubicBezTo>
                    <a:pt x="1712" y="1103"/>
                    <a:pt x="1813" y="1041"/>
                    <a:pt x="1859" y="934"/>
                  </a:cubicBezTo>
                  <a:cubicBezTo>
                    <a:pt x="1918" y="796"/>
                    <a:pt x="1850" y="636"/>
                    <a:pt x="1712" y="575"/>
                  </a:cubicBezTo>
                  <a:lnTo>
                    <a:pt x="419" y="22"/>
                  </a:lnTo>
                  <a:cubicBezTo>
                    <a:pt x="384" y="7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3663" y="3234001"/>
              <a:ext cx="153603" cy="88574"/>
            </a:xfrm>
            <a:custGeom>
              <a:avLst/>
              <a:gdLst/>
              <a:ahLst/>
              <a:cxnLst/>
              <a:rect l="l" t="t" r="r" b="b"/>
              <a:pathLst>
                <a:path w="1918" h="1106" extrusionOk="0">
                  <a:moveTo>
                    <a:pt x="315" y="0"/>
                  </a:moveTo>
                  <a:cubicBezTo>
                    <a:pt x="208" y="0"/>
                    <a:pt x="105" y="64"/>
                    <a:pt x="59" y="169"/>
                  </a:cubicBezTo>
                  <a:cubicBezTo>
                    <a:pt x="0" y="307"/>
                    <a:pt x="65" y="467"/>
                    <a:pt x="203" y="528"/>
                  </a:cubicBezTo>
                  <a:lnTo>
                    <a:pt x="1499" y="1081"/>
                  </a:lnTo>
                  <a:cubicBezTo>
                    <a:pt x="1533" y="1096"/>
                    <a:pt x="1570" y="1105"/>
                    <a:pt x="1607" y="1105"/>
                  </a:cubicBezTo>
                  <a:cubicBezTo>
                    <a:pt x="1715" y="1105"/>
                    <a:pt x="1813" y="1038"/>
                    <a:pt x="1859" y="937"/>
                  </a:cubicBezTo>
                  <a:cubicBezTo>
                    <a:pt x="1917" y="798"/>
                    <a:pt x="1853" y="636"/>
                    <a:pt x="1715" y="574"/>
                  </a:cubicBezTo>
                  <a:lnTo>
                    <a:pt x="418" y="21"/>
                  </a:lnTo>
                  <a:cubicBezTo>
                    <a:pt x="384" y="7"/>
                    <a:pt x="349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785412" y="3244172"/>
              <a:ext cx="155045" cy="86011"/>
            </a:xfrm>
            <a:custGeom>
              <a:avLst/>
              <a:gdLst/>
              <a:ahLst/>
              <a:cxnLst/>
              <a:rect l="l" t="t" r="r" b="b"/>
              <a:pathLst>
                <a:path w="1936" h="1074" extrusionOk="0">
                  <a:moveTo>
                    <a:pt x="1624" y="1"/>
                  </a:moveTo>
                  <a:cubicBezTo>
                    <a:pt x="1590" y="1"/>
                    <a:pt x="1555" y="7"/>
                    <a:pt x="1521" y="20"/>
                  </a:cubicBezTo>
                  <a:lnTo>
                    <a:pt x="213" y="542"/>
                  </a:lnTo>
                  <a:cubicBezTo>
                    <a:pt x="71" y="601"/>
                    <a:pt x="1" y="757"/>
                    <a:pt x="59" y="902"/>
                  </a:cubicBezTo>
                  <a:cubicBezTo>
                    <a:pt x="102" y="1009"/>
                    <a:pt x="206" y="1074"/>
                    <a:pt x="314" y="1074"/>
                  </a:cubicBezTo>
                  <a:cubicBezTo>
                    <a:pt x="348" y="1074"/>
                    <a:pt x="382" y="1064"/>
                    <a:pt x="415" y="1055"/>
                  </a:cubicBezTo>
                  <a:lnTo>
                    <a:pt x="1727" y="533"/>
                  </a:lnTo>
                  <a:cubicBezTo>
                    <a:pt x="1868" y="475"/>
                    <a:pt x="1936" y="318"/>
                    <a:pt x="1881" y="174"/>
                  </a:cubicBezTo>
                  <a:cubicBezTo>
                    <a:pt x="1836" y="66"/>
                    <a:pt x="1734" y="1"/>
                    <a:pt x="1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9258" y="3546812"/>
              <a:ext cx="155285" cy="85931"/>
            </a:xfrm>
            <a:custGeom>
              <a:avLst/>
              <a:gdLst/>
              <a:ahLst/>
              <a:cxnLst/>
              <a:rect l="l" t="t" r="r" b="b"/>
              <a:pathLst>
                <a:path w="1939" h="1073" extrusionOk="0">
                  <a:moveTo>
                    <a:pt x="1625" y="0"/>
                  </a:moveTo>
                  <a:cubicBezTo>
                    <a:pt x="1591" y="0"/>
                    <a:pt x="1557" y="6"/>
                    <a:pt x="1524" y="19"/>
                  </a:cubicBezTo>
                  <a:lnTo>
                    <a:pt x="212" y="542"/>
                  </a:lnTo>
                  <a:cubicBezTo>
                    <a:pt x="71" y="600"/>
                    <a:pt x="0" y="757"/>
                    <a:pt x="59" y="901"/>
                  </a:cubicBezTo>
                  <a:cubicBezTo>
                    <a:pt x="102" y="1008"/>
                    <a:pt x="206" y="1073"/>
                    <a:pt x="314" y="1073"/>
                  </a:cubicBezTo>
                  <a:cubicBezTo>
                    <a:pt x="347" y="1073"/>
                    <a:pt x="381" y="1064"/>
                    <a:pt x="415" y="1054"/>
                  </a:cubicBezTo>
                  <a:lnTo>
                    <a:pt x="1727" y="532"/>
                  </a:lnTo>
                  <a:cubicBezTo>
                    <a:pt x="1868" y="474"/>
                    <a:pt x="1938" y="317"/>
                    <a:pt x="1880" y="173"/>
                  </a:cubicBezTo>
                  <a:cubicBezTo>
                    <a:pt x="1836" y="65"/>
                    <a:pt x="1734" y="0"/>
                    <a:pt x="1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90087" y="3741738"/>
              <a:ext cx="92098" cy="149118"/>
            </a:xfrm>
            <a:custGeom>
              <a:avLst/>
              <a:gdLst/>
              <a:ahLst/>
              <a:cxnLst/>
              <a:rect l="l" t="t" r="r" b="b"/>
              <a:pathLst>
                <a:path w="1150" h="1862" extrusionOk="0">
                  <a:moveTo>
                    <a:pt x="315" y="1"/>
                  </a:moveTo>
                  <a:cubicBezTo>
                    <a:pt x="281" y="1"/>
                    <a:pt x="246" y="7"/>
                    <a:pt x="213" y="21"/>
                  </a:cubicBezTo>
                  <a:cubicBezTo>
                    <a:pt x="71" y="80"/>
                    <a:pt x="1" y="236"/>
                    <a:pt x="59" y="378"/>
                  </a:cubicBezTo>
                  <a:lnTo>
                    <a:pt x="581" y="1686"/>
                  </a:lnTo>
                  <a:cubicBezTo>
                    <a:pt x="624" y="1794"/>
                    <a:pt x="729" y="1861"/>
                    <a:pt x="836" y="1861"/>
                  </a:cubicBezTo>
                  <a:cubicBezTo>
                    <a:pt x="870" y="1861"/>
                    <a:pt x="904" y="1855"/>
                    <a:pt x="941" y="1840"/>
                  </a:cubicBezTo>
                  <a:cubicBezTo>
                    <a:pt x="1082" y="1784"/>
                    <a:pt x="1150" y="1625"/>
                    <a:pt x="1094" y="1483"/>
                  </a:cubicBezTo>
                  <a:lnTo>
                    <a:pt x="569" y="175"/>
                  </a:lnTo>
                  <a:cubicBezTo>
                    <a:pt x="527" y="67"/>
                    <a:pt x="424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287769" y="2985898"/>
              <a:ext cx="91857" cy="148958"/>
            </a:xfrm>
            <a:custGeom>
              <a:avLst/>
              <a:gdLst/>
              <a:ahLst/>
              <a:cxnLst/>
              <a:rect l="l" t="t" r="r" b="b"/>
              <a:pathLst>
                <a:path w="1147" h="1860" extrusionOk="0">
                  <a:moveTo>
                    <a:pt x="311" y="1"/>
                  </a:moveTo>
                  <a:cubicBezTo>
                    <a:pt x="277" y="1"/>
                    <a:pt x="243" y="7"/>
                    <a:pt x="209" y="20"/>
                  </a:cubicBezTo>
                  <a:cubicBezTo>
                    <a:pt x="68" y="78"/>
                    <a:pt x="1" y="235"/>
                    <a:pt x="56" y="379"/>
                  </a:cubicBezTo>
                  <a:lnTo>
                    <a:pt x="578" y="1688"/>
                  </a:lnTo>
                  <a:cubicBezTo>
                    <a:pt x="621" y="1795"/>
                    <a:pt x="725" y="1860"/>
                    <a:pt x="833" y="1860"/>
                  </a:cubicBezTo>
                  <a:cubicBezTo>
                    <a:pt x="867" y="1860"/>
                    <a:pt x="901" y="1854"/>
                    <a:pt x="937" y="1841"/>
                  </a:cubicBezTo>
                  <a:cubicBezTo>
                    <a:pt x="1079" y="1783"/>
                    <a:pt x="1146" y="1626"/>
                    <a:pt x="1091" y="1485"/>
                  </a:cubicBezTo>
                  <a:lnTo>
                    <a:pt x="569" y="173"/>
                  </a:lnTo>
                  <a:cubicBezTo>
                    <a:pt x="524" y="65"/>
                    <a:pt x="42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77614" y="3128609"/>
              <a:ext cx="312171" cy="624423"/>
            </a:xfrm>
            <a:custGeom>
              <a:avLst/>
              <a:gdLst/>
              <a:ahLst/>
              <a:cxnLst/>
              <a:rect l="l" t="t" r="r" b="b"/>
              <a:pathLst>
                <a:path w="3898" h="7797" extrusionOk="0">
                  <a:moveTo>
                    <a:pt x="3898" y="1"/>
                  </a:moveTo>
                  <a:cubicBezTo>
                    <a:pt x="1748" y="1"/>
                    <a:pt x="0" y="1746"/>
                    <a:pt x="0" y="3899"/>
                  </a:cubicBezTo>
                  <a:cubicBezTo>
                    <a:pt x="0" y="6049"/>
                    <a:pt x="1745" y="7797"/>
                    <a:pt x="3898" y="7797"/>
                  </a:cubicBezTo>
                  <a:lnTo>
                    <a:pt x="3898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9" name="Google Shape;689;p40"/>
          <p:cNvCxnSpPr/>
          <p:nvPr/>
        </p:nvCxnSpPr>
        <p:spPr>
          <a:xfrm>
            <a:off x="970800" y="3454175"/>
            <a:ext cx="4473600" cy="0"/>
          </a:xfrm>
          <a:prstGeom prst="straightConnector1">
            <a:avLst/>
          </a:prstGeom>
          <a:noFill/>
          <a:ln w="19050" cap="flat" cmpd="sng">
            <a:solidFill>
              <a:srgbClr val="376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40"/>
          <p:cNvSpPr txBox="1">
            <a:spLocks noGrp="1"/>
          </p:cNvSpPr>
          <p:nvPr>
            <p:ph type="subTitle" idx="3"/>
          </p:nvPr>
        </p:nvSpPr>
        <p:spPr>
          <a:xfrm>
            <a:off x="0" y="47712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 Tyes</a:t>
            </a:r>
            <a:endParaRPr dirty="0"/>
          </a:p>
        </p:txBody>
      </p:sp>
      <p:grpSp>
        <p:nvGrpSpPr>
          <p:cNvPr id="691" name="Google Shape;691;p40"/>
          <p:cNvGrpSpPr/>
          <p:nvPr/>
        </p:nvGrpSpPr>
        <p:grpSpPr>
          <a:xfrm rot="-856607">
            <a:off x="7410442" y="3154912"/>
            <a:ext cx="1220077" cy="1334085"/>
            <a:chOff x="2242618" y="1437700"/>
            <a:chExt cx="733314" cy="801837"/>
          </a:xfrm>
        </p:grpSpPr>
        <p:sp>
          <p:nvSpPr>
            <p:cNvPr id="692" name="Google Shape;692;p40"/>
            <p:cNvSpPr/>
            <p:nvPr/>
          </p:nvSpPr>
          <p:spPr>
            <a:xfrm>
              <a:off x="2242750" y="1437700"/>
              <a:ext cx="733183" cy="801397"/>
            </a:xfrm>
            <a:custGeom>
              <a:avLst/>
              <a:gdLst/>
              <a:ahLst/>
              <a:cxnLst/>
              <a:rect l="l" t="t" r="r" b="b"/>
              <a:pathLst>
                <a:path w="12365" h="13516" extrusionOk="0">
                  <a:moveTo>
                    <a:pt x="6651" y="615"/>
                  </a:moveTo>
                  <a:lnTo>
                    <a:pt x="6651" y="2879"/>
                  </a:lnTo>
                  <a:lnTo>
                    <a:pt x="2498" y="2879"/>
                  </a:lnTo>
                  <a:lnTo>
                    <a:pt x="2498" y="615"/>
                  </a:lnTo>
                  <a:close/>
                  <a:moveTo>
                    <a:pt x="2495" y="0"/>
                  </a:moveTo>
                  <a:lnTo>
                    <a:pt x="1881" y="615"/>
                  </a:lnTo>
                  <a:lnTo>
                    <a:pt x="1881" y="2879"/>
                  </a:lnTo>
                  <a:lnTo>
                    <a:pt x="1" y="2879"/>
                  </a:lnTo>
                  <a:lnTo>
                    <a:pt x="1" y="10604"/>
                  </a:lnTo>
                  <a:lnTo>
                    <a:pt x="1" y="13516"/>
                  </a:lnTo>
                  <a:lnTo>
                    <a:pt x="11704" y="13516"/>
                  </a:lnTo>
                  <a:cubicBezTo>
                    <a:pt x="12066" y="13516"/>
                    <a:pt x="12364" y="13221"/>
                    <a:pt x="12364" y="12856"/>
                  </a:cubicBezTo>
                  <a:lnTo>
                    <a:pt x="12364" y="9673"/>
                  </a:lnTo>
                  <a:lnTo>
                    <a:pt x="12364" y="5530"/>
                  </a:lnTo>
                  <a:lnTo>
                    <a:pt x="12364" y="3146"/>
                  </a:lnTo>
                  <a:cubicBezTo>
                    <a:pt x="12364" y="2562"/>
                    <a:pt x="11888" y="2086"/>
                    <a:pt x="11305" y="2086"/>
                  </a:cubicBezTo>
                  <a:lnTo>
                    <a:pt x="11044" y="2086"/>
                  </a:lnTo>
                  <a:lnTo>
                    <a:pt x="11044" y="1312"/>
                  </a:lnTo>
                  <a:lnTo>
                    <a:pt x="11421" y="1312"/>
                  </a:lnTo>
                  <a:lnTo>
                    <a:pt x="11421" y="790"/>
                  </a:lnTo>
                  <a:lnTo>
                    <a:pt x="9142" y="790"/>
                  </a:lnTo>
                  <a:lnTo>
                    <a:pt x="9142" y="1312"/>
                  </a:lnTo>
                  <a:lnTo>
                    <a:pt x="9523" y="1312"/>
                  </a:lnTo>
                  <a:lnTo>
                    <a:pt x="9523" y="2086"/>
                  </a:lnTo>
                  <a:lnTo>
                    <a:pt x="9216" y="2086"/>
                  </a:lnTo>
                  <a:cubicBezTo>
                    <a:pt x="8731" y="2086"/>
                    <a:pt x="8328" y="2424"/>
                    <a:pt x="8227" y="2879"/>
                  </a:cubicBezTo>
                  <a:lnTo>
                    <a:pt x="7265" y="2879"/>
                  </a:lnTo>
                  <a:lnTo>
                    <a:pt x="7265" y="615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354100" y="1474099"/>
              <a:ext cx="36466" cy="152074"/>
            </a:xfrm>
            <a:custGeom>
              <a:avLst/>
              <a:gdLst/>
              <a:ahLst/>
              <a:cxnLst/>
              <a:rect l="l" t="t" r="r" b="b"/>
              <a:pathLst>
                <a:path w="615" h="2262" extrusionOk="0">
                  <a:moveTo>
                    <a:pt x="0" y="1"/>
                  </a:moveTo>
                  <a:lnTo>
                    <a:pt x="0" y="2262"/>
                  </a:lnTo>
                  <a:lnTo>
                    <a:pt x="615" y="22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636934" y="1474099"/>
              <a:ext cx="36466" cy="152074"/>
            </a:xfrm>
            <a:custGeom>
              <a:avLst/>
              <a:gdLst/>
              <a:ahLst/>
              <a:cxnLst/>
              <a:rect l="l" t="t" r="r" b="b"/>
              <a:pathLst>
                <a:path w="615" h="2262" extrusionOk="0">
                  <a:moveTo>
                    <a:pt x="1" y="1"/>
                  </a:moveTo>
                  <a:lnTo>
                    <a:pt x="1" y="2262"/>
                  </a:lnTo>
                  <a:lnTo>
                    <a:pt x="615" y="22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354272" y="1437700"/>
              <a:ext cx="319126" cy="36465"/>
            </a:xfrm>
            <a:custGeom>
              <a:avLst/>
              <a:gdLst/>
              <a:ahLst/>
              <a:cxnLst/>
              <a:rect l="l" t="t" r="r" b="b"/>
              <a:pathLst>
                <a:path w="5382" h="615" extrusionOk="0">
                  <a:moveTo>
                    <a:pt x="615" y="0"/>
                  </a:moveTo>
                  <a:lnTo>
                    <a:pt x="0" y="615"/>
                  </a:lnTo>
                  <a:lnTo>
                    <a:pt x="5382" y="615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242618" y="1608351"/>
              <a:ext cx="111534" cy="631169"/>
            </a:xfrm>
            <a:custGeom>
              <a:avLst/>
              <a:gdLst/>
              <a:ahLst/>
              <a:cxnLst/>
              <a:rect l="l" t="t" r="r" b="b"/>
              <a:pathLst>
                <a:path w="1881" h="10645" extrusionOk="0">
                  <a:moveTo>
                    <a:pt x="0" y="1"/>
                  </a:moveTo>
                  <a:lnTo>
                    <a:pt x="0" y="10644"/>
                  </a:lnTo>
                  <a:lnTo>
                    <a:pt x="1880" y="10644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354094" y="1608351"/>
              <a:ext cx="159800" cy="631169"/>
            </a:xfrm>
            <a:custGeom>
              <a:avLst/>
              <a:gdLst/>
              <a:ahLst/>
              <a:cxnLst/>
              <a:rect l="l" t="t" r="r" b="b"/>
              <a:pathLst>
                <a:path w="2695" h="10645" extrusionOk="0">
                  <a:moveTo>
                    <a:pt x="0" y="1"/>
                  </a:moveTo>
                  <a:lnTo>
                    <a:pt x="0" y="10644"/>
                  </a:lnTo>
                  <a:lnTo>
                    <a:pt x="2694" y="1064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673342" y="1608351"/>
              <a:ext cx="111712" cy="631169"/>
            </a:xfrm>
            <a:custGeom>
              <a:avLst/>
              <a:gdLst/>
              <a:ahLst/>
              <a:cxnLst/>
              <a:rect l="l" t="t" r="r" b="b"/>
              <a:pathLst>
                <a:path w="1884" h="10645" extrusionOk="0">
                  <a:moveTo>
                    <a:pt x="1" y="1"/>
                  </a:moveTo>
                  <a:lnTo>
                    <a:pt x="1" y="10644"/>
                  </a:lnTo>
                  <a:lnTo>
                    <a:pt x="1884" y="10644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2513422" y="1608351"/>
              <a:ext cx="159800" cy="631169"/>
            </a:xfrm>
            <a:custGeom>
              <a:avLst/>
              <a:gdLst/>
              <a:ahLst/>
              <a:cxnLst/>
              <a:rect l="l" t="t" r="r" b="b"/>
              <a:pathLst>
                <a:path w="2695" h="10645" extrusionOk="0">
                  <a:moveTo>
                    <a:pt x="1" y="1"/>
                  </a:moveTo>
                  <a:lnTo>
                    <a:pt x="1" y="10644"/>
                  </a:lnTo>
                  <a:lnTo>
                    <a:pt x="2695" y="10644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2242618" y="2066640"/>
              <a:ext cx="542075" cy="172897"/>
            </a:xfrm>
            <a:custGeom>
              <a:avLst/>
              <a:gdLst/>
              <a:ahLst/>
              <a:cxnLst/>
              <a:rect l="l" t="t" r="r" b="b"/>
              <a:pathLst>
                <a:path w="9142" h="2916" extrusionOk="0">
                  <a:moveTo>
                    <a:pt x="0" y="0"/>
                  </a:moveTo>
                  <a:lnTo>
                    <a:pt x="0" y="2915"/>
                  </a:lnTo>
                  <a:lnTo>
                    <a:pt x="9142" y="2915"/>
                  </a:lnTo>
                  <a:lnTo>
                    <a:pt x="9142" y="0"/>
                  </a:lnTo>
                  <a:close/>
                </a:path>
              </a:pathLst>
            </a:custGeom>
            <a:solidFill>
              <a:srgbClr val="394A66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2390146" y="1922554"/>
              <a:ext cx="108035" cy="64332"/>
            </a:xfrm>
            <a:custGeom>
              <a:avLst/>
              <a:gdLst/>
              <a:ahLst/>
              <a:cxnLst/>
              <a:rect l="l" t="t" r="r" b="b"/>
              <a:pathLst>
                <a:path w="1822" h="1085" extrusionOk="0">
                  <a:moveTo>
                    <a:pt x="0" y="0"/>
                  </a:moveTo>
                  <a:lnTo>
                    <a:pt x="649" y="1085"/>
                  </a:lnTo>
                  <a:lnTo>
                    <a:pt x="1822" y="1085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390146" y="1859346"/>
              <a:ext cx="90010" cy="63265"/>
            </a:xfrm>
            <a:custGeom>
              <a:avLst/>
              <a:gdLst/>
              <a:ahLst/>
              <a:cxnLst/>
              <a:rect l="l" t="t" r="r" b="b"/>
              <a:pathLst>
                <a:path w="1518" h="1067" extrusionOk="0">
                  <a:moveTo>
                    <a:pt x="602" y="0"/>
                  </a:moveTo>
                  <a:lnTo>
                    <a:pt x="0" y="1066"/>
                  </a:lnTo>
                  <a:lnTo>
                    <a:pt x="1244" y="1066"/>
                  </a:lnTo>
                  <a:lnTo>
                    <a:pt x="1518" y="61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2529313" y="1922554"/>
              <a:ext cx="107680" cy="64332"/>
            </a:xfrm>
            <a:custGeom>
              <a:avLst/>
              <a:gdLst/>
              <a:ahLst/>
              <a:cxnLst/>
              <a:rect l="l" t="t" r="r" b="b"/>
              <a:pathLst>
                <a:path w="1816" h="1085" extrusionOk="0">
                  <a:moveTo>
                    <a:pt x="0" y="0"/>
                  </a:moveTo>
                  <a:lnTo>
                    <a:pt x="0" y="1085"/>
                  </a:lnTo>
                  <a:lnTo>
                    <a:pt x="1167" y="108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2547339" y="1859346"/>
              <a:ext cx="89654" cy="63265"/>
            </a:xfrm>
            <a:custGeom>
              <a:avLst/>
              <a:gdLst/>
              <a:ahLst/>
              <a:cxnLst/>
              <a:rect l="l" t="t" r="r" b="b"/>
              <a:pathLst>
                <a:path w="1512" h="1067" extrusionOk="0">
                  <a:moveTo>
                    <a:pt x="913" y="0"/>
                  </a:moveTo>
                  <a:lnTo>
                    <a:pt x="0" y="612"/>
                  </a:lnTo>
                  <a:lnTo>
                    <a:pt x="268" y="1066"/>
                  </a:lnTo>
                  <a:lnTo>
                    <a:pt x="1512" y="10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476302" y="1773368"/>
              <a:ext cx="111712" cy="96410"/>
            </a:xfrm>
            <a:custGeom>
              <a:avLst/>
              <a:gdLst/>
              <a:ahLst/>
              <a:cxnLst/>
              <a:rect l="l" t="t" r="r" b="b"/>
              <a:pathLst>
                <a:path w="1884" h="1626" extrusionOk="0">
                  <a:moveTo>
                    <a:pt x="1266" y="1"/>
                  </a:moveTo>
                  <a:lnTo>
                    <a:pt x="0" y="4"/>
                  </a:lnTo>
                  <a:lnTo>
                    <a:pt x="974" y="1626"/>
                  </a:lnTo>
                  <a:lnTo>
                    <a:pt x="1883" y="103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2440784" y="1773546"/>
              <a:ext cx="73467" cy="96232"/>
            </a:xfrm>
            <a:custGeom>
              <a:avLst/>
              <a:gdLst/>
              <a:ahLst/>
              <a:cxnLst/>
              <a:rect l="l" t="t" r="r" b="b"/>
              <a:pathLst>
                <a:path w="1239" h="1623" extrusionOk="0">
                  <a:moveTo>
                    <a:pt x="599" y="1"/>
                  </a:moveTo>
                  <a:lnTo>
                    <a:pt x="0" y="1030"/>
                  </a:lnTo>
                  <a:lnTo>
                    <a:pt x="894" y="1623"/>
                  </a:lnTo>
                  <a:lnTo>
                    <a:pt x="1238" y="1070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2524569" y="1829283"/>
              <a:ext cx="68723" cy="41979"/>
            </a:xfrm>
            <a:custGeom>
              <a:avLst/>
              <a:gdLst/>
              <a:ahLst/>
              <a:cxnLst/>
              <a:rect l="l" t="t" r="r" b="b"/>
              <a:pathLst>
                <a:path w="1159" h="708" extrusionOk="0">
                  <a:moveTo>
                    <a:pt x="1158" y="1"/>
                  </a:moveTo>
                  <a:lnTo>
                    <a:pt x="0" y="707"/>
                  </a:lnTo>
                  <a:lnTo>
                    <a:pt x="777" y="655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2417659" y="1857863"/>
              <a:ext cx="67418" cy="44173"/>
            </a:xfrm>
            <a:custGeom>
              <a:avLst/>
              <a:gdLst/>
              <a:ahLst/>
              <a:cxnLst/>
              <a:rect l="l" t="t" r="r" b="b"/>
              <a:pathLst>
                <a:path w="1137" h="745" extrusionOk="0">
                  <a:moveTo>
                    <a:pt x="0" y="1"/>
                  </a:moveTo>
                  <a:lnTo>
                    <a:pt x="1137" y="744"/>
                  </a:lnTo>
                  <a:lnTo>
                    <a:pt x="777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2510160" y="1914549"/>
              <a:ext cx="21939" cy="80519"/>
            </a:xfrm>
            <a:custGeom>
              <a:avLst/>
              <a:gdLst/>
              <a:ahLst/>
              <a:cxnLst/>
              <a:rect l="l" t="t" r="r" b="b"/>
              <a:pathLst>
                <a:path w="370" h="1358" extrusionOk="0">
                  <a:moveTo>
                    <a:pt x="369" y="0"/>
                  </a:moveTo>
                  <a:lnTo>
                    <a:pt x="1" y="682"/>
                  </a:lnTo>
                  <a:lnTo>
                    <a:pt x="351" y="1358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2729080" y="1561389"/>
              <a:ext cx="123571" cy="678128"/>
            </a:xfrm>
            <a:custGeom>
              <a:avLst/>
              <a:gdLst/>
              <a:ahLst/>
              <a:cxnLst/>
              <a:rect l="l" t="t" r="r" b="b"/>
              <a:pathLst>
                <a:path w="2084" h="11437" extrusionOk="0">
                  <a:moveTo>
                    <a:pt x="1015" y="0"/>
                  </a:moveTo>
                  <a:cubicBezTo>
                    <a:pt x="455" y="0"/>
                    <a:pt x="1" y="455"/>
                    <a:pt x="1" y="1014"/>
                  </a:cubicBezTo>
                  <a:lnTo>
                    <a:pt x="1" y="10776"/>
                  </a:lnTo>
                  <a:cubicBezTo>
                    <a:pt x="1" y="11138"/>
                    <a:pt x="299" y="11436"/>
                    <a:pt x="661" y="11436"/>
                  </a:cubicBezTo>
                  <a:lnTo>
                    <a:pt x="2083" y="11436"/>
                  </a:lnTo>
                  <a:lnTo>
                    <a:pt x="20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2852593" y="1561389"/>
              <a:ext cx="123334" cy="678128"/>
            </a:xfrm>
            <a:custGeom>
              <a:avLst/>
              <a:gdLst/>
              <a:ahLst/>
              <a:cxnLst/>
              <a:rect l="l" t="t" r="r" b="b"/>
              <a:pathLst>
                <a:path w="2080" h="11437" extrusionOk="0">
                  <a:moveTo>
                    <a:pt x="0" y="0"/>
                  </a:moveTo>
                  <a:lnTo>
                    <a:pt x="0" y="11436"/>
                  </a:lnTo>
                  <a:lnTo>
                    <a:pt x="1420" y="11436"/>
                  </a:lnTo>
                  <a:cubicBezTo>
                    <a:pt x="1785" y="11436"/>
                    <a:pt x="2080" y="11138"/>
                    <a:pt x="2080" y="10776"/>
                  </a:cubicBezTo>
                  <a:lnTo>
                    <a:pt x="2080" y="1060"/>
                  </a:lnTo>
                  <a:cubicBezTo>
                    <a:pt x="2080" y="476"/>
                    <a:pt x="1604" y="0"/>
                    <a:pt x="1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2807409" y="1515258"/>
              <a:ext cx="45242" cy="134475"/>
            </a:xfrm>
            <a:custGeom>
              <a:avLst/>
              <a:gdLst/>
              <a:ahLst/>
              <a:cxnLst/>
              <a:rect l="l" t="t" r="r" b="b"/>
              <a:pathLst>
                <a:path w="763" h="2268" extrusionOk="0">
                  <a:moveTo>
                    <a:pt x="1" y="1"/>
                  </a:moveTo>
                  <a:lnTo>
                    <a:pt x="1" y="2268"/>
                  </a:lnTo>
                  <a:lnTo>
                    <a:pt x="762" y="2268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2852593" y="1515258"/>
              <a:ext cx="45064" cy="134475"/>
            </a:xfrm>
            <a:custGeom>
              <a:avLst/>
              <a:gdLst/>
              <a:ahLst/>
              <a:cxnLst/>
              <a:rect l="l" t="t" r="r" b="b"/>
              <a:pathLst>
                <a:path w="760" h="2268" extrusionOk="0">
                  <a:moveTo>
                    <a:pt x="0" y="1"/>
                  </a:moveTo>
                  <a:lnTo>
                    <a:pt x="0" y="2268"/>
                  </a:lnTo>
                  <a:lnTo>
                    <a:pt x="759" y="2268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2784648" y="1484300"/>
              <a:ext cx="136024" cy="31024"/>
            </a:xfrm>
            <a:custGeom>
              <a:avLst/>
              <a:gdLst/>
              <a:ahLst/>
              <a:cxnLst/>
              <a:rect l="l" t="t" r="r" b="b"/>
              <a:pathLst>
                <a:path w="1144" h="523" extrusionOk="0">
                  <a:moveTo>
                    <a:pt x="1" y="1"/>
                  </a:moveTo>
                  <a:lnTo>
                    <a:pt x="1" y="523"/>
                  </a:lnTo>
                  <a:lnTo>
                    <a:pt x="1143" y="52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2852593" y="1484306"/>
              <a:ext cx="67656" cy="31010"/>
            </a:xfrm>
            <a:custGeom>
              <a:avLst/>
              <a:gdLst/>
              <a:ahLst/>
              <a:cxnLst/>
              <a:rect l="l" t="t" r="r" b="b"/>
              <a:pathLst>
                <a:path w="1141" h="523" extrusionOk="0">
                  <a:moveTo>
                    <a:pt x="0" y="1"/>
                  </a:moveTo>
                  <a:lnTo>
                    <a:pt x="0" y="523"/>
                  </a:lnTo>
                  <a:lnTo>
                    <a:pt x="1140" y="523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2729080" y="1765719"/>
              <a:ext cx="123571" cy="245767"/>
            </a:xfrm>
            <a:custGeom>
              <a:avLst/>
              <a:gdLst/>
              <a:ahLst/>
              <a:cxnLst/>
              <a:rect l="l" t="t" r="r" b="b"/>
              <a:pathLst>
                <a:path w="2084" h="4145" extrusionOk="0">
                  <a:moveTo>
                    <a:pt x="1" y="1"/>
                  </a:moveTo>
                  <a:lnTo>
                    <a:pt x="1" y="4144"/>
                  </a:lnTo>
                  <a:lnTo>
                    <a:pt x="2083" y="4144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852593" y="1765719"/>
              <a:ext cx="123334" cy="245767"/>
            </a:xfrm>
            <a:custGeom>
              <a:avLst/>
              <a:gdLst/>
              <a:ahLst/>
              <a:cxnLst/>
              <a:rect l="l" t="t" r="r" b="b"/>
              <a:pathLst>
                <a:path w="2080" h="4145" extrusionOk="0">
                  <a:moveTo>
                    <a:pt x="0" y="1"/>
                  </a:moveTo>
                  <a:lnTo>
                    <a:pt x="0" y="4144"/>
                  </a:lnTo>
                  <a:lnTo>
                    <a:pt x="2080" y="4144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0"/>
          <p:cNvGrpSpPr/>
          <p:nvPr/>
        </p:nvGrpSpPr>
        <p:grpSpPr>
          <a:xfrm rot="-1790172">
            <a:off x="6044683" y="3439931"/>
            <a:ext cx="763017" cy="1181773"/>
            <a:chOff x="7976860" y="5825328"/>
            <a:chExt cx="490209" cy="759310"/>
          </a:xfrm>
        </p:grpSpPr>
        <p:sp>
          <p:nvSpPr>
            <p:cNvPr id="719" name="Google Shape;719;p40"/>
            <p:cNvSpPr/>
            <p:nvPr/>
          </p:nvSpPr>
          <p:spPr>
            <a:xfrm>
              <a:off x="7976860" y="5825502"/>
              <a:ext cx="489298" cy="758974"/>
            </a:xfrm>
            <a:custGeom>
              <a:avLst/>
              <a:gdLst/>
              <a:ahLst/>
              <a:cxnLst/>
              <a:rect l="l" t="t" r="r" b="b"/>
              <a:pathLst>
                <a:path w="8446" h="13101" extrusionOk="0">
                  <a:moveTo>
                    <a:pt x="5997" y="0"/>
                  </a:moveTo>
                  <a:cubicBezTo>
                    <a:pt x="5954" y="0"/>
                    <a:pt x="5911" y="10"/>
                    <a:pt x="5871" y="30"/>
                  </a:cubicBezTo>
                  <a:cubicBezTo>
                    <a:pt x="5865" y="33"/>
                    <a:pt x="5856" y="37"/>
                    <a:pt x="5853" y="43"/>
                  </a:cubicBezTo>
                  <a:cubicBezTo>
                    <a:pt x="5846" y="46"/>
                    <a:pt x="5837" y="52"/>
                    <a:pt x="5834" y="58"/>
                  </a:cubicBezTo>
                  <a:lnTo>
                    <a:pt x="5816" y="73"/>
                  </a:lnTo>
                  <a:lnTo>
                    <a:pt x="5201" y="571"/>
                  </a:lnTo>
                  <a:lnTo>
                    <a:pt x="4424" y="1201"/>
                  </a:lnTo>
                  <a:lnTo>
                    <a:pt x="3552" y="123"/>
                  </a:lnTo>
                  <a:lnTo>
                    <a:pt x="3257" y="365"/>
                  </a:lnTo>
                  <a:lnTo>
                    <a:pt x="3475" y="632"/>
                  </a:lnTo>
                  <a:lnTo>
                    <a:pt x="2151" y="1708"/>
                  </a:lnTo>
                  <a:lnTo>
                    <a:pt x="2062" y="1781"/>
                  </a:lnTo>
                  <a:cubicBezTo>
                    <a:pt x="2354" y="2141"/>
                    <a:pt x="2283" y="2678"/>
                    <a:pt x="1905" y="2985"/>
                  </a:cubicBezTo>
                  <a:lnTo>
                    <a:pt x="1838" y="3041"/>
                  </a:lnTo>
                  <a:cubicBezTo>
                    <a:pt x="1429" y="3369"/>
                    <a:pt x="1353" y="3947"/>
                    <a:pt x="1669" y="4334"/>
                  </a:cubicBezTo>
                  <a:lnTo>
                    <a:pt x="1700" y="4374"/>
                  </a:lnTo>
                  <a:lnTo>
                    <a:pt x="1518" y="4518"/>
                  </a:lnTo>
                  <a:lnTo>
                    <a:pt x="1663" y="4699"/>
                  </a:lnTo>
                  <a:lnTo>
                    <a:pt x="1503" y="4828"/>
                  </a:lnTo>
                  <a:lnTo>
                    <a:pt x="1356" y="4650"/>
                  </a:lnTo>
                  <a:lnTo>
                    <a:pt x="1208" y="4773"/>
                  </a:lnTo>
                  <a:lnTo>
                    <a:pt x="1353" y="4951"/>
                  </a:lnTo>
                  <a:lnTo>
                    <a:pt x="1193" y="5083"/>
                  </a:lnTo>
                  <a:lnTo>
                    <a:pt x="1045" y="4902"/>
                  </a:lnTo>
                  <a:lnTo>
                    <a:pt x="889" y="5028"/>
                  </a:lnTo>
                  <a:lnTo>
                    <a:pt x="1116" y="5311"/>
                  </a:lnTo>
                  <a:cubicBezTo>
                    <a:pt x="689" y="5762"/>
                    <a:pt x="271" y="6441"/>
                    <a:pt x="170" y="7415"/>
                  </a:cubicBezTo>
                  <a:cubicBezTo>
                    <a:pt x="1" y="9046"/>
                    <a:pt x="812" y="11012"/>
                    <a:pt x="2520" y="13101"/>
                  </a:cubicBezTo>
                  <a:lnTo>
                    <a:pt x="2876" y="12809"/>
                  </a:lnTo>
                  <a:cubicBezTo>
                    <a:pt x="2821" y="12738"/>
                    <a:pt x="2766" y="12671"/>
                    <a:pt x="2713" y="12600"/>
                  </a:cubicBezTo>
                  <a:cubicBezTo>
                    <a:pt x="2704" y="12591"/>
                    <a:pt x="2689" y="12566"/>
                    <a:pt x="2670" y="12538"/>
                  </a:cubicBezTo>
                  <a:cubicBezTo>
                    <a:pt x="2661" y="12523"/>
                    <a:pt x="2652" y="12505"/>
                    <a:pt x="2640" y="12477"/>
                  </a:cubicBezTo>
                  <a:cubicBezTo>
                    <a:pt x="2627" y="12446"/>
                    <a:pt x="2612" y="12412"/>
                    <a:pt x="2600" y="12366"/>
                  </a:cubicBezTo>
                  <a:cubicBezTo>
                    <a:pt x="2569" y="12268"/>
                    <a:pt x="2547" y="12130"/>
                    <a:pt x="2538" y="11964"/>
                  </a:cubicBezTo>
                  <a:cubicBezTo>
                    <a:pt x="2807" y="11026"/>
                    <a:pt x="3317" y="10384"/>
                    <a:pt x="4395" y="10384"/>
                  </a:cubicBezTo>
                  <a:cubicBezTo>
                    <a:pt x="4486" y="10384"/>
                    <a:pt x="4580" y="10388"/>
                    <a:pt x="4679" y="10397"/>
                  </a:cubicBezTo>
                  <a:cubicBezTo>
                    <a:pt x="4787" y="10407"/>
                    <a:pt x="4892" y="10412"/>
                    <a:pt x="4995" y="10412"/>
                  </a:cubicBezTo>
                  <a:cubicBezTo>
                    <a:pt x="7452" y="10412"/>
                    <a:pt x="8445" y="7670"/>
                    <a:pt x="8445" y="7670"/>
                  </a:cubicBezTo>
                  <a:lnTo>
                    <a:pt x="8445" y="7670"/>
                  </a:lnTo>
                  <a:cubicBezTo>
                    <a:pt x="8416" y="7674"/>
                    <a:pt x="8386" y="7676"/>
                    <a:pt x="8354" y="7676"/>
                  </a:cubicBezTo>
                  <a:cubicBezTo>
                    <a:pt x="7687" y="7676"/>
                    <a:pt x="6372" y="6795"/>
                    <a:pt x="5120" y="6795"/>
                  </a:cubicBezTo>
                  <a:cubicBezTo>
                    <a:pt x="5037" y="6795"/>
                    <a:pt x="4955" y="6798"/>
                    <a:pt x="4873" y="6807"/>
                  </a:cubicBezTo>
                  <a:cubicBezTo>
                    <a:pt x="2535" y="7037"/>
                    <a:pt x="1641" y="9848"/>
                    <a:pt x="2087" y="11746"/>
                  </a:cubicBezTo>
                  <a:cubicBezTo>
                    <a:pt x="1002" y="10158"/>
                    <a:pt x="505" y="8693"/>
                    <a:pt x="637" y="7461"/>
                  </a:cubicBezTo>
                  <a:cubicBezTo>
                    <a:pt x="720" y="6641"/>
                    <a:pt x="1058" y="6066"/>
                    <a:pt x="1414" y="5670"/>
                  </a:cubicBezTo>
                  <a:lnTo>
                    <a:pt x="1589" y="5882"/>
                  </a:lnTo>
                  <a:lnTo>
                    <a:pt x="1746" y="5756"/>
                  </a:lnTo>
                  <a:lnTo>
                    <a:pt x="1598" y="5575"/>
                  </a:lnTo>
                  <a:lnTo>
                    <a:pt x="1761" y="5443"/>
                  </a:lnTo>
                  <a:lnTo>
                    <a:pt x="1905" y="5624"/>
                  </a:lnTo>
                  <a:lnTo>
                    <a:pt x="2056" y="5501"/>
                  </a:lnTo>
                  <a:lnTo>
                    <a:pt x="1912" y="5320"/>
                  </a:lnTo>
                  <a:lnTo>
                    <a:pt x="2071" y="5191"/>
                  </a:lnTo>
                  <a:lnTo>
                    <a:pt x="2219" y="5372"/>
                  </a:lnTo>
                  <a:lnTo>
                    <a:pt x="2397" y="5225"/>
                  </a:lnTo>
                  <a:lnTo>
                    <a:pt x="2428" y="5265"/>
                  </a:lnTo>
                  <a:cubicBezTo>
                    <a:pt x="2602" y="5476"/>
                    <a:pt x="2856" y="5585"/>
                    <a:pt x="3117" y="5585"/>
                  </a:cubicBezTo>
                  <a:cubicBezTo>
                    <a:pt x="3330" y="5585"/>
                    <a:pt x="3548" y="5512"/>
                    <a:pt x="3730" y="5363"/>
                  </a:cubicBezTo>
                  <a:lnTo>
                    <a:pt x="3795" y="5311"/>
                  </a:lnTo>
                  <a:cubicBezTo>
                    <a:pt x="3966" y="5173"/>
                    <a:pt x="4169" y="5105"/>
                    <a:pt x="4368" y="5105"/>
                  </a:cubicBezTo>
                  <a:cubicBezTo>
                    <a:pt x="4611" y="5105"/>
                    <a:pt x="4847" y="5206"/>
                    <a:pt x="5008" y="5406"/>
                  </a:cubicBezTo>
                  <a:lnTo>
                    <a:pt x="6421" y="4260"/>
                  </a:lnTo>
                  <a:lnTo>
                    <a:pt x="6642" y="4530"/>
                  </a:lnTo>
                  <a:lnTo>
                    <a:pt x="6937" y="4288"/>
                  </a:lnTo>
                  <a:lnTo>
                    <a:pt x="6065" y="3213"/>
                  </a:lnTo>
                  <a:lnTo>
                    <a:pt x="7133" y="2350"/>
                  </a:lnTo>
                  <a:lnTo>
                    <a:pt x="7459" y="2070"/>
                  </a:lnTo>
                  <a:cubicBezTo>
                    <a:pt x="7502" y="2036"/>
                    <a:pt x="7527" y="1993"/>
                    <a:pt x="7542" y="1944"/>
                  </a:cubicBezTo>
                  <a:lnTo>
                    <a:pt x="7542" y="1938"/>
                  </a:lnTo>
                  <a:cubicBezTo>
                    <a:pt x="7542" y="1935"/>
                    <a:pt x="7548" y="1932"/>
                    <a:pt x="7548" y="1926"/>
                  </a:cubicBezTo>
                  <a:cubicBezTo>
                    <a:pt x="7551" y="1916"/>
                    <a:pt x="7554" y="1901"/>
                    <a:pt x="7554" y="1889"/>
                  </a:cubicBezTo>
                  <a:cubicBezTo>
                    <a:pt x="7564" y="1815"/>
                    <a:pt x="7539" y="1747"/>
                    <a:pt x="7496" y="1692"/>
                  </a:cubicBezTo>
                  <a:lnTo>
                    <a:pt x="7462" y="1649"/>
                  </a:lnTo>
                  <a:cubicBezTo>
                    <a:pt x="7408" y="1585"/>
                    <a:pt x="7332" y="1550"/>
                    <a:pt x="7254" y="1550"/>
                  </a:cubicBezTo>
                  <a:cubicBezTo>
                    <a:pt x="7221" y="1550"/>
                    <a:pt x="7187" y="1556"/>
                    <a:pt x="7155" y="1569"/>
                  </a:cubicBezTo>
                  <a:cubicBezTo>
                    <a:pt x="7127" y="1582"/>
                    <a:pt x="7106" y="1594"/>
                    <a:pt x="7081" y="1612"/>
                  </a:cubicBezTo>
                  <a:lnTo>
                    <a:pt x="6525" y="2064"/>
                  </a:lnTo>
                  <a:lnTo>
                    <a:pt x="5668" y="2755"/>
                  </a:lnTo>
                  <a:lnTo>
                    <a:pt x="4787" y="1665"/>
                  </a:lnTo>
                  <a:lnTo>
                    <a:pt x="6200" y="522"/>
                  </a:lnTo>
                  <a:cubicBezTo>
                    <a:pt x="6273" y="463"/>
                    <a:pt x="6307" y="374"/>
                    <a:pt x="6298" y="288"/>
                  </a:cubicBezTo>
                  <a:cubicBezTo>
                    <a:pt x="6295" y="233"/>
                    <a:pt x="6276" y="184"/>
                    <a:pt x="6240" y="141"/>
                  </a:cubicBezTo>
                  <a:lnTo>
                    <a:pt x="6206" y="98"/>
                  </a:lnTo>
                  <a:cubicBezTo>
                    <a:pt x="6154" y="34"/>
                    <a:pt x="6076" y="0"/>
                    <a:pt x="599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978006" y="6113879"/>
              <a:ext cx="166614" cy="470759"/>
            </a:xfrm>
            <a:custGeom>
              <a:avLst/>
              <a:gdLst/>
              <a:ahLst/>
              <a:cxnLst/>
              <a:rect l="l" t="t" r="r" b="b"/>
              <a:pathLst>
                <a:path w="2876" h="8126" extrusionOk="0">
                  <a:moveTo>
                    <a:pt x="1478" y="1"/>
                  </a:moveTo>
                  <a:cubicBezTo>
                    <a:pt x="952" y="425"/>
                    <a:pt x="298" y="1193"/>
                    <a:pt x="169" y="2440"/>
                  </a:cubicBezTo>
                  <a:cubicBezTo>
                    <a:pt x="0" y="4071"/>
                    <a:pt x="808" y="6037"/>
                    <a:pt x="2519" y="8126"/>
                  </a:cubicBezTo>
                  <a:lnTo>
                    <a:pt x="2875" y="7837"/>
                  </a:lnTo>
                  <a:cubicBezTo>
                    <a:pt x="1250" y="5846"/>
                    <a:pt x="470" y="3997"/>
                    <a:pt x="630" y="2489"/>
                  </a:cubicBezTo>
                  <a:cubicBezTo>
                    <a:pt x="740" y="1395"/>
                    <a:pt x="1309" y="732"/>
                    <a:pt x="1766" y="363"/>
                  </a:cubicBezTo>
                  <a:lnTo>
                    <a:pt x="1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029564" y="6024724"/>
              <a:ext cx="154216" cy="142108"/>
            </a:xfrm>
            <a:custGeom>
              <a:avLst/>
              <a:gdLst/>
              <a:ahLst/>
              <a:cxnLst/>
              <a:rect l="l" t="t" r="r" b="b"/>
              <a:pathLst>
                <a:path w="2662" h="2453" extrusionOk="0">
                  <a:moveTo>
                    <a:pt x="1967" y="1"/>
                  </a:moveTo>
                  <a:lnTo>
                    <a:pt x="631" y="1082"/>
                  </a:lnTo>
                  <a:lnTo>
                    <a:pt x="775" y="1263"/>
                  </a:lnTo>
                  <a:lnTo>
                    <a:pt x="615" y="1396"/>
                  </a:lnTo>
                  <a:lnTo>
                    <a:pt x="468" y="1214"/>
                  </a:lnTo>
                  <a:lnTo>
                    <a:pt x="317" y="1337"/>
                  </a:lnTo>
                  <a:lnTo>
                    <a:pt x="465" y="1518"/>
                  </a:lnTo>
                  <a:lnTo>
                    <a:pt x="299" y="1647"/>
                  </a:lnTo>
                  <a:lnTo>
                    <a:pt x="155" y="1466"/>
                  </a:lnTo>
                  <a:lnTo>
                    <a:pt x="1" y="1595"/>
                  </a:lnTo>
                  <a:lnTo>
                    <a:pt x="692" y="2452"/>
                  </a:lnTo>
                  <a:lnTo>
                    <a:pt x="849" y="2323"/>
                  </a:lnTo>
                  <a:lnTo>
                    <a:pt x="701" y="2145"/>
                  </a:lnTo>
                  <a:lnTo>
                    <a:pt x="864" y="2010"/>
                  </a:lnTo>
                  <a:lnTo>
                    <a:pt x="1008" y="2191"/>
                  </a:lnTo>
                  <a:lnTo>
                    <a:pt x="1159" y="2068"/>
                  </a:lnTo>
                  <a:lnTo>
                    <a:pt x="1015" y="1887"/>
                  </a:lnTo>
                  <a:lnTo>
                    <a:pt x="1177" y="1755"/>
                  </a:lnTo>
                  <a:lnTo>
                    <a:pt x="1325" y="1936"/>
                  </a:lnTo>
                  <a:lnTo>
                    <a:pt x="2661" y="85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056444" y="5848385"/>
              <a:ext cx="310576" cy="300670"/>
            </a:xfrm>
            <a:custGeom>
              <a:avLst/>
              <a:gdLst/>
              <a:ahLst/>
              <a:cxnLst/>
              <a:rect l="l" t="t" r="r" b="b"/>
              <a:pathLst>
                <a:path w="5361" h="5190" extrusionOk="0">
                  <a:moveTo>
                    <a:pt x="2418" y="1"/>
                  </a:moveTo>
                  <a:lnTo>
                    <a:pt x="710" y="1386"/>
                  </a:lnTo>
                  <a:cubicBezTo>
                    <a:pt x="1002" y="1746"/>
                    <a:pt x="928" y="2283"/>
                    <a:pt x="554" y="2590"/>
                  </a:cubicBezTo>
                  <a:lnTo>
                    <a:pt x="483" y="2646"/>
                  </a:lnTo>
                  <a:cubicBezTo>
                    <a:pt x="78" y="2974"/>
                    <a:pt x="1" y="3552"/>
                    <a:pt x="314" y="3939"/>
                  </a:cubicBezTo>
                  <a:lnTo>
                    <a:pt x="1067" y="4870"/>
                  </a:lnTo>
                  <a:cubicBezTo>
                    <a:pt x="1241" y="5081"/>
                    <a:pt x="1495" y="5190"/>
                    <a:pt x="1756" y="5190"/>
                  </a:cubicBezTo>
                  <a:cubicBezTo>
                    <a:pt x="1969" y="5190"/>
                    <a:pt x="2187" y="5117"/>
                    <a:pt x="2369" y="4968"/>
                  </a:cubicBezTo>
                  <a:lnTo>
                    <a:pt x="2434" y="4916"/>
                  </a:lnTo>
                  <a:cubicBezTo>
                    <a:pt x="2604" y="4778"/>
                    <a:pt x="2807" y="4711"/>
                    <a:pt x="3005" y="4711"/>
                  </a:cubicBezTo>
                  <a:cubicBezTo>
                    <a:pt x="3249" y="4711"/>
                    <a:pt x="3486" y="4813"/>
                    <a:pt x="3647" y="5011"/>
                  </a:cubicBezTo>
                  <a:lnTo>
                    <a:pt x="5361" y="3629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8102731" y="5847863"/>
              <a:ext cx="264462" cy="286418"/>
            </a:xfrm>
            <a:custGeom>
              <a:avLst/>
              <a:gdLst/>
              <a:ahLst/>
              <a:cxnLst/>
              <a:rect l="l" t="t" r="r" b="b"/>
              <a:pathLst>
                <a:path w="4565" h="4944" extrusionOk="0">
                  <a:moveTo>
                    <a:pt x="1625" y="1"/>
                  </a:moveTo>
                  <a:lnTo>
                    <a:pt x="0" y="1315"/>
                  </a:lnTo>
                  <a:lnTo>
                    <a:pt x="2943" y="4943"/>
                  </a:lnTo>
                  <a:lnTo>
                    <a:pt x="4565" y="3628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230873" y="5825328"/>
              <a:ext cx="115170" cy="99818"/>
            </a:xfrm>
            <a:custGeom>
              <a:avLst/>
              <a:gdLst/>
              <a:ahLst/>
              <a:cxnLst/>
              <a:rect l="l" t="t" r="r" b="b"/>
              <a:pathLst>
                <a:path w="1988" h="1723" extrusionOk="0">
                  <a:moveTo>
                    <a:pt x="1647" y="1"/>
                  </a:moveTo>
                  <a:cubicBezTo>
                    <a:pt x="1585" y="1"/>
                    <a:pt x="1527" y="22"/>
                    <a:pt x="1481" y="61"/>
                  </a:cubicBezTo>
                  <a:lnTo>
                    <a:pt x="0" y="1262"/>
                  </a:lnTo>
                  <a:lnTo>
                    <a:pt x="372" y="1723"/>
                  </a:lnTo>
                  <a:lnTo>
                    <a:pt x="1858" y="525"/>
                  </a:lnTo>
                  <a:cubicBezTo>
                    <a:pt x="1972" y="430"/>
                    <a:pt x="1987" y="261"/>
                    <a:pt x="1895" y="144"/>
                  </a:cubicBezTo>
                  <a:lnTo>
                    <a:pt x="1862" y="104"/>
                  </a:lnTo>
                  <a:cubicBezTo>
                    <a:pt x="1819" y="46"/>
                    <a:pt x="1754" y="9"/>
                    <a:pt x="1680" y="3"/>
                  </a:cubicBezTo>
                  <a:cubicBezTo>
                    <a:pt x="1669" y="1"/>
                    <a:pt x="1658" y="1"/>
                    <a:pt x="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187946" y="5953412"/>
              <a:ext cx="179069" cy="181387"/>
            </a:xfrm>
            <a:custGeom>
              <a:avLst/>
              <a:gdLst/>
              <a:ahLst/>
              <a:cxnLst/>
              <a:rect l="l" t="t" r="r" b="b"/>
              <a:pathLst>
                <a:path w="3091" h="3131" extrusionOk="0">
                  <a:moveTo>
                    <a:pt x="1623" y="0"/>
                  </a:moveTo>
                  <a:lnTo>
                    <a:pt x="1" y="1315"/>
                  </a:lnTo>
                  <a:lnTo>
                    <a:pt x="1469" y="3130"/>
                  </a:lnTo>
                  <a:lnTo>
                    <a:pt x="3091" y="1816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303286" y="5915236"/>
              <a:ext cx="113779" cy="99818"/>
            </a:xfrm>
            <a:custGeom>
              <a:avLst/>
              <a:gdLst/>
              <a:ahLst/>
              <a:cxnLst/>
              <a:rect l="l" t="t" r="r" b="b"/>
              <a:pathLst>
                <a:path w="1964" h="1723" extrusionOk="0">
                  <a:moveTo>
                    <a:pt x="1654" y="0"/>
                  </a:moveTo>
                  <a:cubicBezTo>
                    <a:pt x="1594" y="0"/>
                    <a:pt x="1534" y="20"/>
                    <a:pt x="1484" y="60"/>
                  </a:cubicBezTo>
                  <a:lnTo>
                    <a:pt x="0" y="1261"/>
                  </a:lnTo>
                  <a:lnTo>
                    <a:pt x="378" y="1722"/>
                  </a:lnTo>
                  <a:lnTo>
                    <a:pt x="1856" y="518"/>
                  </a:lnTo>
                  <a:cubicBezTo>
                    <a:pt x="1914" y="472"/>
                    <a:pt x="1948" y="410"/>
                    <a:pt x="1957" y="337"/>
                  </a:cubicBezTo>
                  <a:cubicBezTo>
                    <a:pt x="1963" y="266"/>
                    <a:pt x="1945" y="195"/>
                    <a:pt x="1899" y="140"/>
                  </a:cubicBezTo>
                  <a:lnTo>
                    <a:pt x="1865" y="97"/>
                  </a:lnTo>
                  <a:cubicBezTo>
                    <a:pt x="1809" y="33"/>
                    <a:pt x="1732" y="0"/>
                    <a:pt x="1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166975" y="5832743"/>
              <a:ext cx="212902" cy="255424"/>
            </a:xfrm>
            <a:custGeom>
              <a:avLst/>
              <a:gdLst/>
              <a:ahLst/>
              <a:cxnLst/>
              <a:rect l="l" t="t" r="r" b="b"/>
              <a:pathLst>
                <a:path w="3675" h="4409" extrusionOk="0">
                  <a:moveTo>
                    <a:pt x="295" y="1"/>
                  </a:moveTo>
                  <a:lnTo>
                    <a:pt x="0" y="240"/>
                  </a:lnTo>
                  <a:lnTo>
                    <a:pt x="3376" y="4409"/>
                  </a:lnTo>
                  <a:lnTo>
                    <a:pt x="3674" y="416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006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8279418" y="5825502"/>
              <a:ext cx="66449" cy="59960"/>
            </a:xfrm>
            <a:custGeom>
              <a:avLst/>
              <a:gdLst/>
              <a:ahLst/>
              <a:cxnLst/>
              <a:rect l="l" t="t" r="r" b="b"/>
              <a:pathLst>
                <a:path w="1147" h="1035" extrusionOk="0">
                  <a:moveTo>
                    <a:pt x="809" y="0"/>
                  </a:moveTo>
                  <a:cubicBezTo>
                    <a:pt x="749" y="0"/>
                    <a:pt x="689" y="20"/>
                    <a:pt x="640" y="61"/>
                  </a:cubicBezTo>
                  <a:lnTo>
                    <a:pt x="1" y="574"/>
                  </a:lnTo>
                  <a:lnTo>
                    <a:pt x="378" y="1035"/>
                  </a:lnTo>
                  <a:lnTo>
                    <a:pt x="1014" y="522"/>
                  </a:lnTo>
                  <a:cubicBezTo>
                    <a:pt x="1128" y="427"/>
                    <a:pt x="1146" y="258"/>
                    <a:pt x="1054" y="141"/>
                  </a:cubicBezTo>
                  <a:lnTo>
                    <a:pt x="1020" y="101"/>
                  </a:lnTo>
                  <a:cubicBezTo>
                    <a:pt x="968" y="35"/>
                    <a:pt x="889" y="0"/>
                    <a:pt x="809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8352179" y="5915352"/>
              <a:ext cx="66622" cy="60018"/>
            </a:xfrm>
            <a:custGeom>
              <a:avLst/>
              <a:gdLst/>
              <a:ahLst/>
              <a:cxnLst/>
              <a:rect l="l" t="t" r="r" b="b"/>
              <a:pathLst>
                <a:path w="1150" h="1036" extrusionOk="0">
                  <a:moveTo>
                    <a:pt x="812" y="0"/>
                  </a:moveTo>
                  <a:cubicBezTo>
                    <a:pt x="753" y="0"/>
                    <a:pt x="692" y="20"/>
                    <a:pt x="640" y="61"/>
                  </a:cubicBezTo>
                  <a:lnTo>
                    <a:pt x="1" y="574"/>
                  </a:lnTo>
                  <a:lnTo>
                    <a:pt x="379" y="1035"/>
                  </a:lnTo>
                  <a:lnTo>
                    <a:pt x="1015" y="522"/>
                  </a:lnTo>
                  <a:cubicBezTo>
                    <a:pt x="1131" y="427"/>
                    <a:pt x="1150" y="258"/>
                    <a:pt x="1055" y="141"/>
                  </a:cubicBezTo>
                  <a:lnTo>
                    <a:pt x="1021" y="98"/>
                  </a:lnTo>
                  <a:cubicBezTo>
                    <a:pt x="967" y="34"/>
                    <a:pt x="890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8058414" y="6219602"/>
              <a:ext cx="408656" cy="334792"/>
            </a:xfrm>
            <a:custGeom>
              <a:avLst/>
              <a:gdLst/>
              <a:ahLst/>
              <a:cxnLst/>
              <a:rect l="l" t="t" r="r" b="b"/>
              <a:pathLst>
                <a:path w="7054" h="5779" extrusionOk="0">
                  <a:moveTo>
                    <a:pt x="3732" y="1"/>
                  </a:moveTo>
                  <a:cubicBezTo>
                    <a:pt x="3649" y="1"/>
                    <a:pt x="3566" y="5"/>
                    <a:pt x="3484" y="13"/>
                  </a:cubicBezTo>
                  <a:cubicBezTo>
                    <a:pt x="769" y="280"/>
                    <a:pt x="1" y="4018"/>
                    <a:pt x="1011" y="5778"/>
                  </a:cubicBezTo>
                  <a:cubicBezTo>
                    <a:pt x="1238" y="4514"/>
                    <a:pt x="1710" y="3590"/>
                    <a:pt x="3011" y="3590"/>
                  </a:cubicBezTo>
                  <a:cubicBezTo>
                    <a:pt x="3100" y="3590"/>
                    <a:pt x="3193" y="3595"/>
                    <a:pt x="3290" y="3604"/>
                  </a:cubicBezTo>
                  <a:cubicBezTo>
                    <a:pt x="3398" y="3614"/>
                    <a:pt x="3503" y="3618"/>
                    <a:pt x="3606" y="3618"/>
                  </a:cubicBezTo>
                  <a:cubicBezTo>
                    <a:pt x="6060" y="3618"/>
                    <a:pt x="7053" y="876"/>
                    <a:pt x="7053" y="876"/>
                  </a:cubicBezTo>
                  <a:lnTo>
                    <a:pt x="7053" y="876"/>
                  </a:lnTo>
                  <a:cubicBezTo>
                    <a:pt x="7025" y="880"/>
                    <a:pt x="6996" y="882"/>
                    <a:pt x="6965" y="882"/>
                  </a:cubicBezTo>
                  <a:cubicBezTo>
                    <a:pt x="6301" y="882"/>
                    <a:pt x="4985" y="1"/>
                    <a:pt x="3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8099892" y="6284252"/>
              <a:ext cx="292038" cy="286882"/>
            </a:xfrm>
            <a:custGeom>
              <a:avLst/>
              <a:gdLst/>
              <a:ahLst/>
              <a:cxnLst/>
              <a:rect l="l" t="t" r="r" b="b"/>
              <a:pathLst>
                <a:path w="5041" h="4952" extrusionOk="0">
                  <a:moveTo>
                    <a:pt x="3458" y="1"/>
                  </a:moveTo>
                  <a:cubicBezTo>
                    <a:pt x="3160" y="1"/>
                    <a:pt x="2836" y="42"/>
                    <a:pt x="2510" y="150"/>
                  </a:cubicBezTo>
                  <a:cubicBezTo>
                    <a:pt x="2396" y="190"/>
                    <a:pt x="2279" y="233"/>
                    <a:pt x="2166" y="288"/>
                  </a:cubicBezTo>
                  <a:cubicBezTo>
                    <a:pt x="2104" y="316"/>
                    <a:pt x="2049" y="344"/>
                    <a:pt x="1997" y="374"/>
                  </a:cubicBezTo>
                  <a:cubicBezTo>
                    <a:pt x="1942" y="402"/>
                    <a:pt x="1883" y="442"/>
                    <a:pt x="1831" y="473"/>
                  </a:cubicBezTo>
                  <a:cubicBezTo>
                    <a:pt x="1613" y="611"/>
                    <a:pt x="1416" y="789"/>
                    <a:pt x="1238" y="986"/>
                  </a:cubicBezTo>
                  <a:cubicBezTo>
                    <a:pt x="885" y="1376"/>
                    <a:pt x="621" y="1833"/>
                    <a:pt x="430" y="2282"/>
                  </a:cubicBezTo>
                  <a:cubicBezTo>
                    <a:pt x="234" y="2733"/>
                    <a:pt x="114" y="3176"/>
                    <a:pt x="56" y="3572"/>
                  </a:cubicBezTo>
                  <a:cubicBezTo>
                    <a:pt x="0" y="3965"/>
                    <a:pt x="6" y="4309"/>
                    <a:pt x="68" y="4564"/>
                  </a:cubicBezTo>
                  <a:cubicBezTo>
                    <a:pt x="80" y="4626"/>
                    <a:pt x="102" y="4681"/>
                    <a:pt x="117" y="4733"/>
                  </a:cubicBezTo>
                  <a:cubicBezTo>
                    <a:pt x="132" y="4782"/>
                    <a:pt x="160" y="4831"/>
                    <a:pt x="178" y="4871"/>
                  </a:cubicBezTo>
                  <a:lnTo>
                    <a:pt x="225" y="4951"/>
                  </a:lnTo>
                  <a:lnTo>
                    <a:pt x="618" y="4709"/>
                  </a:lnTo>
                  <a:cubicBezTo>
                    <a:pt x="618" y="4709"/>
                    <a:pt x="602" y="4687"/>
                    <a:pt x="569" y="4635"/>
                  </a:cubicBezTo>
                  <a:cubicBezTo>
                    <a:pt x="559" y="4616"/>
                    <a:pt x="547" y="4598"/>
                    <a:pt x="538" y="4573"/>
                  </a:cubicBezTo>
                  <a:cubicBezTo>
                    <a:pt x="526" y="4543"/>
                    <a:pt x="510" y="4509"/>
                    <a:pt x="498" y="4463"/>
                  </a:cubicBezTo>
                  <a:cubicBezTo>
                    <a:pt x="446" y="4288"/>
                    <a:pt x="415" y="3987"/>
                    <a:pt x="449" y="3627"/>
                  </a:cubicBezTo>
                  <a:cubicBezTo>
                    <a:pt x="479" y="3265"/>
                    <a:pt x="569" y="2838"/>
                    <a:pt x="725" y="2405"/>
                  </a:cubicBezTo>
                  <a:cubicBezTo>
                    <a:pt x="882" y="1972"/>
                    <a:pt x="1109" y="1526"/>
                    <a:pt x="1416" y="1142"/>
                  </a:cubicBezTo>
                  <a:cubicBezTo>
                    <a:pt x="1570" y="955"/>
                    <a:pt x="1742" y="777"/>
                    <a:pt x="1939" y="635"/>
                  </a:cubicBezTo>
                  <a:cubicBezTo>
                    <a:pt x="1991" y="602"/>
                    <a:pt x="2034" y="565"/>
                    <a:pt x="2089" y="534"/>
                  </a:cubicBezTo>
                  <a:cubicBezTo>
                    <a:pt x="2141" y="500"/>
                    <a:pt x="2197" y="470"/>
                    <a:pt x="2246" y="442"/>
                  </a:cubicBezTo>
                  <a:cubicBezTo>
                    <a:pt x="2350" y="387"/>
                    <a:pt x="2458" y="334"/>
                    <a:pt x="2565" y="294"/>
                  </a:cubicBezTo>
                  <a:cubicBezTo>
                    <a:pt x="2931" y="145"/>
                    <a:pt x="3308" y="90"/>
                    <a:pt x="3643" y="90"/>
                  </a:cubicBezTo>
                  <a:cubicBezTo>
                    <a:pt x="3702" y="90"/>
                    <a:pt x="3760" y="92"/>
                    <a:pt x="3815" y="95"/>
                  </a:cubicBezTo>
                  <a:cubicBezTo>
                    <a:pt x="4193" y="113"/>
                    <a:pt x="4503" y="187"/>
                    <a:pt x="4715" y="248"/>
                  </a:cubicBezTo>
                  <a:cubicBezTo>
                    <a:pt x="4924" y="313"/>
                    <a:pt x="5041" y="365"/>
                    <a:pt x="5041" y="365"/>
                  </a:cubicBezTo>
                  <a:cubicBezTo>
                    <a:pt x="5041" y="365"/>
                    <a:pt x="4930" y="304"/>
                    <a:pt x="4718" y="227"/>
                  </a:cubicBezTo>
                  <a:cubicBezTo>
                    <a:pt x="4510" y="150"/>
                    <a:pt x="4202" y="58"/>
                    <a:pt x="3818" y="21"/>
                  </a:cubicBezTo>
                  <a:cubicBezTo>
                    <a:pt x="3704" y="8"/>
                    <a:pt x="3584" y="1"/>
                    <a:pt x="3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B1001D-2D75-F9A3-AE31-3628B9DB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7" y="1624907"/>
            <a:ext cx="3412684" cy="117394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999004-B93F-EDAD-61EA-BEDF467EE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Page Layouts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85882-39BF-9144-3131-2D253F9EAC2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BUSINESSES VS HOUSEHOLDS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0999A-C8F2-EBA5-793D-6163D1C0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20" y="1377491"/>
            <a:ext cx="3931039" cy="258549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3FA4E-7A54-9469-1386-A78F269F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05" y="1218253"/>
            <a:ext cx="3401189" cy="2903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40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1"/>
          <p:cNvSpPr txBox="1">
            <a:spLocks noGrp="1"/>
          </p:cNvSpPr>
          <p:nvPr>
            <p:ph type="title"/>
          </p:nvPr>
        </p:nvSpPr>
        <p:spPr>
          <a:xfrm>
            <a:off x="2003400" y="849369"/>
            <a:ext cx="51372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DISCOUNTED PRICE BOOK</a:t>
            </a:r>
            <a:endParaRPr dirty="0"/>
          </a:p>
        </p:txBody>
      </p:sp>
      <p:sp>
        <p:nvSpPr>
          <p:cNvPr id="738" name="Google Shape;738;p41"/>
          <p:cNvSpPr txBox="1">
            <a:spLocks noGrp="1"/>
          </p:cNvSpPr>
          <p:nvPr>
            <p:ph type="subTitle" idx="1"/>
          </p:nvPr>
        </p:nvSpPr>
        <p:spPr>
          <a:xfrm>
            <a:off x="0" y="47712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739" name="Google Shape;739;p41"/>
          <p:cNvSpPr txBox="1">
            <a:spLocks noGrp="1"/>
          </p:cNvSpPr>
          <p:nvPr>
            <p:ph type="subTitle" idx="2"/>
          </p:nvPr>
        </p:nvSpPr>
        <p:spPr>
          <a:xfrm>
            <a:off x="0" y="-374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cxnSp>
        <p:nvCxnSpPr>
          <p:cNvPr id="740" name="Google Shape;740;p41"/>
          <p:cNvCxnSpPr/>
          <p:nvPr/>
        </p:nvCxnSpPr>
        <p:spPr>
          <a:xfrm>
            <a:off x="2335200" y="1415655"/>
            <a:ext cx="4473600" cy="0"/>
          </a:xfrm>
          <a:prstGeom prst="straightConnector1">
            <a:avLst/>
          </a:prstGeom>
          <a:noFill/>
          <a:ln w="19050" cap="flat" cmpd="sng">
            <a:solidFill>
              <a:srgbClr val="376D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1" name="Google Shape;741;p41"/>
          <p:cNvGrpSpPr/>
          <p:nvPr/>
        </p:nvGrpSpPr>
        <p:grpSpPr>
          <a:xfrm rot="1123768">
            <a:off x="451717" y="384448"/>
            <a:ext cx="633014" cy="1517111"/>
            <a:chOff x="1358750" y="1482752"/>
            <a:chExt cx="538725" cy="1291133"/>
          </a:xfrm>
        </p:grpSpPr>
        <p:sp>
          <p:nvSpPr>
            <p:cNvPr id="742" name="Google Shape;742;p41"/>
            <p:cNvSpPr/>
            <p:nvPr/>
          </p:nvSpPr>
          <p:spPr>
            <a:xfrm>
              <a:off x="1358750" y="1483220"/>
              <a:ext cx="533755" cy="1290662"/>
            </a:xfrm>
            <a:custGeom>
              <a:avLst/>
              <a:gdLst/>
              <a:ahLst/>
              <a:cxnLst/>
              <a:rect l="l" t="t" r="r" b="b"/>
              <a:pathLst>
                <a:path w="6836" h="16530" extrusionOk="0">
                  <a:moveTo>
                    <a:pt x="2658" y="9308"/>
                  </a:moveTo>
                  <a:lnTo>
                    <a:pt x="2658" y="12269"/>
                  </a:lnTo>
                  <a:lnTo>
                    <a:pt x="2390" y="12269"/>
                  </a:lnTo>
                  <a:cubicBezTo>
                    <a:pt x="1414" y="12269"/>
                    <a:pt x="624" y="11602"/>
                    <a:pt x="624" y="10785"/>
                  </a:cubicBezTo>
                  <a:cubicBezTo>
                    <a:pt x="624" y="9968"/>
                    <a:pt x="1414" y="9308"/>
                    <a:pt x="2390" y="9308"/>
                  </a:cubicBezTo>
                  <a:close/>
                  <a:moveTo>
                    <a:pt x="4792" y="12539"/>
                  </a:moveTo>
                  <a:cubicBezTo>
                    <a:pt x="5769" y="12539"/>
                    <a:pt x="6559" y="13332"/>
                    <a:pt x="6559" y="14306"/>
                  </a:cubicBezTo>
                  <a:lnTo>
                    <a:pt x="6559" y="14499"/>
                  </a:lnTo>
                  <a:cubicBezTo>
                    <a:pt x="6559" y="15473"/>
                    <a:pt x="5769" y="16265"/>
                    <a:pt x="4792" y="16265"/>
                  </a:cubicBezTo>
                  <a:lnTo>
                    <a:pt x="4691" y="16265"/>
                  </a:lnTo>
                  <a:cubicBezTo>
                    <a:pt x="4221" y="16265"/>
                    <a:pt x="3776" y="16081"/>
                    <a:pt x="3441" y="15746"/>
                  </a:cubicBezTo>
                  <a:cubicBezTo>
                    <a:pt x="3109" y="15411"/>
                    <a:pt x="2925" y="14969"/>
                    <a:pt x="2925" y="14499"/>
                  </a:cubicBezTo>
                  <a:lnTo>
                    <a:pt x="2928" y="12539"/>
                  </a:lnTo>
                  <a:close/>
                  <a:moveTo>
                    <a:pt x="1546" y="1"/>
                  </a:moveTo>
                  <a:cubicBezTo>
                    <a:pt x="1441" y="1"/>
                    <a:pt x="1358" y="84"/>
                    <a:pt x="1358" y="188"/>
                  </a:cubicBezTo>
                  <a:lnTo>
                    <a:pt x="1358" y="2295"/>
                  </a:lnTo>
                  <a:lnTo>
                    <a:pt x="1" y="2295"/>
                  </a:lnTo>
                  <a:lnTo>
                    <a:pt x="1" y="2999"/>
                  </a:lnTo>
                  <a:lnTo>
                    <a:pt x="486" y="2999"/>
                  </a:lnTo>
                  <a:lnTo>
                    <a:pt x="486" y="3413"/>
                  </a:lnTo>
                  <a:lnTo>
                    <a:pt x="486" y="4912"/>
                  </a:lnTo>
                  <a:cubicBezTo>
                    <a:pt x="486" y="5619"/>
                    <a:pt x="1057" y="6190"/>
                    <a:pt x="1764" y="6190"/>
                  </a:cubicBezTo>
                  <a:lnTo>
                    <a:pt x="2658" y="6190"/>
                  </a:lnTo>
                  <a:lnTo>
                    <a:pt x="2658" y="9035"/>
                  </a:lnTo>
                  <a:lnTo>
                    <a:pt x="2390" y="9035"/>
                  </a:lnTo>
                  <a:cubicBezTo>
                    <a:pt x="1269" y="9035"/>
                    <a:pt x="354" y="9821"/>
                    <a:pt x="354" y="10785"/>
                  </a:cubicBezTo>
                  <a:cubicBezTo>
                    <a:pt x="354" y="11750"/>
                    <a:pt x="1269" y="12536"/>
                    <a:pt x="2390" y="12536"/>
                  </a:cubicBezTo>
                  <a:lnTo>
                    <a:pt x="2658" y="12536"/>
                  </a:lnTo>
                  <a:lnTo>
                    <a:pt x="2658" y="14490"/>
                  </a:lnTo>
                  <a:cubicBezTo>
                    <a:pt x="2658" y="15034"/>
                    <a:pt x="2870" y="15544"/>
                    <a:pt x="3257" y="15931"/>
                  </a:cubicBezTo>
                  <a:cubicBezTo>
                    <a:pt x="3641" y="16315"/>
                    <a:pt x="4154" y="16530"/>
                    <a:pt x="4697" y="16530"/>
                  </a:cubicBezTo>
                  <a:lnTo>
                    <a:pt x="4802" y="16530"/>
                  </a:lnTo>
                  <a:cubicBezTo>
                    <a:pt x="5923" y="16530"/>
                    <a:pt x="6835" y="15617"/>
                    <a:pt x="6835" y="14496"/>
                  </a:cubicBezTo>
                  <a:lnTo>
                    <a:pt x="6835" y="14303"/>
                  </a:lnTo>
                  <a:cubicBezTo>
                    <a:pt x="6835" y="13181"/>
                    <a:pt x="5923" y="12269"/>
                    <a:pt x="4802" y="12269"/>
                  </a:cubicBezTo>
                  <a:lnTo>
                    <a:pt x="2934" y="12269"/>
                  </a:lnTo>
                  <a:lnTo>
                    <a:pt x="2934" y="9308"/>
                  </a:lnTo>
                  <a:lnTo>
                    <a:pt x="6703" y="9308"/>
                  </a:lnTo>
                  <a:lnTo>
                    <a:pt x="6703" y="9035"/>
                  </a:lnTo>
                  <a:lnTo>
                    <a:pt x="5305" y="9035"/>
                  </a:lnTo>
                  <a:cubicBezTo>
                    <a:pt x="6728" y="8494"/>
                    <a:pt x="6138" y="6190"/>
                    <a:pt x="6138" y="6190"/>
                  </a:cubicBezTo>
                  <a:lnTo>
                    <a:pt x="6138" y="6190"/>
                  </a:lnTo>
                  <a:cubicBezTo>
                    <a:pt x="6138" y="6190"/>
                    <a:pt x="5198" y="6774"/>
                    <a:pt x="4614" y="7446"/>
                  </a:cubicBezTo>
                  <a:cubicBezTo>
                    <a:pt x="4147" y="7984"/>
                    <a:pt x="4430" y="8752"/>
                    <a:pt x="4556" y="9035"/>
                  </a:cubicBezTo>
                  <a:lnTo>
                    <a:pt x="2934" y="9035"/>
                  </a:lnTo>
                  <a:lnTo>
                    <a:pt x="2934" y="6190"/>
                  </a:lnTo>
                  <a:lnTo>
                    <a:pt x="3846" y="6190"/>
                  </a:lnTo>
                  <a:cubicBezTo>
                    <a:pt x="4553" y="6190"/>
                    <a:pt x="5124" y="5619"/>
                    <a:pt x="5124" y="4912"/>
                  </a:cubicBezTo>
                  <a:lnTo>
                    <a:pt x="5124" y="3413"/>
                  </a:lnTo>
                  <a:lnTo>
                    <a:pt x="5124" y="2999"/>
                  </a:lnTo>
                  <a:lnTo>
                    <a:pt x="5597" y="2999"/>
                  </a:lnTo>
                  <a:lnTo>
                    <a:pt x="5597" y="2295"/>
                  </a:lnTo>
                  <a:lnTo>
                    <a:pt x="4230" y="2295"/>
                  </a:lnTo>
                  <a:lnTo>
                    <a:pt x="4230" y="188"/>
                  </a:lnTo>
                  <a:cubicBezTo>
                    <a:pt x="4230" y="84"/>
                    <a:pt x="4144" y="1"/>
                    <a:pt x="4040" y="1"/>
                  </a:cubicBezTo>
                  <a:lnTo>
                    <a:pt x="3883" y="1"/>
                  </a:lnTo>
                  <a:cubicBezTo>
                    <a:pt x="3779" y="1"/>
                    <a:pt x="3696" y="84"/>
                    <a:pt x="3696" y="188"/>
                  </a:cubicBezTo>
                  <a:lnTo>
                    <a:pt x="3696" y="2295"/>
                  </a:lnTo>
                  <a:lnTo>
                    <a:pt x="1890" y="2295"/>
                  </a:lnTo>
                  <a:lnTo>
                    <a:pt x="1890" y="188"/>
                  </a:lnTo>
                  <a:cubicBezTo>
                    <a:pt x="1890" y="84"/>
                    <a:pt x="1807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1397446" y="1715665"/>
              <a:ext cx="181614" cy="251183"/>
            </a:xfrm>
            <a:custGeom>
              <a:avLst/>
              <a:gdLst/>
              <a:ahLst/>
              <a:cxnLst/>
              <a:rect l="l" t="t" r="r" b="b"/>
              <a:pathLst>
                <a:path w="2326" h="3217" extrusionOk="0">
                  <a:moveTo>
                    <a:pt x="0" y="0"/>
                  </a:moveTo>
                  <a:lnTo>
                    <a:pt x="0" y="1938"/>
                  </a:lnTo>
                  <a:cubicBezTo>
                    <a:pt x="0" y="2645"/>
                    <a:pt x="575" y="3216"/>
                    <a:pt x="1281" y="3216"/>
                  </a:cubicBezTo>
                  <a:lnTo>
                    <a:pt x="2326" y="321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1578048" y="1715665"/>
              <a:ext cx="181380" cy="251183"/>
            </a:xfrm>
            <a:custGeom>
              <a:avLst/>
              <a:gdLst/>
              <a:ahLst/>
              <a:cxnLst/>
              <a:rect l="l" t="t" r="r" b="b"/>
              <a:pathLst>
                <a:path w="2323" h="3217" extrusionOk="0">
                  <a:moveTo>
                    <a:pt x="0" y="0"/>
                  </a:moveTo>
                  <a:lnTo>
                    <a:pt x="0" y="3216"/>
                  </a:lnTo>
                  <a:lnTo>
                    <a:pt x="1045" y="3216"/>
                  </a:lnTo>
                  <a:cubicBezTo>
                    <a:pt x="1751" y="3216"/>
                    <a:pt x="2323" y="2645"/>
                    <a:pt x="2323" y="1938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1465298" y="1482752"/>
              <a:ext cx="41851" cy="232991"/>
            </a:xfrm>
            <a:custGeom>
              <a:avLst/>
              <a:gdLst/>
              <a:ahLst/>
              <a:cxnLst/>
              <a:rect l="l" t="t" r="r" b="b"/>
              <a:pathLst>
                <a:path w="536" h="2984" extrusionOk="0">
                  <a:moveTo>
                    <a:pt x="188" y="0"/>
                  </a:moveTo>
                  <a:cubicBezTo>
                    <a:pt x="84" y="0"/>
                    <a:pt x="1" y="86"/>
                    <a:pt x="1" y="191"/>
                  </a:cubicBezTo>
                  <a:lnTo>
                    <a:pt x="1" y="2983"/>
                  </a:lnTo>
                  <a:lnTo>
                    <a:pt x="535" y="2983"/>
                  </a:lnTo>
                  <a:lnTo>
                    <a:pt x="535" y="191"/>
                  </a:lnTo>
                  <a:cubicBezTo>
                    <a:pt x="535" y="86"/>
                    <a:pt x="449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1647852" y="1482752"/>
              <a:ext cx="41773" cy="232991"/>
            </a:xfrm>
            <a:custGeom>
              <a:avLst/>
              <a:gdLst/>
              <a:ahLst/>
              <a:cxnLst/>
              <a:rect l="l" t="t" r="r" b="b"/>
              <a:pathLst>
                <a:path w="535" h="2984" extrusionOk="0">
                  <a:moveTo>
                    <a:pt x="188" y="0"/>
                  </a:moveTo>
                  <a:cubicBezTo>
                    <a:pt x="86" y="0"/>
                    <a:pt x="0" y="86"/>
                    <a:pt x="0" y="191"/>
                  </a:cubicBezTo>
                  <a:lnTo>
                    <a:pt x="0" y="2983"/>
                  </a:lnTo>
                  <a:lnTo>
                    <a:pt x="535" y="2983"/>
                  </a:lnTo>
                  <a:lnTo>
                    <a:pt x="535" y="191"/>
                  </a:lnTo>
                  <a:cubicBezTo>
                    <a:pt x="535" y="86"/>
                    <a:pt x="44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1359342" y="1662180"/>
              <a:ext cx="218780" cy="54968"/>
            </a:xfrm>
            <a:custGeom>
              <a:avLst/>
              <a:gdLst/>
              <a:ahLst/>
              <a:cxnLst/>
              <a:rect l="l" t="t" r="r" b="b"/>
              <a:pathLst>
                <a:path w="2802" h="704" extrusionOk="0">
                  <a:moveTo>
                    <a:pt x="0" y="0"/>
                  </a:moveTo>
                  <a:lnTo>
                    <a:pt x="0" y="704"/>
                  </a:lnTo>
                  <a:lnTo>
                    <a:pt x="2801" y="704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1577345" y="1662180"/>
              <a:ext cx="218546" cy="54968"/>
            </a:xfrm>
            <a:custGeom>
              <a:avLst/>
              <a:gdLst/>
              <a:ahLst/>
              <a:cxnLst/>
              <a:rect l="l" t="t" r="r" b="b"/>
              <a:pathLst>
                <a:path w="2799" h="704" extrusionOk="0">
                  <a:moveTo>
                    <a:pt x="0" y="0"/>
                  </a:moveTo>
                  <a:lnTo>
                    <a:pt x="0" y="704"/>
                  </a:lnTo>
                  <a:lnTo>
                    <a:pt x="2799" y="704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1397446" y="1717305"/>
              <a:ext cx="361745" cy="32481"/>
            </a:xfrm>
            <a:custGeom>
              <a:avLst/>
              <a:gdLst/>
              <a:ahLst/>
              <a:cxnLst/>
              <a:rect l="l" t="t" r="r" b="b"/>
              <a:pathLst>
                <a:path w="4633" h="416" extrusionOk="0">
                  <a:moveTo>
                    <a:pt x="0" y="1"/>
                  </a:moveTo>
                  <a:lnTo>
                    <a:pt x="0" y="415"/>
                  </a:lnTo>
                  <a:lnTo>
                    <a:pt x="4633" y="415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1387139" y="1966537"/>
              <a:ext cx="505646" cy="807347"/>
            </a:xfrm>
            <a:custGeom>
              <a:avLst/>
              <a:gdLst/>
              <a:ahLst/>
              <a:cxnLst/>
              <a:rect l="l" t="t" r="r" b="b"/>
              <a:pathLst>
                <a:path w="6476" h="10340" extrusionOk="0">
                  <a:moveTo>
                    <a:pt x="2034" y="3118"/>
                  </a:moveTo>
                  <a:lnTo>
                    <a:pt x="2034" y="3121"/>
                  </a:lnTo>
                  <a:lnTo>
                    <a:pt x="2304" y="3121"/>
                  </a:lnTo>
                  <a:lnTo>
                    <a:pt x="2304" y="6082"/>
                  </a:lnTo>
                  <a:lnTo>
                    <a:pt x="2034" y="6082"/>
                  </a:lnTo>
                  <a:cubicBezTo>
                    <a:pt x="1060" y="6082"/>
                    <a:pt x="268" y="5419"/>
                    <a:pt x="268" y="4598"/>
                  </a:cubicBezTo>
                  <a:cubicBezTo>
                    <a:pt x="268" y="3781"/>
                    <a:pt x="1060" y="3118"/>
                    <a:pt x="2034" y="3118"/>
                  </a:cubicBezTo>
                  <a:close/>
                  <a:moveTo>
                    <a:pt x="4445" y="6346"/>
                  </a:moveTo>
                  <a:cubicBezTo>
                    <a:pt x="5422" y="6346"/>
                    <a:pt x="6211" y="7139"/>
                    <a:pt x="6211" y="8113"/>
                  </a:cubicBezTo>
                  <a:lnTo>
                    <a:pt x="6211" y="8306"/>
                  </a:lnTo>
                  <a:cubicBezTo>
                    <a:pt x="6211" y="9280"/>
                    <a:pt x="5422" y="10072"/>
                    <a:pt x="4445" y="10072"/>
                  </a:cubicBezTo>
                  <a:lnTo>
                    <a:pt x="4341" y="10072"/>
                  </a:lnTo>
                  <a:cubicBezTo>
                    <a:pt x="3868" y="10072"/>
                    <a:pt x="3428" y="9888"/>
                    <a:pt x="3094" y="9553"/>
                  </a:cubicBezTo>
                  <a:cubicBezTo>
                    <a:pt x="2759" y="9218"/>
                    <a:pt x="2574" y="8773"/>
                    <a:pt x="2574" y="8306"/>
                  </a:cubicBezTo>
                  <a:lnTo>
                    <a:pt x="2574" y="6349"/>
                  </a:lnTo>
                  <a:lnTo>
                    <a:pt x="2574" y="6346"/>
                  </a:lnTo>
                  <a:close/>
                  <a:moveTo>
                    <a:pt x="2304" y="0"/>
                  </a:moveTo>
                  <a:lnTo>
                    <a:pt x="2304" y="2845"/>
                  </a:lnTo>
                  <a:lnTo>
                    <a:pt x="2034" y="2845"/>
                  </a:lnTo>
                  <a:cubicBezTo>
                    <a:pt x="913" y="2845"/>
                    <a:pt x="0" y="3631"/>
                    <a:pt x="0" y="4595"/>
                  </a:cubicBezTo>
                  <a:cubicBezTo>
                    <a:pt x="0" y="5560"/>
                    <a:pt x="913" y="6346"/>
                    <a:pt x="2034" y="6346"/>
                  </a:cubicBezTo>
                  <a:lnTo>
                    <a:pt x="2304" y="6346"/>
                  </a:lnTo>
                  <a:lnTo>
                    <a:pt x="2304" y="8300"/>
                  </a:lnTo>
                  <a:cubicBezTo>
                    <a:pt x="2304" y="8847"/>
                    <a:pt x="2519" y="9357"/>
                    <a:pt x="2903" y="9741"/>
                  </a:cubicBezTo>
                  <a:cubicBezTo>
                    <a:pt x="3287" y="10128"/>
                    <a:pt x="3797" y="10340"/>
                    <a:pt x="4338" y="10340"/>
                  </a:cubicBezTo>
                  <a:lnTo>
                    <a:pt x="4442" y="10340"/>
                  </a:lnTo>
                  <a:cubicBezTo>
                    <a:pt x="5563" y="10340"/>
                    <a:pt x="6476" y="9427"/>
                    <a:pt x="6472" y="8306"/>
                  </a:cubicBezTo>
                  <a:lnTo>
                    <a:pt x="6472" y="8113"/>
                  </a:lnTo>
                  <a:cubicBezTo>
                    <a:pt x="6472" y="6991"/>
                    <a:pt x="5557" y="6079"/>
                    <a:pt x="4439" y="6079"/>
                  </a:cubicBezTo>
                  <a:lnTo>
                    <a:pt x="2571" y="6079"/>
                  </a:lnTo>
                  <a:lnTo>
                    <a:pt x="2571" y="3118"/>
                  </a:lnTo>
                  <a:lnTo>
                    <a:pt x="6337" y="3118"/>
                  </a:lnTo>
                  <a:lnTo>
                    <a:pt x="6337" y="2845"/>
                  </a:lnTo>
                  <a:lnTo>
                    <a:pt x="2574" y="2845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674010" y="1966537"/>
              <a:ext cx="223465" cy="231273"/>
            </a:xfrm>
            <a:custGeom>
              <a:avLst/>
              <a:gdLst/>
              <a:ahLst/>
              <a:cxnLst/>
              <a:rect l="l" t="t" r="r" b="b"/>
              <a:pathLst>
                <a:path w="2862" h="2962" extrusionOk="0">
                  <a:moveTo>
                    <a:pt x="2104" y="0"/>
                  </a:moveTo>
                  <a:cubicBezTo>
                    <a:pt x="2104" y="0"/>
                    <a:pt x="1158" y="584"/>
                    <a:pt x="578" y="1256"/>
                  </a:cubicBezTo>
                  <a:cubicBezTo>
                    <a:pt x="0" y="1926"/>
                    <a:pt x="578" y="2961"/>
                    <a:pt x="578" y="2961"/>
                  </a:cubicBezTo>
                  <a:cubicBezTo>
                    <a:pt x="580" y="2961"/>
                    <a:pt x="582" y="2961"/>
                    <a:pt x="585" y="2961"/>
                  </a:cubicBezTo>
                  <a:cubicBezTo>
                    <a:pt x="2861" y="2961"/>
                    <a:pt x="2104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1719062" y="1966537"/>
              <a:ext cx="178413" cy="231273"/>
            </a:xfrm>
            <a:custGeom>
              <a:avLst/>
              <a:gdLst/>
              <a:ahLst/>
              <a:cxnLst/>
              <a:rect l="l" t="t" r="r" b="b"/>
              <a:pathLst>
                <a:path w="2285" h="2962" extrusionOk="0">
                  <a:moveTo>
                    <a:pt x="1527" y="0"/>
                  </a:moveTo>
                  <a:lnTo>
                    <a:pt x="1" y="2961"/>
                  </a:lnTo>
                  <a:cubicBezTo>
                    <a:pt x="3" y="2961"/>
                    <a:pt x="5" y="2961"/>
                    <a:pt x="8" y="2961"/>
                  </a:cubicBezTo>
                  <a:cubicBezTo>
                    <a:pt x="2284" y="2961"/>
                    <a:pt x="1527" y="3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41"/>
          <p:cNvGrpSpPr/>
          <p:nvPr/>
        </p:nvGrpSpPr>
        <p:grpSpPr>
          <a:xfrm rot="-812119">
            <a:off x="333773" y="3966642"/>
            <a:ext cx="804328" cy="812452"/>
            <a:chOff x="2100362" y="4887744"/>
            <a:chExt cx="850264" cy="858853"/>
          </a:xfrm>
        </p:grpSpPr>
        <p:sp>
          <p:nvSpPr>
            <p:cNvPr id="754" name="Google Shape;754;p41"/>
            <p:cNvSpPr/>
            <p:nvPr/>
          </p:nvSpPr>
          <p:spPr>
            <a:xfrm>
              <a:off x="2100362" y="4887744"/>
              <a:ext cx="848371" cy="858853"/>
            </a:xfrm>
            <a:custGeom>
              <a:avLst/>
              <a:gdLst/>
              <a:ahLst/>
              <a:cxnLst/>
              <a:rect l="l" t="t" r="r" b="b"/>
              <a:pathLst>
                <a:path w="8922" h="9032" extrusionOk="0">
                  <a:moveTo>
                    <a:pt x="1515" y="1"/>
                  </a:moveTo>
                  <a:lnTo>
                    <a:pt x="1515" y="971"/>
                  </a:lnTo>
                  <a:lnTo>
                    <a:pt x="1" y="7400"/>
                  </a:lnTo>
                  <a:lnTo>
                    <a:pt x="1" y="9031"/>
                  </a:lnTo>
                  <a:lnTo>
                    <a:pt x="8921" y="9031"/>
                  </a:lnTo>
                  <a:lnTo>
                    <a:pt x="8921" y="7400"/>
                  </a:lnTo>
                  <a:lnTo>
                    <a:pt x="7404" y="959"/>
                  </a:lnTo>
                  <a:lnTo>
                    <a:pt x="7404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2245516" y="4887744"/>
              <a:ext cx="124279" cy="93854"/>
            </a:xfrm>
            <a:custGeom>
              <a:avLst/>
              <a:gdLst/>
              <a:ahLst/>
              <a:cxnLst/>
              <a:rect l="l" t="t" r="r" b="b"/>
              <a:pathLst>
                <a:path w="1307" h="987" extrusionOk="0">
                  <a:moveTo>
                    <a:pt x="1" y="1"/>
                  </a:moveTo>
                  <a:lnTo>
                    <a:pt x="1" y="987"/>
                  </a:lnTo>
                  <a:lnTo>
                    <a:pt x="1306" y="987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2679589" y="4887744"/>
              <a:ext cx="126276" cy="93854"/>
            </a:xfrm>
            <a:custGeom>
              <a:avLst/>
              <a:gdLst/>
              <a:ahLst/>
              <a:cxnLst/>
              <a:rect l="l" t="t" r="r" b="b"/>
              <a:pathLst>
                <a:path w="1328" h="987" extrusionOk="0">
                  <a:moveTo>
                    <a:pt x="0" y="1"/>
                  </a:moveTo>
                  <a:lnTo>
                    <a:pt x="0" y="987"/>
                  </a:lnTo>
                  <a:lnTo>
                    <a:pt x="1327" y="987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2306277" y="4887744"/>
              <a:ext cx="218321" cy="93854"/>
            </a:xfrm>
            <a:custGeom>
              <a:avLst/>
              <a:gdLst/>
              <a:ahLst/>
              <a:cxnLst/>
              <a:rect l="l" t="t" r="r" b="b"/>
              <a:pathLst>
                <a:path w="2296" h="987" extrusionOk="0">
                  <a:moveTo>
                    <a:pt x="1" y="1"/>
                  </a:moveTo>
                  <a:lnTo>
                    <a:pt x="1" y="987"/>
                  </a:lnTo>
                  <a:lnTo>
                    <a:pt x="2295" y="987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2524502" y="4887744"/>
              <a:ext cx="219462" cy="93854"/>
            </a:xfrm>
            <a:custGeom>
              <a:avLst/>
              <a:gdLst/>
              <a:ahLst/>
              <a:cxnLst/>
              <a:rect l="l" t="t" r="r" b="b"/>
              <a:pathLst>
                <a:path w="2308" h="987" extrusionOk="0">
                  <a:moveTo>
                    <a:pt x="0" y="1"/>
                  </a:moveTo>
                  <a:lnTo>
                    <a:pt x="0" y="987"/>
                  </a:lnTo>
                  <a:lnTo>
                    <a:pt x="2307" y="987"/>
                  </a:lnTo>
                  <a:lnTo>
                    <a:pt x="2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101840" y="4978838"/>
              <a:ext cx="282505" cy="767757"/>
            </a:xfrm>
            <a:custGeom>
              <a:avLst/>
              <a:gdLst/>
              <a:ahLst/>
              <a:cxnLst/>
              <a:rect l="l" t="t" r="r" b="b"/>
              <a:pathLst>
                <a:path w="2971" h="8074" extrusionOk="0">
                  <a:moveTo>
                    <a:pt x="1512" y="1"/>
                  </a:moveTo>
                  <a:lnTo>
                    <a:pt x="0" y="6442"/>
                  </a:lnTo>
                  <a:lnTo>
                    <a:pt x="0" y="8073"/>
                  </a:lnTo>
                  <a:lnTo>
                    <a:pt x="2971" y="8073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667038" y="4978838"/>
              <a:ext cx="283075" cy="767757"/>
            </a:xfrm>
            <a:custGeom>
              <a:avLst/>
              <a:gdLst/>
              <a:ahLst/>
              <a:cxnLst/>
              <a:rect l="l" t="t" r="r" b="b"/>
              <a:pathLst>
                <a:path w="2977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2977" y="8073"/>
                  </a:lnTo>
                  <a:lnTo>
                    <a:pt x="2977" y="6442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2524502" y="4978838"/>
              <a:ext cx="287735" cy="767757"/>
            </a:xfrm>
            <a:custGeom>
              <a:avLst/>
              <a:gdLst/>
              <a:ahLst/>
              <a:cxnLst/>
              <a:rect l="l" t="t" r="r" b="b"/>
              <a:pathLst>
                <a:path w="3026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3026" y="8073"/>
                  </a:lnTo>
                  <a:lnTo>
                    <a:pt x="3026" y="65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243234" y="4978838"/>
              <a:ext cx="281364" cy="767757"/>
            </a:xfrm>
            <a:custGeom>
              <a:avLst/>
              <a:gdLst/>
              <a:ahLst/>
              <a:cxnLst/>
              <a:rect l="l" t="t" r="r" b="b"/>
              <a:pathLst>
                <a:path w="2959" h="8074" extrusionOk="0">
                  <a:moveTo>
                    <a:pt x="667" y="1"/>
                  </a:moveTo>
                  <a:lnTo>
                    <a:pt x="0" y="6504"/>
                  </a:lnTo>
                  <a:lnTo>
                    <a:pt x="0" y="8073"/>
                  </a:lnTo>
                  <a:lnTo>
                    <a:pt x="2958" y="807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2101840" y="5591109"/>
              <a:ext cx="191696" cy="154902"/>
            </a:xfrm>
            <a:custGeom>
              <a:avLst/>
              <a:gdLst/>
              <a:ahLst/>
              <a:cxnLst/>
              <a:rect l="l" t="t" r="r" b="b"/>
              <a:pathLst>
                <a:path w="2016" h="1629" extrusionOk="0">
                  <a:moveTo>
                    <a:pt x="0" y="0"/>
                  </a:moveTo>
                  <a:lnTo>
                    <a:pt x="0" y="1628"/>
                  </a:lnTo>
                  <a:lnTo>
                    <a:pt x="2016" y="162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2755850" y="5591100"/>
              <a:ext cx="194776" cy="155350"/>
            </a:xfrm>
            <a:custGeom>
              <a:avLst/>
              <a:gdLst/>
              <a:ahLst/>
              <a:cxnLst/>
              <a:rect l="l" t="t" r="r" b="b"/>
              <a:pathLst>
                <a:path w="2016" h="1629" extrusionOk="0">
                  <a:moveTo>
                    <a:pt x="0" y="0"/>
                  </a:moveTo>
                  <a:lnTo>
                    <a:pt x="0" y="1628"/>
                  </a:lnTo>
                  <a:lnTo>
                    <a:pt x="2015" y="1628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242949" y="5591109"/>
              <a:ext cx="281649" cy="154902"/>
            </a:xfrm>
            <a:custGeom>
              <a:avLst/>
              <a:gdLst/>
              <a:ahLst/>
              <a:cxnLst/>
              <a:rect l="l" t="t" r="r" b="b"/>
              <a:pathLst>
                <a:path w="2962" h="1629" extrusionOk="0">
                  <a:moveTo>
                    <a:pt x="0" y="0"/>
                  </a:moveTo>
                  <a:lnTo>
                    <a:pt x="0" y="1628"/>
                  </a:lnTo>
                  <a:lnTo>
                    <a:pt x="2961" y="1628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2524502" y="5591109"/>
              <a:ext cx="287735" cy="154902"/>
            </a:xfrm>
            <a:custGeom>
              <a:avLst/>
              <a:gdLst/>
              <a:ahLst/>
              <a:cxnLst/>
              <a:rect l="l" t="t" r="r" b="b"/>
              <a:pathLst>
                <a:path w="3026" h="1629" extrusionOk="0">
                  <a:moveTo>
                    <a:pt x="0" y="0"/>
                  </a:moveTo>
                  <a:lnTo>
                    <a:pt x="0" y="1628"/>
                  </a:lnTo>
                  <a:lnTo>
                    <a:pt x="3026" y="162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524502" y="5178047"/>
              <a:ext cx="138828" cy="277568"/>
            </a:xfrm>
            <a:custGeom>
              <a:avLst/>
              <a:gdLst/>
              <a:ahLst/>
              <a:cxnLst/>
              <a:rect l="l" t="t" r="r" b="b"/>
              <a:pathLst>
                <a:path w="1460" h="2919" extrusionOk="0">
                  <a:moveTo>
                    <a:pt x="0" y="1"/>
                  </a:moveTo>
                  <a:lnTo>
                    <a:pt x="0" y="173"/>
                  </a:lnTo>
                  <a:lnTo>
                    <a:pt x="0" y="1186"/>
                  </a:lnTo>
                  <a:lnTo>
                    <a:pt x="0" y="1263"/>
                  </a:lnTo>
                  <a:lnTo>
                    <a:pt x="0" y="1460"/>
                  </a:lnTo>
                  <a:lnTo>
                    <a:pt x="0" y="1463"/>
                  </a:lnTo>
                  <a:lnTo>
                    <a:pt x="0" y="1540"/>
                  </a:lnTo>
                  <a:lnTo>
                    <a:pt x="0" y="1543"/>
                  </a:lnTo>
                  <a:lnTo>
                    <a:pt x="0" y="1656"/>
                  </a:lnTo>
                  <a:lnTo>
                    <a:pt x="0" y="1733"/>
                  </a:lnTo>
                  <a:lnTo>
                    <a:pt x="0" y="2919"/>
                  </a:lnTo>
                  <a:cubicBezTo>
                    <a:pt x="808" y="2919"/>
                    <a:pt x="1459" y="2265"/>
                    <a:pt x="1459" y="1460"/>
                  </a:cubicBezTo>
                  <a:cubicBezTo>
                    <a:pt x="1459" y="652"/>
                    <a:pt x="80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2385770" y="5178047"/>
              <a:ext cx="138828" cy="277568"/>
            </a:xfrm>
            <a:custGeom>
              <a:avLst/>
              <a:gdLst/>
              <a:ahLst/>
              <a:cxnLst/>
              <a:rect l="l" t="t" r="r" b="b"/>
              <a:pathLst>
                <a:path w="1460" h="2919" extrusionOk="0">
                  <a:moveTo>
                    <a:pt x="1459" y="1"/>
                  </a:moveTo>
                  <a:cubicBezTo>
                    <a:pt x="654" y="1"/>
                    <a:pt x="0" y="652"/>
                    <a:pt x="0" y="1460"/>
                  </a:cubicBezTo>
                  <a:cubicBezTo>
                    <a:pt x="0" y="2265"/>
                    <a:pt x="654" y="2919"/>
                    <a:pt x="1459" y="2919"/>
                  </a:cubicBezTo>
                  <a:lnTo>
                    <a:pt x="1459" y="1835"/>
                  </a:lnTo>
                  <a:lnTo>
                    <a:pt x="1459" y="1736"/>
                  </a:lnTo>
                  <a:lnTo>
                    <a:pt x="1459" y="1660"/>
                  </a:lnTo>
                  <a:lnTo>
                    <a:pt x="1459" y="1552"/>
                  </a:lnTo>
                  <a:lnTo>
                    <a:pt x="1459" y="1269"/>
                  </a:lnTo>
                  <a:lnTo>
                    <a:pt x="1456" y="1269"/>
                  </a:lnTo>
                  <a:lnTo>
                    <a:pt x="1456" y="1193"/>
                  </a:lnTo>
                  <a:lnTo>
                    <a:pt x="1456" y="17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456793" y="5193832"/>
              <a:ext cx="69604" cy="101461"/>
            </a:xfrm>
            <a:custGeom>
              <a:avLst/>
              <a:gdLst/>
              <a:ahLst/>
              <a:cxnLst/>
              <a:rect l="l" t="t" r="r" b="b"/>
              <a:pathLst>
                <a:path w="732" h="1067" extrusionOk="0">
                  <a:moveTo>
                    <a:pt x="731" y="1"/>
                  </a:moveTo>
                  <a:cubicBezTo>
                    <a:pt x="461" y="7"/>
                    <a:pt x="206" y="90"/>
                    <a:pt x="0" y="237"/>
                  </a:cubicBezTo>
                  <a:lnTo>
                    <a:pt x="578" y="1067"/>
                  </a:lnTo>
                  <a:cubicBezTo>
                    <a:pt x="621" y="1036"/>
                    <a:pt x="676" y="1014"/>
                    <a:pt x="731" y="1014"/>
                  </a:cubicBez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2404495" y="5312121"/>
              <a:ext cx="112203" cy="117531"/>
            </a:xfrm>
            <a:custGeom>
              <a:avLst/>
              <a:gdLst/>
              <a:ahLst/>
              <a:cxnLst/>
              <a:rect l="l" t="t" r="r" b="b"/>
              <a:pathLst>
                <a:path w="1180" h="1236" extrusionOk="0">
                  <a:moveTo>
                    <a:pt x="0" y="1"/>
                  </a:moveTo>
                  <a:lnTo>
                    <a:pt x="0" y="47"/>
                  </a:lnTo>
                  <a:cubicBezTo>
                    <a:pt x="0" y="581"/>
                    <a:pt x="326" y="1042"/>
                    <a:pt x="790" y="1236"/>
                  </a:cubicBezTo>
                  <a:lnTo>
                    <a:pt x="796" y="1236"/>
                  </a:lnTo>
                  <a:lnTo>
                    <a:pt x="1180" y="302"/>
                  </a:lnTo>
                  <a:cubicBezTo>
                    <a:pt x="1079" y="259"/>
                    <a:pt x="1011" y="160"/>
                    <a:pt x="1011" y="50"/>
                  </a:cubicBezTo>
                  <a:lnTo>
                    <a:pt x="1011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524502" y="5316210"/>
              <a:ext cx="95" cy="9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1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524502" y="5316210"/>
              <a:ext cx="95" cy="666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7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2524502" y="5316210"/>
              <a:ext cx="95" cy="9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1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507855" y="5298143"/>
              <a:ext cx="18542" cy="37180"/>
            </a:xfrm>
            <a:custGeom>
              <a:avLst/>
              <a:gdLst/>
              <a:ahLst/>
              <a:cxnLst/>
              <a:rect l="l" t="t" r="r" b="b"/>
              <a:pathLst>
                <a:path w="195" h="391" extrusionOk="0">
                  <a:moveTo>
                    <a:pt x="194" y="0"/>
                  </a:moveTo>
                  <a:cubicBezTo>
                    <a:pt x="151" y="0"/>
                    <a:pt x="114" y="13"/>
                    <a:pt x="84" y="34"/>
                  </a:cubicBezTo>
                  <a:cubicBezTo>
                    <a:pt x="35" y="68"/>
                    <a:pt x="4" y="123"/>
                    <a:pt x="1" y="188"/>
                  </a:cubicBezTo>
                  <a:lnTo>
                    <a:pt x="1" y="197"/>
                  </a:lnTo>
                  <a:cubicBezTo>
                    <a:pt x="1" y="277"/>
                    <a:pt x="50" y="350"/>
                    <a:pt x="124" y="375"/>
                  </a:cubicBezTo>
                  <a:cubicBezTo>
                    <a:pt x="145" y="384"/>
                    <a:pt x="173" y="390"/>
                    <a:pt x="194" y="390"/>
                  </a:cubicBezTo>
                  <a:lnTo>
                    <a:pt x="194" y="19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24502" y="5316210"/>
              <a:ext cx="95" cy="9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1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525072" y="5194117"/>
              <a:ext cx="69604" cy="101176"/>
            </a:xfrm>
            <a:custGeom>
              <a:avLst/>
              <a:gdLst/>
              <a:ahLst/>
              <a:cxnLst/>
              <a:rect l="l" t="t" r="r" b="b"/>
              <a:pathLst>
                <a:path w="732" h="1064" extrusionOk="0">
                  <a:moveTo>
                    <a:pt x="0" y="1"/>
                  </a:moveTo>
                  <a:lnTo>
                    <a:pt x="0" y="1014"/>
                  </a:lnTo>
                  <a:cubicBezTo>
                    <a:pt x="53" y="1017"/>
                    <a:pt x="108" y="1033"/>
                    <a:pt x="154" y="1064"/>
                  </a:cubicBezTo>
                  <a:lnTo>
                    <a:pt x="731" y="231"/>
                  </a:lnTo>
                  <a:cubicBezTo>
                    <a:pt x="526" y="84"/>
                    <a:pt x="27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534391" y="5311836"/>
              <a:ext cx="112298" cy="117531"/>
            </a:xfrm>
            <a:custGeom>
              <a:avLst/>
              <a:gdLst/>
              <a:ahLst/>
              <a:cxnLst/>
              <a:rect l="l" t="t" r="r" b="b"/>
              <a:pathLst>
                <a:path w="1181" h="1236" extrusionOk="0">
                  <a:moveTo>
                    <a:pt x="1180" y="1"/>
                  </a:moveTo>
                  <a:lnTo>
                    <a:pt x="167" y="38"/>
                  </a:lnTo>
                  <a:lnTo>
                    <a:pt x="167" y="47"/>
                  </a:lnTo>
                  <a:cubicBezTo>
                    <a:pt x="170" y="163"/>
                    <a:pt x="102" y="262"/>
                    <a:pt x="1" y="302"/>
                  </a:cubicBezTo>
                  <a:lnTo>
                    <a:pt x="385" y="1235"/>
                  </a:lnTo>
                  <a:lnTo>
                    <a:pt x="388" y="1235"/>
                  </a:lnTo>
                  <a:cubicBezTo>
                    <a:pt x="855" y="1042"/>
                    <a:pt x="1180" y="581"/>
                    <a:pt x="1180" y="47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525072" y="5297858"/>
              <a:ext cx="18447" cy="37180"/>
            </a:xfrm>
            <a:custGeom>
              <a:avLst/>
              <a:gdLst/>
              <a:ahLst/>
              <a:cxnLst/>
              <a:rect l="l" t="t" r="r" b="b"/>
              <a:pathLst>
                <a:path w="194" h="391" extrusionOk="0">
                  <a:moveTo>
                    <a:pt x="0" y="0"/>
                  </a:moveTo>
                  <a:lnTo>
                    <a:pt x="0" y="200"/>
                  </a:lnTo>
                  <a:lnTo>
                    <a:pt x="0" y="390"/>
                  </a:lnTo>
                  <a:cubicBezTo>
                    <a:pt x="40" y="390"/>
                    <a:pt x="80" y="378"/>
                    <a:pt x="111" y="357"/>
                  </a:cubicBezTo>
                  <a:cubicBezTo>
                    <a:pt x="160" y="320"/>
                    <a:pt x="191" y="267"/>
                    <a:pt x="194" y="203"/>
                  </a:cubicBezTo>
                  <a:lnTo>
                    <a:pt x="194" y="194"/>
                  </a:lnTo>
                  <a:cubicBezTo>
                    <a:pt x="194" y="114"/>
                    <a:pt x="145" y="40"/>
                    <a:pt x="71" y="16"/>
                  </a:cubicBezTo>
                  <a:cubicBezTo>
                    <a:pt x="50" y="6"/>
                    <a:pt x="2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1"/>
          <p:cNvGrpSpPr/>
          <p:nvPr/>
        </p:nvGrpSpPr>
        <p:grpSpPr>
          <a:xfrm rot="-587220">
            <a:off x="1167678" y="1865800"/>
            <a:ext cx="567449" cy="701534"/>
            <a:chOff x="4242245" y="4670305"/>
            <a:chExt cx="461302" cy="570306"/>
          </a:xfrm>
        </p:grpSpPr>
        <p:sp>
          <p:nvSpPr>
            <p:cNvPr id="780" name="Google Shape;780;p41"/>
            <p:cNvSpPr/>
            <p:nvPr/>
          </p:nvSpPr>
          <p:spPr>
            <a:xfrm>
              <a:off x="4242245" y="4670305"/>
              <a:ext cx="460086" cy="570158"/>
            </a:xfrm>
            <a:custGeom>
              <a:avLst/>
              <a:gdLst/>
              <a:ahLst/>
              <a:cxnLst/>
              <a:rect l="l" t="t" r="r" b="b"/>
              <a:pathLst>
                <a:path w="9016" h="11173" extrusionOk="0">
                  <a:moveTo>
                    <a:pt x="4507" y="1"/>
                  </a:moveTo>
                  <a:lnTo>
                    <a:pt x="2071" y="4224"/>
                  </a:lnTo>
                  <a:lnTo>
                    <a:pt x="2707" y="4224"/>
                  </a:lnTo>
                  <a:lnTo>
                    <a:pt x="907" y="7342"/>
                  </a:lnTo>
                  <a:lnTo>
                    <a:pt x="1800" y="7342"/>
                  </a:lnTo>
                  <a:lnTo>
                    <a:pt x="0" y="10460"/>
                  </a:lnTo>
                  <a:lnTo>
                    <a:pt x="4230" y="10460"/>
                  </a:lnTo>
                  <a:lnTo>
                    <a:pt x="4230" y="11172"/>
                  </a:lnTo>
                  <a:lnTo>
                    <a:pt x="4783" y="11172"/>
                  </a:lnTo>
                  <a:lnTo>
                    <a:pt x="4783" y="10460"/>
                  </a:lnTo>
                  <a:lnTo>
                    <a:pt x="9016" y="10460"/>
                  </a:lnTo>
                  <a:lnTo>
                    <a:pt x="7216" y="7342"/>
                  </a:lnTo>
                  <a:lnTo>
                    <a:pt x="8107" y="7342"/>
                  </a:lnTo>
                  <a:lnTo>
                    <a:pt x="6307" y="4224"/>
                  </a:lnTo>
                  <a:lnTo>
                    <a:pt x="6946" y="4224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4459417" y="5147940"/>
              <a:ext cx="28424" cy="92670"/>
            </a:xfrm>
            <a:custGeom>
              <a:avLst/>
              <a:gdLst/>
              <a:ahLst/>
              <a:cxnLst/>
              <a:rect l="l" t="t" r="r" b="b"/>
              <a:pathLst>
                <a:path w="557" h="1816" extrusionOk="0">
                  <a:moveTo>
                    <a:pt x="1" y="0"/>
                  </a:moveTo>
                  <a:lnTo>
                    <a:pt x="1" y="1816"/>
                  </a:lnTo>
                  <a:lnTo>
                    <a:pt x="557" y="1816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4243410" y="4805431"/>
              <a:ext cx="460138" cy="398646"/>
            </a:xfrm>
            <a:custGeom>
              <a:avLst/>
              <a:gdLst/>
              <a:ahLst/>
              <a:cxnLst/>
              <a:rect l="l" t="t" r="r" b="b"/>
              <a:pathLst>
                <a:path w="9017" h="7812" extrusionOk="0">
                  <a:moveTo>
                    <a:pt x="4510" y="0"/>
                  </a:moveTo>
                  <a:lnTo>
                    <a:pt x="1" y="7812"/>
                  </a:lnTo>
                  <a:lnTo>
                    <a:pt x="9016" y="7812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289694" y="4726744"/>
              <a:ext cx="367467" cy="318223"/>
            </a:xfrm>
            <a:custGeom>
              <a:avLst/>
              <a:gdLst/>
              <a:ahLst/>
              <a:cxnLst/>
              <a:rect l="l" t="t" r="r" b="b"/>
              <a:pathLst>
                <a:path w="7201" h="6236" extrusionOk="0">
                  <a:moveTo>
                    <a:pt x="3603" y="0"/>
                  </a:moveTo>
                  <a:lnTo>
                    <a:pt x="0" y="6236"/>
                  </a:lnTo>
                  <a:lnTo>
                    <a:pt x="7200" y="6236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349092" y="4670305"/>
              <a:ext cx="248975" cy="215602"/>
            </a:xfrm>
            <a:custGeom>
              <a:avLst/>
              <a:gdLst/>
              <a:ahLst/>
              <a:cxnLst/>
              <a:rect l="l" t="t" r="r" b="b"/>
              <a:pathLst>
                <a:path w="4879" h="4225" extrusionOk="0">
                  <a:moveTo>
                    <a:pt x="2439" y="1"/>
                  </a:moveTo>
                  <a:lnTo>
                    <a:pt x="0" y="4224"/>
                  </a:lnTo>
                  <a:lnTo>
                    <a:pt x="4878" y="4224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4349092" y="4670305"/>
              <a:ext cx="124513" cy="215602"/>
            </a:xfrm>
            <a:custGeom>
              <a:avLst/>
              <a:gdLst/>
              <a:ahLst/>
              <a:cxnLst/>
              <a:rect l="l" t="t" r="r" b="b"/>
              <a:pathLst>
                <a:path w="2440" h="4225" extrusionOk="0">
                  <a:moveTo>
                    <a:pt x="2439" y="1"/>
                  </a:moveTo>
                  <a:lnTo>
                    <a:pt x="0" y="4224"/>
                  </a:lnTo>
                  <a:lnTo>
                    <a:pt x="2439" y="4224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4289694" y="4885853"/>
              <a:ext cx="183912" cy="159112"/>
            </a:xfrm>
            <a:custGeom>
              <a:avLst/>
              <a:gdLst/>
              <a:ahLst/>
              <a:cxnLst/>
              <a:rect l="l" t="t" r="r" b="b"/>
              <a:pathLst>
                <a:path w="3604" h="3118" extrusionOk="0">
                  <a:moveTo>
                    <a:pt x="1803" y="0"/>
                  </a:moveTo>
                  <a:lnTo>
                    <a:pt x="0" y="3118"/>
                  </a:lnTo>
                  <a:lnTo>
                    <a:pt x="3603" y="3118"/>
                  </a:lnTo>
                  <a:lnTo>
                    <a:pt x="3603" y="9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4243410" y="5044912"/>
              <a:ext cx="230196" cy="159163"/>
            </a:xfrm>
            <a:custGeom>
              <a:avLst/>
              <a:gdLst/>
              <a:ahLst/>
              <a:cxnLst/>
              <a:rect l="l" t="t" r="r" b="b"/>
              <a:pathLst>
                <a:path w="4511" h="3119" extrusionOk="0">
                  <a:moveTo>
                    <a:pt x="1804" y="1"/>
                  </a:moveTo>
                  <a:lnTo>
                    <a:pt x="1" y="3119"/>
                  </a:lnTo>
                  <a:lnTo>
                    <a:pt x="4510" y="3119"/>
                  </a:lnTo>
                  <a:lnTo>
                    <a:pt x="45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1"/>
          <p:cNvGrpSpPr/>
          <p:nvPr/>
        </p:nvGrpSpPr>
        <p:grpSpPr>
          <a:xfrm rot="976131">
            <a:off x="7778754" y="3543572"/>
            <a:ext cx="1106898" cy="1145619"/>
            <a:chOff x="4689007" y="5788253"/>
            <a:chExt cx="802307" cy="830373"/>
          </a:xfrm>
        </p:grpSpPr>
        <p:sp>
          <p:nvSpPr>
            <p:cNvPr id="789" name="Google Shape;789;p41"/>
            <p:cNvSpPr/>
            <p:nvPr/>
          </p:nvSpPr>
          <p:spPr>
            <a:xfrm>
              <a:off x="4689125" y="5788253"/>
              <a:ext cx="802075" cy="830231"/>
            </a:xfrm>
            <a:custGeom>
              <a:avLst/>
              <a:gdLst/>
              <a:ahLst/>
              <a:cxnLst/>
              <a:rect l="l" t="t" r="r" b="b"/>
              <a:pathLst>
                <a:path w="13845" h="14331" extrusionOk="0">
                  <a:moveTo>
                    <a:pt x="5216" y="1"/>
                  </a:moveTo>
                  <a:cubicBezTo>
                    <a:pt x="5102" y="1"/>
                    <a:pt x="5013" y="93"/>
                    <a:pt x="5013" y="210"/>
                  </a:cubicBezTo>
                  <a:cubicBezTo>
                    <a:pt x="5013" y="299"/>
                    <a:pt x="5072" y="375"/>
                    <a:pt x="5151" y="400"/>
                  </a:cubicBezTo>
                  <a:lnTo>
                    <a:pt x="5151" y="1549"/>
                  </a:lnTo>
                  <a:lnTo>
                    <a:pt x="4565" y="1549"/>
                  </a:lnTo>
                  <a:lnTo>
                    <a:pt x="4565" y="2252"/>
                  </a:lnTo>
                  <a:lnTo>
                    <a:pt x="3797" y="2252"/>
                  </a:lnTo>
                  <a:lnTo>
                    <a:pt x="3797" y="3161"/>
                  </a:lnTo>
                  <a:lnTo>
                    <a:pt x="3677" y="3161"/>
                  </a:lnTo>
                  <a:cubicBezTo>
                    <a:pt x="3570" y="3069"/>
                    <a:pt x="3493" y="2882"/>
                    <a:pt x="3284" y="2882"/>
                  </a:cubicBezTo>
                  <a:cubicBezTo>
                    <a:pt x="3078" y="2882"/>
                    <a:pt x="2968" y="3069"/>
                    <a:pt x="2851" y="3161"/>
                  </a:cubicBezTo>
                  <a:lnTo>
                    <a:pt x="2611" y="3161"/>
                  </a:lnTo>
                  <a:cubicBezTo>
                    <a:pt x="2504" y="3069"/>
                    <a:pt x="2427" y="2882"/>
                    <a:pt x="2218" y="2882"/>
                  </a:cubicBezTo>
                  <a:cubicBezTo>
                    <a:pt x="2012" y="2882"/>
                    <a:pt x="1911" y="3069"/>
                    <a:pt x="1791" y="3161"/>
                  </a:cubicBezTo>
                  <a:lnTo>
                    <a:pt x="1551" y="3161"/>
                  </a:lnTo>
                  <a:cubicBezTo>
                    <a:pt x="1444" y="3069"/>
                    <a:pt x="1367" y="2882"/>
                    <a:pt x="1158" y="2882"/>
                  </a:cubicBezTo>
                  <a:cubicBezTo>
                    <a:pt x="952" y="2882"/>
                    <a:pt x="851" y="3069"/>
                    <a:pt x="737" y="3161"/>
                  </a:cubicBezTo>
                  <a:lnTo>
                    <a:pt x="615" y="3161"/>
                  </a:lnTo>
                  <a:lnTo>
                    <a:pt x="615" y="13922"/>
                  </a:lnTo>
                  <a:lnTo>
                    <a:pt x="0" y="13922"/>
                  </a:lnTo>
                  <a:lnTo>
                    <a:pt x="0" y="14330"/>
                  </a:lnTo>
                  <a:lnTo>
                    <a:pt x="13844" y="14330"/>
                  </a:lnTo>
                  <a:lnTo>
                    <a:pt x="13844" y="13922"/>
                  </a:lnTo>
                  <a:lnTo>
                    <a:pt x="13061" y="13922"/>
                  </a:lnTo>
                  <a:lnTo>
                    <a:pt x="13061" y="11440"/>
                  </a:lnTo>
                  <a:lnTo>
                    <a:pt x="13064" y="11440"/>
                  </a:lnTo>
                  <a:lnTo>
                    <a:pt x="13064" y="10257"/>
                  </a:lnTo>
                  <a:lnTo>
                    <a:pt x="11882" y="11440"/>
                  </a:lnTo>
                  <a:lnTo>
                    <a:pt x="11882" y="10257"/>
                  </a:lnTo>
                  <a:lnTo>
                    <a:pt x="10699" y="11440"/>
                  </a:lnTo>
                  <a:lnTo>
                    <a:pt x="10699" y="10257"/>
                  </a:lnTo>
                  <a:lnTo>
                    <a:pt x="9516" y="11440"/>
                  </a:lnTo>
                  <a:lnTo>
                    <a:pt x="9206" y="11440"/>
                  </a:lnTo>
                  <a:cubicBezTo>
                    <a:pt x="8982" y="10979"/>
                    <a:pt x="8813" y="10408"/>
                    <a:pt x="8623" y="9735"/>
                  </a:cubicBezTo>
                  <a:cubicBezTo>
                    <a:pt x="8306" y="8617"/>
                    <a:pt x="7950" y="7342"/>
                    <a:pt x="7025" y="6457"/>
                  </a:cubicBezTo>
                  <a:lnTo>
                    <a:pt x="5757" y="1549"/>
                  </a:lnTo>
                  <a:lnTo>
                    <a:pt x="5287" y="1549"/>
                  </a:lnTo>
                  <a:lnTo>
                    <a:pt x="5287" y="400"/>
                  </a:lnTo>
                  <a:cubicBezTo>
                    <a:pt x="5367" y="375"/>
                    <a:pt x="5425" y="299"/>
                    <a:pt x="5425" y="210"/>
                  </a:cubicBezTo>
                  <a:cubicBezTo>
                    <a:pt x="5425" y="93"/>
                    <a:pt x="5333" y="1"/>
                    <a:pt x="521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4724634" y="5971544"/>
              <a:ext cx="184225" cy="624339"/>
            </a:xfrm>
            <a:custGeom>
              <a:avLst/>
              <a:gdLst/>
              <a:ahLst/>
              <a:cxnLst/>
              <a:rect l="l" t="t" r="r" b="b"/>
              <a:pathLst>
                <a:path w="3180" h="10777" extrusionOk="0">
                  <a:moveTo>
                    <a:pt x="0" y="1"/>
                  </a:moveTo>
                  <a:lnTo>
                    <a:pt x="0" y="10776"/>
                  </a:lnTo>
                  <a:lnTo>
                    <a:pt x="3179" y="10776"/>
                  </a:lnTo>
                  <a:lnTo>
                    <a:pt x="3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908621" y="6140237"/>
              <a:ext cx="310750" cy="455813"/>
            </a:xfrm>
            <a:custGeom>
              <a:avLst/>
              <a:gdLst/>
              <a:ahLst/>
              <a:cxnLst/>
              <a:rect l="l" t="t" r="r" b="b"/>
              <a:pathLst>
                <a:path w="5364" h="7868" extrusionOk="0">
                  <a:moveTo>
                    <a:pt x="575" y="1"/>
                  </a:moveTo>
                  <a:lnTo>
                    <a:pt x="0" y="381"/>
                  </a:lnTo>
                  <a:lnTo>
                    <a:pt x="6" y="7867"/>
                  </a:lnTo>
                  <a:lnTo>
                    <a:pt x="5363" y="7867"/>
                  </a:lnTo>
                  <a:lnTo>
                    <a:pt x="4534" y="4498"/>
                  </a:lnTo>
                  <a:lnTo>
                    <a:pt x="3232" y="1091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724055" y="5955382"/>
              <a:ext cx="184457" cy="19234"/>
            </a:xfrm>
            <a:custGeom>
              <a:avLst/>
              <a:gdLst/>
              <a:ahLst/>
              <a:cxnLst/>
              <a:rect l="l" t="t" r="r" b="b"/>
              <a:pathLst>
                <a:path w="3184" h="332" extrusionOk="0">
                  <a:moveTo>
                    <a:pt x="551" y="0"/>
                  </a:moveTo>
                  <a:cubicBezTo>
                    <a:pt x="277" y="0"/>
                    <a:pt x="194" y="332"/>
                    <a:pt x="1" y="332"/>
                  </a:cubicBezTo>
                  <a:lnTo>
                    <a:pt x="1061" y="332"/>
                  </a:lnTo>
                  <a:cubicBezTo>
                    <a:pt x="873" y="332"/>
                    <a:pt x="827" y="0"/>
                    <a:pt x="551" y="0"/>
                  </a:cubicBezTo>
                  <a:close/>
                  <a:moveTo>
                    <a:pt x="1610" y="0"/>
                  </a:moveTo>
                  <a:cubicBezTo>
                    <a:pt x="1337" y="0"/>
                    <a:pt x="1251" y="332"/>
                    <a:pt x="1061" y="332"/>
                  </a:cubicBezTo>
                  <a:lnTo>
                    <a:pt x="2123" y="332"/>
                  </a:lnTo>
                  <a:cubicBezTo>
                    <a:pt x="1933" y="332"/>
                    <a:pt x="1887" y="0"/>
                    <a:pt x="1610" y="0"/>
                  </a:cubicBezTo>
                  <a:close/>
                  <a:moveTo>
                    <a:pt x="2670" y="0"/>
                  </a:moveTo>
                  <a:cubicBezTo>
                    <a:pt x="2400" y="0"/>
                    <a:pt x="2292" y="332"/>
                    <a:pt x="2123" y="332"/>
                  </a:cubicBezTo>
                  <a:lnTo>
                    <a:pt x="3183" y="332"/>
                  </a:lnTo>
                  <a:cubicBezTo>
                    <a:pt x="2993" y="332"/>
                    <a:pt x="2947" y="0"/>
                    <a:pt x="26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4908447" y="5918886"/>
              <a:ext cx="44550" cy="185847"/>
            </a:xfrm>
            <a:custGeom>
              <a:avLst/>
              <a:gdLst/>
              <a:ahLst/>
              <a:cxnLst/>
              <a:rect l="l" t="t" r="r" b="b"/>
              <a:pathLst>
                <a:path w="769" h="3208" extrusionOk="0">
                  <a:moveTo>
                    <a:pt x="0" y="0"/>
                  </a:moveTo>
                  <a:lnTo>
                    <a:pt x="0" y="3207"/>
                  </a:lnTo>
                  <a:lnTo>
                    <a:pt x="768" y="320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953112" y="5878103"/>
              <a:ext cx="142746" cy="284449"/>
            </a:xfrm>
            <a:custGeom>
              <a:avLst/>
              <a:gdLst/>
              <a:ahLst/>
              <a:cxnLst/>
              <a:rect l="l" t="t" r="r" b="b"/>
              <a:pathLst>
                <a:path w="2464" h="4910" extrusionOk="0">
                  <a:moveTo>
                    <a:pt x="0" y="1"/>
                  </a:moveTo>
                  <a:lnTo>
                    <a:pt x="0" y="3911"/>
                  </a:lnTo>
                  <a:lnTo>
                    <a:pt x="2464" y="4910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4908621" y="6098238"/>
              <a:ext cx="447413" cy="496713"/>
            </a:xfrm>
            <a:custGeom>
              <a:avLst/>
              <a:gdLst/>
              <a:ahLst/>
              <a:cxnLst/>
              <a:rect l="l" t="t" r="r" b="b"/>
              <a:pathLst>
                <a:path w="7723" h="8574" extrusionOk="0">
                  <a:moveTo>
                    <a:pt x="0" y="1"/>
                  </a:moveTo>
                  <a:lnTo>
                    <a:pt x="0" y="1106"/>
                  </a:lnTo>
                  <a:cubicBezTo>
                    <a:pt x="2762" y="1106"/>
                    <a:pt x="3226" y="2765"/>
                    <a:pt x="3766" y="4685"/>
                  </a:cubicBezTo>
                  <a:cubicBezTo>
                    <a:pt x="4282" y="6507"/>
                    <a:pt x="4860" y="8574"/>
                    <a:pt x="7716" y="8574"/>
                  </a:cubicBezTo>
                  <a:lnTo>
                    <a:pt x="7723" y="8574"/>
                  </a:lnTo>
                  <a:lnTo>
                    <a:pt x="7723" y="7468"/>
                  </a:lnTo>
                  <a:cubicBezTo>
                    <a:pt x="5797" y="7468"/>
                    <a:pt x="5388" y="6353"/>
                    <a:pt x="4835" y="4384"/>
                  </a:cubicBezTo>
                  <a:cubicBezTo>
                    <a:pt x="4282" y="2430"/>
                    <a:pt x="3597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5152566" y="6382443"/>
              <a:ext cx="293486" cy="213597"/>
            </a:xfrm>
            <a:custGeom>
              <a:avLst/>
              <a:gdLst/>
              <a:ahLst/>
              <a:cxnLst/>
              <a:rect l="l" t="t" r="r" b="b"/>
              <a:pathLst>
                <a:path w="5066" h="3687" extrusionOk="0">
                  <a:moveTo>
                    <a:pt x="2698" y="0"/>
                  </a:moveTo>
                  <a:lnTo>
                    <a:pt x="1509" y="1183"/>
                  </a:lnTo>
                  <a:lnTo>
                    <a:pt x="1" y="1183"/>
                  </a:lnTo>
                  <a:lnTo>
                    <a:pt x="1" y="3686"/>
                  </a:lnTo>
                  <a:lnTo>
                    <a:pt x="5066" y="3686"/>
                  </a:lnTo>
                  <a:lnTo>
                    <a:pt x="5066" y="1183"/>
                  </a:lnTo>
                  <a:lnTo>
                    <a:pt x="5066" y="0"/>
                  </a:lnTo>
                  <a:lnTo>
                    <a:pt x="3880" y="1183"/>
                  </a:lnTo>
                  <a:lnTo>
                    <a:pt x="3880" y="0"/>
                  </a:lnTo>
                  <a:lnTo>
                    <a:pt x="2698" y="1183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5379827" y="6476580"/>
              <a:ext cx="36150" cy="80121"/>
            </a:xfrm>
            <a:custGeom>
              <a:avLst/>
              <a:gdLst/>
              <a:ahLst/>
              <a:cxnLst/>
              <a:rect l="l" t="t" r="r" b="b"/>
              <a:pathLst>
                <a:path w="624" h="1383" extrusionOk="0">
                  <a:moveTo>
                    <a:pt x="0" y="0"/>
                  </a:moveTo>
                  <a:lnTo>
                    <a:pt x="0" y="1382"/>
                  </a:lnTo>
                  <a:lnTo>
                    <a:pt x="624" y="138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5317726" y="6476580"/>
              <a:ext cx="35976" cy="80121"/>
            </a:xfrm>
            <a:custGeom>
              <a:avLst/>
              <a:gdLst/>
              <a:ahLst/>
              <a:cxnLst/>
              <a:rect l="l" t="t" r="r" b="b"/>
              <a:pathLst>
                <a:path w="621" h="1383" extrusionOk="0">
                  <a:moveTo>
                    <a:pt x="0" y="0"/>
                  </a:moveTo>
                  <a:lnTo>
                    <a:pt x="0" y="1382"/>
                  </a:lnTo>
                  <a:lnTo>
                    <a:pt x="621" y="1382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5255451" y="6476580"/>
              <a:ext cx="35976" cy="80121"/>
            </a:xfrm>
            <a:custGeom>
              <a:avLst/>
              <a:gdLst/>
              <a:ahLst/>
              <a:cxnLst/>
              <a:rect l="l" t="t" r="r" b="b"/>
              <a:pathLst>
                <a:path w="621" h="1383" extrusionOk="0">
                  <a:moveTo>
                    <a:pt x="0" y="0"/>
                  </a:moveTo>
                  <a:lnTo>
                    <a:pt x="0" y="1382"/>
                  </a:lnTo>
                  <a:lnTo>
                    <a:pt x="621" y="1382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4987059" y="5802504"/>
              <a:ext cx="8111" cy="80121"/>
            </a:xfrm>
            <a:custGeom>
              <a:avLst/>
              <a:gdLst/>
              <a:ahLst/>
              <a:cxnLst/>
              <a:rect l="l" t="t" r="r" b="b"/>
              <a:pathLst>
                <a:path w="140" h="1383" extrusionOk="0">
                  <a:moveTo>
                    <a:pt x="1" y="0"/>
                  </a:moveTo>
                  <a:lnTo>
                    <a:pt x="1" y="1383"/>
                  </a:lnTo>
                  <a:lnTo>
                    <a:pt x="139" y="138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4979065" y="5788601"/>
              <a:ext cx="23926" cy="23926"/>
            </a:xfrm>
            <a:custGeom>
              <a:avLst/>
              <a:gdLst/>
              <a:ahLst/>
              <a:cxnLst/>
              <a:rect l="l" t="t" r="r" b="b"/>
              <a:pathLst>
                <a:path w="413" h="413" extrusionOk="0">
                  <a:moveTo>
                    <a:pt x="203" y="1"/>
                  </a:moveTo>
                  <a:cubicBezTo>
                    <a:pt x="93" y="1"/>
                    <a:pt x="1" y="90"/>
                    <a:pt x="1" y="207"/>
                  </a:cubicBezTo>
                  <a:cubicBezTo>
                    <a:pt x="1" y="320"/>
                    <a:pt x="90" y="412"/>
                    <a:pt x="203" y="412"/>
                  </a:cubicBezTo>
                  <a:cubicBezTo>
                    <a:pt x="320" y="412"/>
                    <a:pt x="412" y="320"/>
                    <a:pt x="412" y="207"/>
                  </a:cubicBezTo>
                  <a:cubicBezTo>
                    <a:pt x="412" y="90"/>
                    <a:pt x="320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118561" y="6502533"/>
              <a:ext cx="34064" cy="93503"/>
            </a:xfrm>
            <a:custGeom>
              <a:avLst/>
              <a:gdLst/>
              <a:ahLst/>
              <a:cxnLst/>
              <a:rect l="l" t="t" r="r" b="b"/>
              <a:pathLst>
                <a:path w="588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250" y="1613"/>
                  </a:lnTo>
                  <a:lnTo>
                    <a:pt x="250" y="249"/>
                  </a:lnTo>
                  <a:lnTo>
                    <a:pt x="588" y="24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4689007" y="6594874"/>
              <a:ext cx="802307" cy="23752"/>
            </a:xfrm>
            <a:custGeom>
              <a:avLst/>
              <a:gdLst/>
              <a:ahLst/>
              <a:cxnLst/>
              <a:rect l="l" t="t" r="r" b="b"/>
              <a:pathLst>
                <a:path w="13849" h="410" extrusionOk="0">
                  <a:moveTo>
                    <a:pt x="1" y="1"/>
                  </a:moveTo>
                  <a:lnTo>
                    <a:pt x="1" y="409"/>
                  </a:lnTo>
                  <a:lnTo>
                    <a:pt x="13848" y="409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1"/>
          <p:cNvGrpSpPr/>
          <p:nvPr/>
        </p:nvGrpSpPr>
        <p:grpSpPr>
          <a:xfrm rot="-994142">
            <a:off x="7653407" y="399546"/>
            <a:ext cx="1095136" cy="845706"/>
            <a:chOff x="8879809" y="4755125"/>
            <a:chExt cx="678471" cy="523942"/>
          </a:xfrm>
        </p:grpSpPr>
        <p:sp>
          <p:nvSpPr>
            <p:cNvPr id="805" name="Google Shape;805;p41"/>
            <p:cNvSpPr/>
            <p:nvPr/>
          </p:nvSpPr>
          <p:spPr>
            <a:xfrm>
              <a:off x="8880065" y="4755125"/>
              <a:ext cx="678216" cy="523942"/>
            </a:xfrm>
            <a:custGeom>
              <a:avLst/>
              <a:gdLst/>
              <a:ahLst/>
              <a:cxnLst/>
              <a:rect l="l" t="t" r="r" b="b"/>
              <a:pathLst>
                <a:path w="11707" h="9044" extrusionOk="0">
                  <a:moveTo>
                    <a:pt x="848" y="0"/>
                  </a:moveTo>
                  <a:lnTo>
                    <a:pt x="0" y="7228"/>
                  </a:lnTo>
                  <a:lnTo>
                    <a:pt x="4936" y="7228"/>
                  </a:lnTo>
                  <a:lnTo>
                    <a:pt x="4936" y="8309"/>
                  </a:lnTo>
                  <a:lnTo>
                    <a:pt x="4414" y="8309"/>
                  </a:lnTo>
                  <a:lnTo>
                    <a:pt x="4414" y="9043"/>
                  </a:lnTo>
                  <a:lnTo>
                    <a:pt x="7292" y="9043"/>
                  </a:lnTo>
                  <a:lnTo>
                    <a:pt x="7292" y="8309"/>
                  </a:lnTo>
                  <a:lnTo>
                    <a:pt x="6770" y="8309"/>
                  </a:lnTo>
                  <a:lnTo>
                    <a:pt x="6770" y="7228"/>
                  </a:lnTo>
                  <a:lnTo>
                    <a:pt x="11706" y="7228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8879809" y="4755125"/>
              <a:ext cx="678390" cy="418736"/>
            </a:xfrm>
            <a:custGeom>
              <a:avLst/>
              <a:gdLst/>
              <a:ahLst/>
              <a:cxnLst/>
              <a:rect l="l" t="t" r="r" b="b"/>
              <a:pathLst>
                <a:path w="11710" h="7228" extrusionOk="0">
                  <a:moveTo>
                    <a:pt x="848" y="0"/>
                  </a:moveTo>
                  <a:lnTo>
                    <a:pt x="1" y="7228"/>
                  </a:lnTo>
                  <a:lnTo>
                    <a:pt x="11710" y="7228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8913061" y="4784496"/>
              <a:ext cx="612057" cy="360050"/>
            </a:xfrm>
            <a:custGeom>
              <a:avLst/>
              <a:gdLst/>
              <a:ahLst/>
              <a:cxnLst/>
              <a:rect l="l" t="t" r="r" b="b"/>
              <a:pathLst>
                <a:path w="10565" h="6215" extrusionOk="0">
                  <a:moveTo>
                    <a:pt x="726" y="0"/>
                  </a:moveTo>
                  <a:lnTo>
                    <a:pt x="1" y="6214"/>
                  </a:lnTo>
                  <a:lnTo>
                    <a:pt x="10565" y="6214"/>
                  </a:lnTo>
                  <a:lnTo>
                    <a:pt x="9837" y="0"/>
                  </a:lnTo>
                  <a:close/>
                </a:path>
              </a:pathLst>
            </a:custGeom>
            <a:solidFill>
              <a:srgbClr val="B0C5D9">
                <a:alpha val="58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9214183" y="4784496"/>
              <a:ext cx="9849" cy="360050"/>
            </a:xfrm>
            <a:custGeom>
              <a:avLst/>
              <a:gdLst/>
              <a:ahLst/>
              <a:cxnLst/>
              <a:rect l="l" t="t" r="r" b="b"/>
              <a:pathLst>
                <a:path w="170" h="6215" extrusionOk="0">
                  <a:moveTo>
                    <a:pt x="0" y="0"/>
                  </a:moveTo>
                  <a:lnTo>
                    <a:pt x="0" y="6214"/>
                  </a:lnTo>
                  <a:lnTo>
                    <a:pt x="169" y="621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9301890" y="4783916"/>
              <a:ext cx="23926" cy="360282"/>
            </a:xfrm>
            <a:custGeom>
              <a:avLst/>
              <a:gdLst/>
              <a:ahLst/>
              <a:cxnLst/>
              <a:rect l="l" t="t" r="r" b="b"/>
              <a:pathLst>
                <a:path w="413" h="6219" extrusionOk="0">
                  <a:moveTo>
                    <a:pt x="170" y="1"/>
                  </a:moveTo>
                  <a:lnTo>
                    <a:pt x="1" y="7"/>
                  </a:lnTo>
                  <a:lnTo>
                    <a:pt x="243" y="6218"/>
                  </a:lnTo>
                  <a:lnTo>
                    <a:pt x="412" y="6212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9390350" y="4784264"/>
              <a:ext cx="37772" cy="360630"/>
            </a:xfrm>
            <a:custGeom>
              <a:avLst/>
              <a:gdLst/>
              <a:ahLst/>
              <a:cxnLst/>
              <a:rect l="l" t="t" r="r" b="b"/>
              <a:pathLst>
                <a:path w="652" h="6225" extrusionOk="0">
                  <a:moveTo>
                    <a:pt x="166" y="1"/>
                  </a:moveTo>
                  <a:lnTo>
                    <a:pt x="0" y="13"/>
                  </a:lnTo>
                  <a:lnTo>
                    <a:pt x="483" y="6224"/>
                  </a:lnTo>
                  <a:lnTo>
                    <a:pt x="652" y="621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9111878" y="4784496"/>
              <a:ext cx="23868" cy="360224"/>
            </a:xfrm>
            <a:custGeom>
              <a:avLst/>
              <a:gdLst/>
              <a:ahLst/>
              <a:cxnLst/>
              <a:rect l="l" t="t" r="r" b="b"/>
              <a:pathLst>
                <a:path w="412" h="6218" extrusionOk="0">
                  <a:moveTo>
                    <a:pt x="243" y="0"/>
                  </a:moveTo>
                  <a:lnTo>
                    <a:pt x="0" y="6211"/>
                  </a:lnTo>
                  <a:lnTo>
                    <a:pt x="169" y="6217"/>
                  </a:lnTo>
                  <a:lnTo>
                    <a:pt x="412" y="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9009689" y="4784264"/>
              <a:ext cx="38004" cy="360630"/>
            </a:xfrm>
            <a:custGeom>
              <a:avLst/>
              <a:gdLst/>
              <a:ahLst/>
              <a:cxnLst/>
              <a:rect l="l" t="t" r="r" b="b"/>
              <a:pathLst>
                <a:path w="656" h="6225" extrusionOk="0">
                  <a:moveTo>
                    <a:pt x="489" y="1"/>
                  </a:moveTo>
                  <a:lnTo>
                    <a:pt x="1" y="6212"/>
                  </a:lnTo>
                  <a:lnTo>
                    <a:pt x="170" y="6224"/>
                  </a:lnTo>
                  <a:lnTo>
                    <a:pt x="655" y="13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8946545" y="4851405"/>
              <a:ext cx="544971" cy="9791"/>
            </a:xfrm>
            <a:custGeom>
              <a:avLst/>
              <a:gdLst/>
              <a:ahLst/>
              <a:cxnLst/>
              <a:rect l="l" t="t" r="r" b="b"/>
              <a:pathLst>
                <a:path w="9407" h="169" extrusionOk="0">
                  <a:moveTo>
                    <a:pt x="0" y="0"/>
                  </a:moveTo>
                  <a:lnTo>
                    <a:pt x="0" y="169"/>
                  </a:lnTo>
                  <a:lnTo>
                    <a:pt x="9406" y="169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8938203" y="4923470"/>
              <a:ext cx="561656" cy="9849"/>
            </a:xfrm>
            <a:custGeom>
              <a:avLst/>
              <a:gdLst/>
              <a:ahLst/>
              <a:cxnLst/>
              <a:rect l="l" t="t" r="r" b="b"/>
              <a:pathLst>
                <a:path w="9695" h="170" extrusionOk="0">
                  <a:moveTo>
                    <a:pt x="0" y="0"/>
                  </a:moveTo>
                  <a:lnTo>
                    <a:pt x="0" y="169"/>
                  </a:lnTo>
                  <a:lnTo>
                    <a:pt x="9694" y="169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8929977" y="4995362"/>
              <a:ext cx="578398" cy="9791"/>
            </a:xfrm>
            <a:custGeom>
              <a:avLst/>
              <a:gdLst/>
              <a:ahLst/>
              <a:cxnLst/>
              <a:rect l="l" t="t" r="r" b="b"/>
              <a:pathLst>
                <a:path w="9984" h="169" extrusionOk="0">
                  <a:moveTo>
                    <a:pt x="1" y="0"/>
                  </a:moveTo>
                  <a:lnTo>
                    <a:pt x="1" y="169"/>
                  </a:lnTo>
                  <a:lnTo>
                    <a:pt x="9984" y="169"/>
                  </a:lnTo>
                  <a:lnTo>
                    <a:pt x="9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8921461" y="5067427"/>
              <a:ext cx="595314" cy="9849"/>
            </a:xfrm>
            <a:custGeom>
              <a:avLst/>
              <a:gdLst/>
              <a:ahLst/>
              <a:cxnLst/>
              <a:rect l="l" t="t" r="r" b="b"/>
              <a:pathLst>
                <a:path w="10276" h="170" extrusionOk="0">
                  <a:moveTo>
                    <a:pt x="0" y="0"/>
                  </a:moveTo>
                  <a:lnTo>
                    <a:pt x="0" y="169"/>
                  </a:lnTo>
                  <a:lnTo>
                    <a:pt x="10275" y="169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9165927" y="5172397"/>
              <a:ext cx="106132" cy="85450"/>
            </a:xfrm>
            <a:custGeom>
              <a:avLst/>
              <a:gdLst/>
              <a:ahLst/>
              <a:cxnLst/>
              <a:rect l="l" t="t" r="r" b="b"/>
              <a:pathLst>
                <a:path w="1832" h="1475" extrusionOk="0">
                  <a:moveTo>
                    <a:pt x="1" y="0"/>
                  </a:moveTo>
                  <a:lnTo>
                    <a:pt x="1" y="1475"/>
                  </a:lnTo>
                  <a:lnTo>
                    <a:pt x="1832" y="1475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9135688" y="5236468"/>
              <a:ext cx="166440" cy="42580"/>
            </a:xfrm>
            <a:custGeom>
              <a:avLst/>
              <a:gdLst/>
              <a:ahLst/>
              <a:cxnLst/>
              <a:rect l="l" t="t" r="r" b="b"/>
              <a:pathLst>
                <a:path w="2873" h="735" extrusionOk="0">
                  <a:moveTo>
                    <a:pt x="1" y="0"/>
                  </a:moveTo>
                  <a:lnTo>
                    <a:pt x="1" y="734"/>
                  </a:lnTo>
                  <a:lnTo>
                    <a:pt x="2873" y="734"/>
                  </a:lnTo>
                  <a:lnTo>
                    <a:pt x="2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9219190" y="4755125"/>
              <a:ext cx="339021" cy="523942"/>
            </a:xfrm>
            <a:custGeom>
              <a:avLst/>
              <a:gdLst/>
              <a:ahLst/>
              <a:cxnLst/>
              <a:rect l="l" t="t" r="r" b="b"/>
              <a:pathLst>
                <a:path w="5852" h="9044" extrusionOk="0">
                  <a:moveTo>
                    <a:pt x="0" y="0"/>
                  </a:moveTo>
                  <a:lnTo>
                    <a:pt x="0" y="9043"/>
                  </a:lnTo>
                  <a:lnTo>
                    <a:pt x="1435" y="9043"/>
                  </a:lnTo>
                  <a:lnTo>
                    <a:pt x="1435" y="8309"/>
                  </a:lnTo>
                  <a:lnTo>
                    <a:pt x="913" y="8309"/>
                  </a:lnTo>
                  <a:lnTo>
                    <a:pt x="913" y="7228"/>
                  </a:lnTo>
                  <a:lnTo>
                    <a:pt x="5852" y="7228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1"/>
          <p:cNvGrpSpPr/>
          <p:nvPr/>
        </p:nvGrpSpPr>
        <p:grpSpPr>
          <a:xfrm rot="884550">
            <a:off x="7403558" y="1930356"/>
            <a:ext cx="972104" cy="972104"/>
            <a:chOff x="6889055" y="5657447"/>
            <a:chExt cx="711875" cy="711875"/>
          </a:xfrm>
        </p:grpSpPr>
        <p:sp>
          <p:nvSpPr>
            <p:cNvPr id="821" name="Google Shape;821;p41"/>
            <p:cNvSpPr/>
            <p:nvPr/>
          </p:nvSpPr>
          <p:spPr>
            <a:xfrm>
              <a:off x="6889055" y="5657447"/>
              <a:ext cx="711875" cy="711875"/>
            </a:xfrm>
            <a:custGeom>
              <a:avLst/>
              <a:gdLst/>
              <a:ahLst/>
              <a:cxnLst/>
              <a:rect l="l" t="t" r="r" b="b"/>
              <a:pathLst>
                <a:path w="12288" h="12288" extrusionOk="0">
                  <a:moveTo>
                    <a:pt x="6144" y="1"/>
                  </a:moveTo>
                  <a:cubicBezTo>
                    <a:pt x="6144" y="658"/>
                    <a:pt x="5816" y="1998"/>
                    <a:pt x="5432" y="2661"/>
                  </a:cubicBezTo>
                  <a:cubicBezTo>
                    <a:pt x="4980" y="2753"/>
                    <a:pt x="4556" y="2931"/>
                    <a:pt x="4185" y="3180"/>
                  </a:cubicBezTo>
                  <a:cubicBezTo>
                    <a:pt x="3444" y="2984"/>
                    <a:pt x="2265" y="2268"/>
                    <a:pt x="1801" y="1804"/>
                  </a:cubicBezTo>
                  <a:lnTo>
                    <a:pt x="1801" y="1804"/>
                  </a:lnTo>
                  <a:cubicBezTo>
                    <a:pt x="2265" y="2268"/>
                    <a:pt x="2984" y="3447"/>
                    <a:pt x="3180" y="4188"/>
                  </a:cubicBezTo>
                  <a:cubicBezTo>
                    <a:pt x="2934" y="4559"/>
                    <a:pt x="2753" y="4983"/>
                    <a:pt x="2661" y="5435"/>
                  </a:cubicBezTo>
                  <a:cubicBezTo>
                    <a:pt x="1997" y="5822"/>
                    <a:pt x="655" y="6144"/>
                    <a:pt x="1" y="6144"/>
                  </a:cubicBezTo>
                  <a:cubicBezTo>
                    <a:pt x="655" y="6144"/>
                    <a:pt x="1997" y="6473"/>
                    <a:pt x="2661" y="6857"/>
                  </a:cubicBezTo>
                  <a:cubicBezTo>
                    <a:pt x="2753" y="7309"/>
                    <a:pt x="2928" y="7732"/>
                    <a:pt x="3180" y="8104"/>
                  </a:cubicBezTo>
                  <a:cubicBezTo>
                    <a:pt x="2983" y="8844"/>
                    <a:pt x="2265" y="10024"/>
                    <a:pt x="1801" y="10488"/>
                  </a:cubicBezTo>
                  <a:cubicBezTo>
                    <a:pt x="2265" y="10024"/>
                    <a:pt x="3444" y="9305"/>
                    <a:pt x="4185" y="9109"/>
                  </a:cubicBezTo>
                  <a:cubicBezTo>
                    <a:pt x="4556" y="9354"/>
                    <a:pt x="4980" y="9536"/>
                    <a:pt x="5432" y="9628"/>
                  </a:cubicBezTo>
                  <a:cubicBezTo>
                    <a:pt x="5822" y="10291"/>
                    <a:pt x="6144" y="11634"/>
                    <a:pt x="6144" y="12288"/>
                  </a:cubicBezTo>
                  <a:cubicBezTo>
                    <a:pt x="6144" y="11634"/>
                    <a:pt x="6470" y="10291"/>
                    <a:pt x="6854" y="9628"/>
                  </a:cubicBezTo>
                  <a:cubicBezTo>
                    <a:pt x="7305" y="9536"/>
                    <a:pt x="7729" y="9360"/>
                    <a:pt x="8101" y="9109"/>
                  </a:cubicBezTo>
                  <a:cubicBezTo>
                    <a:pt x="8841" y="9305"/>
                    <a:pt x="10021" y="10024"/>
                    <a:pt x="10485" y="10488"/>
                  </a:cubicBezTo>
                  <a:cubicBezTo>
                    <a:pt x="10021" y="10024"/>
                    <a:pt x="9302" y="8844"/>
                    <a:pt x="9108" y="8104"/>
                  </a:cubicBezTo>
                  <a:cubicBezTo>
                    <a:pt x="9357" y="7729"/>
                    <a:pt x="9532" y="7309"/>
                    <a:pt x="9625" y="6857"/>
                  </a:cubicBezTo>
                  <a:cubicBezTo>
                    <a:pt x="10291" y="6467"/>
                    <a:pt x="11630" y="6144"/>
                    <a:pt x="12288" y="6144"/>
                  </a:cubicBezTo>
                  <a:cubicBezTo>
                    <a:pt x="11630" y="6144"/>
                    <a:pt x="10291" y="5819"/>
                    <a:pt x="9625" y="5435"/>
                  </a:cubicBezTo>
                  <a:cubicBezTo>
                    <a:pt x="9532" y="4983"/>
                    <a:pt x="9357" y="4559"/>
                    <a:pt x="9108" y="4188"/>
                  </a:cubicBezTo>
                  <a:cubicBezTo>
                    <a:pt x="9302" y="3447"/>
                    <a:pt x="10021" y="2268"/>
                    <a:pt x="10484" y="1804"/>
                  </a:cubicBezTo>
                  <a:lnTo>
                    <a:pt x="10484" y="1804"/>
                  </a:lnTo>
                  <a:cubicBezTo>
                    <a:pt x="10021" y="2268"/>
                    <a:pt x="8841" y="2987"/>
                    <a:pt x="8101" y="3180"/>
                  </a:cubicBezTo>
                  <a:cubicBezTo>
                    <a:pt x="7729" y="2934"/>
                    <a:pt x="7305" y="2753"/>
                    <a:pt x="6854" y="2661"/>
                  </a:cubicBezTo>
                  <a:cubicBezTo>
                    <a:pt x="6467" y="2004"/>
                    <a:pt x="6144" y="658"/>
                    <a:pt x="614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2" name="Google Shape;822;p41"/>
            <p:cNvGrpSpPr/>
            <p:nvPr/>
          </p:nvGrpSpPr>
          <p:grpSpPr>
            <a:xfrm>
              <a:off x="6889146" y="5657852"/>
              <a:ext cx="711681" cy="711274"/>
              <a:chOff x="6889146" y="5657852"/>
              <a:chExt cx="711681" cy="711274"/>
            </a:xfrm>
          </p:grpSpPr>
          <p:sp>
            <p:nvSpPr>
              <p:cNvPr id="823" name="Google Shape;823;p41"/>
              <p:cNvSpPr/>
              <p:nvPr/>
            </p:nvSpPr>
            <p:spPr>
              <a:xfrm>
                <a:off x="7039128" y="5807660"/>
                <a:ext cx="411668" cy="411668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06" extrusionOk="0">
                    <a:moveTo>
                      <a:pt x="3555" y="0"/>
                    </a:moveTo>
                    <a:cubicBezTo>
                      <a:pt x="1592" y="0"/>
                      <a:pt x="1" y="1592"/>
                      <a:pt x="1" y="3551"/>
                    </a:cubicBezTo>
                    <a:cubicBezTo>
                      <a:pt x="1" y="5514"/>
                      <a:pt x="1592" y="7105"/>
                      <a:pt x="3555" y="7105"/>
                    </a:cubicBezTo>
                    <a:cubicBezTo>
                      <a:pt x="5515" y="7105"/>
                      <a:pt x="7106" y="5514"/>
                      <a:pt x="7106" y="3551"/>
                    </a:cubicBezTo>
                    <a:cubicBezTo>
                      <a:pt x="7106" y="1592"/>
                      <a:pt x="5518" y="0"/>
                      <a:pt x="35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7104995" y="5873526"/>
                <a:ext cx="279988" cy="279930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4832" extrusionOk="0">
                    <a:moveTo>
                      <a:pt x="2418" y="0"/>
                    </a:moveTo>
                    <a:cubicBezTo>
                      <a:pt x="1085" y="0"/>
                      <a:pt x="0" y="1078"/>
                      <a:pt x="0" y="2414"/>
                    </a:cubicBezTo>
                    <a:cubicBezTo>
                      <a:pt x="0" y="3748"/>
                      <a:pt x="1082" y="4832"/>
                      <a:pt x="2418" y="4832"/>
                    </a:cubicBezTo>
                    <a:cubicBezTo>
                      <a:pt x="3751" y="4832"/>
                      <a:pt x="4832" y="3751"/>
                      <a:pt x="4832" y="2414"/>
                    </a:cubicBezTo>
                    <a:cubicBezTo>
                      <a:pt x="4832" y="1078"/>
                      <a:pt x="3751" y="0"/>
                      <a:pt x="24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7159102" y="5991472"/>
                <a:ext cx="44145" cy="440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60" extrusionOk="0">
                    <a:moveTo>
                      <a:pt x="381" y="1"/>
                    </a:moveTo>
                    <a:cubicBezTo>
                      <a:pt x="169" y="1"/>
                      <a:pt x="0" y="170"/>
                      <a:pt x="0" y="378"/>
                    </a:cubicBezTo>
                    <a:cubicBezTo>
                      <a:pt x="0" y="590"/>
                      <a:pt x="169" y="759"/>
                      <a:pt x="381" y="759"/>
                    </a:cubicBezTo>
                    <a:cubicBezTo>
                      <a:pt x="593" y="759"/>
                      <a:pt x="762" y="590"/>
                      <a:pt x="762" y="378"/>
                    </a:cubicBezTo>
                    <a:cubicBezTo>
                      <a:pt x="762" y="170"/>
                      <a:pt x="590" y="1"/>
                      <a:pt x="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7284521" y="5991472"/>
                <a:ext cx="44202" cy="4402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0" extrusionOk="0">
                    <a:moveTo>
                      <a:pt x="382" y="1"/>
                    </a:moveTo>
                    <a:cubicBezTo>
                      <a:pt x="170" y="1"/>
                      <a:pt x="1" y="170"/>
                      <a:pt x="1" y="378"/>
                    </a:cubicBezTo>
                    <a:cubicBezTo>
                      <a:pt x="1" y="590"/>
                      <a:pt x="170" y="759"/>
                      <a:pt x="382" y="759"/>
                    </a:cubicBezTo>
                    <a:cubicBezTo>
                      <a:pt x="594" y="759"/>
                      <a:pt x="763" y="590"/>
                      <a:pt x="763" y="378"/>
                    </a:cubicBezTo>
                    <a:cubicBezTo>
                      <a:pt x="763" y="170"/>
                      <a:pt x="590" y="1"/>
                      <a:pt x="3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7100534" y="5869066"/>
                <a:ext cx="288851" cy="288851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4986" extrusionOk="0">
                    <a:moveTo>
                      <a:pt x="2495" y="151"/>
                    </a:moveTo>
                    <a:cubicBezTo>
                      <a:pt x="3785" y="151"/>
                      <a:pt x="4832" y="1201"/>
                      <a:pt x="4835" y="2491"/>
                    </a:cubicBezTo>
                    <a:cubicBezTo>
                      <a:pt x="4835" y="3788"/>
                      <a:pt x="3785" y="4835"/>
                      <a:pt x="2495" y="4835"/>
                    </a:cubicBezTo>
                    <a:cubicBezTo>
                      <a:pt x="1205" y="4835"/>
                      <a:pt x="151" y="3782"/>
                      <a:pt x="151" y="2491"/>
                    </a:cubicBezTo>
                    <a:cubicBezTo>
                      <a:pt x="151" y="1201"/>
                      <a:pt x="1205" y="151"/>
                      <a:pt x="2495" y="151"/>
                    </a:cubicBezTo>
                    <a:close/>
                    <a:moveTo>
                      <a:pt x="2495" y="0"/>
                    </a:moveTo>
                    <a:cubicBezTo>
                      <a:pt x="1119" y="0"/>
                      <a:pt x="1" y="1118"/>
                      <a:pt x="1" y="2491"/>
                    </a:cubicBezTo>
                    <a:cubicBezTo>
                      <a:pt x="1" y="3868"/>
                      <a:pt x="1119" y="4986"/>
                      <a:pt x="2495" y="4986"/>
                    </a:cubicBezTo>
                    <a:cubicBezTo>
                      <a:pt x="3865" y="4986"/>
                      <a:pt x="4986" y="3868"/>
                      <a:pt x="4986" y="2491"/>
                    </a:cubicBezTo>
                    <a:cubicBezTo>
                      <a:pt x="4986" y="1118"/>
                      <a:pt x="3868" y="0"/>
                      <a:pt x="24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7202318" y="5657852"/>
                <a:ext cx="84929" cy="15607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2694" extrusionOk="0">
                    <a:moveTo>
                      <a:pt x="735" y="0"/>
                    </a:moveTo>
                    <a:cubicBezTo>
                      <a:pt x="735" y="667"/>
                      <a:pt x="397" y="2046"/>
                      <a:pt x="1" y="2694"/>
                    </a:cubicBezTo>
                    <a:cubicBezTo>
                      <a:pt x="237" y="2645"/>
                      <a:pt x="483" y="2617"/>
                      <a:pt x="735" y="2617"/>
                    </a:cubicBezTo>
                    <a:cubicBezTo>
                      <a:pt x="987" y="2617"/>
                      <a:pt x="1229" y="2645"/>
                      <a:pt x="1466" y="2694"/>
                    </a:cubicBezTo>
                    <a:cubicBezTo>
                      <a:pt x="1073" y="2046"/>
                      <a:pt x="735" y="667"/>
                      <a:pt x="7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7444525" y="5971023"/>
                <a:ext cx="156302" cy="84929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14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9" y="237"/>
                      <a:pt x="77" y="483"/>
                      <a:pt x="77" y="731"/>
                    </a:cubicBezTo>
                    <a:cubicBezTo>
                      <a:pt x="77" y="983"/>
                      <a:pt x="49" y="1229"/>
                      <a:pt x="0" y="1466"/>
                    </a:cubicBezTo>
                    <a:cubicBezTo>
                      <a:pt x="648" y="1069"/>
                      <a:pt x="2028" y="731"/>
                      <a:pt x="2697" y="731"/>
                    </a:cubicBezTo>
                    <a:cubicBezTo>
                      <a:pt x="2028" y="731"/>
                      <a:pt x="648" y="39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7202318" y="6212998"/>
                <a:ext cx="84929" cy="156128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2695" extrusionOk="0">
                    <a:moveTo>
                      <a:pt x="1" y="1"/>
                    </a:moveTo>
                    <a:cubicBezTo>
                      <a:pt x="397" y="649"/>
                      <a:pt x="735" y="2028"/>
                      <a:pt x="735" y="2695"/>
                    </a:cubicBezTo>
                    <a:cubicBezTo>
                      <a:pt x="735" y="2028"/>
                      <a:pt x="1073" y="649"/>
                      <a:pt x="1466" y="1"/>
                    </a:cubicBezTo>
                    <a:lnTo>
                      <a:pt x="1466" y="1"/>
                    </a:lnTo>
                    <a:cubicBezTo>
                      <a:pt x="1232" y="50"/>
                      <a:pt x="987" y="78"/>
                      <a:pt x="735" y="78"/>
                    </a:cubicBezTo>
                    <a:cubicBezTo>
                      <a:pt x="480" y="78"/>
                      <a:pt x="237" y="5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6889146" y="5971023"/>
                <a:ext cx="156128" cy="84929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466" extrusionOk="0">
                    <a:moveTo>
                      <a:pt x="2694" y="0"/>
                    </a:moveTo>
                    <a:lnTo>
                      <a:pt x="2694" y="0"/>
                    </a:lnTo>
                    <a:cubicBezTo>
                      <a:pt x="2046" y="394"/>
                      <a:pt x="667" y="731"/>
                      <a:pt x="0" y="731"/>
                    </a:cubicBezTo>
                    <a:cubicBezTo>
                      <a:pt x="667" y="731"/>
                      <a:pt x="2046" y="1069"/>
                      <a:pt x="2694" y="1466"/>
                    </a:cubicBezTo>
                    <a:cubicBezTo>
                      <a:pt x="2645" y="1229"/>
                      <a:pt x="2617" y="986"/>
                      <a:pt x="2617" y="731"/>
                    </a:cubicBezTo>
                    <a:cubicBezTo>
                      <a:pt x="2617" y="483"/>
                      <a:pt x="2645" y="237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6993247" y="5761953"/>
                <a:ext cx="140602" cy="140602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427" extrusionOk="0">
                    <a:moveTo>
                      <a:pt x="0" y="0"/>
                    </a:moveTo>
                    <a:cubicBezTo>
                      <a:pt x="473" y="470"/>
                      <a:pt x="1211" y="1683"/>
                      <a:pt x="1389" y="2427"/>
                    </a:cubicBezTo>
                    <a:cubicBezTo>
                      <a:pt x="1521" y="2221"/>
                      <a:pt x="1677" y="2030"/>
                      <a:pt x="1856" y="1852"/>
                    </a:cubicBezTo>
                    <a:cubicBezTo>
                      <a:pt x="2031" y="1677"/>
                      <a:pt x="2224" y="1521"/>
                      <a:pt x="2427" y="1388"/>
                    </a:cubicBezTo>
                    <a:cubicBezTo>
                      <a:pt x="1690" y="1207"/>
                      <a:pt x="477" y="47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7356065" y="5761953"/>
                <a:ext cx="140660" cy="140602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427" extrusionOk="0">
                    <a:moveTo>
                      <a:pt x="2427" y="0"/>
                    </a:moveTo>
                    <a:cubicBezTo>
                      <a:pt x="1954" y="470"/>
                      <a:pt x="741" y="1207"/>
                      <a:pt x="1" y="1388"/>
                    </a:cubicBezTo>
                    <a:cubicBezTo>
                      <a:pt x="203" y="1521"/>
                      <a:pt x="394" y="1674"/>
                      <a:pt x="572" y="1852"/>
                    </a:cubicBezTo>
                    <a:cubicBezTo>
                      <a:pt x="747" y="2030"/>
                      <a:pt x="907" y="2221"/>
                      <a:pt x="1036" y="2427"/>
                    </a:cubicBezTo>
                    <a:cubicBezTo>
                      <a:pt x="1217" y="1690"/>
                      <a:pt x="1951" y="473"/>
                      <a:pt x="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7356065" y="6124596"/>
                <a:ext cx="140660" cy="140602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427" extrusionOk="0">
                    <a:moveTo>
                      <a:pt x="1036" y="0"/>
                    </a:moveTo>
                    <a:cubicBezTo>
                      <a:pt x="907" y="200"/>
                      <a:pt x="747" y="393"/>
                      <a:pt x="572" y="575"/>
                    </a:cubicBezTo>
                    <a:cubicBezTo>
                      <a:pt x="394" y="750"/>
                      <a:pt x="203" y="906"/>
                      <a:pt x="1" y="1038"/>
                    </a:cubicBezTo>
                    <a:cubicBezTo>
                      <a:pt x="735" y="1219"/>
                      <a:pt x="1943" y="1946"/>
                      <a:pt x="2423" y="2422"/>
                    </a:cubicBezTo>
                    <a:lnTo>
                      <a:pt x="2423" y="2422"/>
                    </a:lnTo>
                    <a:cubicBezTo>
                      <a:pt x="1949" y="1949"/>
                      <a:pt x="1216" y="741"/>
                      <a:pt x="1036" y="0"/>
                    </a:cubicBezTo>
                    <a:close/>
                    <a:moveTo>
                      <a:pt x="2423" y="2422"/>
                    </a:moveTo>
                    <a:lnTo>
                      <a:pt x="2423" y="2422"/>
                    </a:lnTo>
                    <a:cubicBezTo>
                      <a:pt x="2424" y="2424"/>
                      <a:pt x="2426" y="2425"/>
                      <a:pt x="2427" y="2427"/>
                    </a:cubicBezTo>
                    <a:cubicBezTo>
                      <a:pt x="2426" y="2425"/>
                      <a:pt x="2424" y="2424"/>
                      <a:pt x="2423" y="24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6993247" y="6124596"/>
                <a:ext cx="140602" cy="140602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427" extrusionOk="0">
                    <a:moveTo>
                      <a:pt x="1389" y="0"/>
                    </a:moveTo>
                    <a:cubicBezTo>
                      <a:pt x="1211" y="737"/>
                      <a:pt x="476" y="1951"/>
                      <a:pt x="0" y="2427"/>
                    </a:cubicBezTo>
                    <a:cubicBezTo>
                      <a:pt x="473" y="1957"/>
                      <a:pt x="1687" y="1220"/>
                      <a:pt x="2427" y="1038"/>
                    </a:cubicBezTo>
                    <a:cubicBezTo>
                      <a:pt x="2224" y="903"/>
                      <a:pt x="2031" y="750"/>
                      <a:pt x="1856" y="575"/>
                    </a:cubicBezTo>
                    <a:cubicBezTo>
                      <a:pt x="1677" y="396"/>
                      <a:pt x="1521" y="203"/>
                      <a:pt x="1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7244538" y="5807660"/>
                <a:ext cx="205776" cy="411842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7109" extrusionOk="0">
                    <a:moveTo>
                      <a:pt x="1" y="0"/>
                    </a:moveTo>
                    <a:lnTo>
                      <a:pt x="1" y="7108"/>
                    </a:lnTo>
                    <a:cubicBezTo>
                      <a:pt x="1964" y="7105"/>
                      <a:pt x="3552" y="5514"/>
                      <a:pt x="3552" y="3551"/>
                    </a:cubicBezTo>
                    <a:cubicBezTo>
                      <a:pt x="3552" y="1592"/>
                      <a:pt x="1961" y="0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7" name="Google Shape;837;p41"/>
          <p:cNvGrpSpPr/>
          <p:nvPr/>
        </p:nvGrpSpPr>
        <p:grpSpPr>
          <a:xfrm rot="-1443877">
            <a:off x="507080" y="3054895"/>
            <a:ext cx="927187" cy="537475"/>
            <a:chOff x="753489" y="4226263"/>
            <a:chExt cx="924843" cy="536117"/>
          </a:xfrm>
        </p:grpSpPr>
        <p:sp>
          <p:nvSpPr>
            <p:cNvPr id="838" name="Google Shape;838;p41"/>
            <p:cNvSpPr/>
            <p:nvPr/>
          </p:nvSpPr>
          <p:spPr>
            <a:xfrm>
              <a:off x="753511" y="4226263"/>
              <a:ext cx="924821" cy="535167"/>
            </a:xfrm>
            <a:custGeom>
              <a:avLst/>
              <a:gdLst/>
              <a:ahLst/>
              <a:cxnLst/>
              <a:rect l="l" t="t" r="r" b="b"/>
              <a:pathLst>
                <a:path w="9726" h="5628" extrusionOk="0">
                  <a:moveTo>
                    <a:pt x="6009" y="1"/>
                  </a:moveTo>
                  <a:cubicBezTo>
                    <a:pt x="5404" y="1"/>
                    <a:pt x="4854" y="246"/>
                    <a:pt x="4454" y="636"/>
                  </a:cubicBezTo>
                  <a:cubicBezTo>
                    <a:pt x="4304" y="642"/>
                    <a:pt x="4163" y="661"/>
                    <a:pt x="4021" y="692"/>
                  </a:cubicBezTo>
                  <a:cubicBezTo>
                    <a:pt x="3905" y="673"/>
                    <a:pt x="3785" y="658"/>
                    <a:pt x="3662" y="658"/>
                  </a:cubicBezTo>
                  <a:cubicBezTo>
                    <a:pt x="2753" y="658"/>
                    <a:pt x="1988" y="1266"/>
                    <a:pt x="1748" y="2095"/>
                  </a:cubicBezTo>
                  <a:cubicBezTo>
                    <a:pt x="1687" y="2089"/>
                    <a:pt x="1625" y="2086"/>
                    <a:pt x="1564" y="2086"/>
                  </a:cubicBezTo>
                  <a:cubicBezTo>
                    <a:pt x="698" y="2086"/>
                    <a:pt x="0" y="2783"/>
                    <a:pt x="0" y="3647"/>
                  </a:cubicBezTo>
                  <a:lnTo>
                    <a:pt x="0" y="5210"/>
                  </a:lnTo>
                  <a:lnTo>
                    <a:pt x="541" y="5210"/>
                  </a:lnTo>
                  <a:lnTo>
                    <a:pt x="541" y="5628"/>
                  </a:lnTo>
                  <a:lnTo>
                    <a:pt x="2258" y="5628"/>
                  </a:lnTo>
                  <a:cubicBezTo>
                    <a:pt x="2654" y="5628"/>
                    <a:pt x="3020" y="5496"/>
                    <a:pt x="3309" y="5269"/>
                  </a:cubicBezTo>
                  <a:cubicBezTo>
                    <a:pt x="3674" y="5474"/>
                    <a:pt x="4092" y="5597"/>
                    <a:pt x="4544" y="5597"/>
                  </a:cubicBezTo>
                  <a:cubicBezTo>
                    <a:pt x="5173" y="5597"/>
                    <a:pt x="5745" y="5364"/>
                    <a:pt x="6184" y="4980"/>
                  </a:cubicBezTo>
                  <a:cubicBezTo>
                    <a:pt x="6516" y="5152"/>
                    <a:pt x="6896" y="5253"/>
                    <a:pt x="7296" y="5253"/>
                  </a:cubicBezTo>
                  <a:cubicBezTo>
                    <a:pt x="8641" y="5253"/>
                    <a:pt x="9725" y="4163"/>
                    <a:pt x="9725" y="2820"/>
                  </a:cubicBezTo>
                  <a:cubicBezTo>
                    <a:pt x="9725" y="1481"/>
                    <a:pt x="8641" y="391"/>
                    <a:pt x="7296" y="391"/>
                  </a:cubicBezTo>
                  <a:lnTo>
                    <a:pt x="7265" y="391"/>
                  </a:lnTo>
                  <a:cubicBezTo>
                    <a:pt x="6909" y="145"/>
                    <a:pt x="6473" y="1"/>
                    <a:pt x="600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753489" y="4226548"/>
              <a:ext cx="782000" cy="495514"/>
            </a:xfrm>
            <a:custGeom>
              <a:avLst/>
              <a:gdLst/>
              <a:ahLst/>
              <a:cxnLst/>
              <a:rect l="l" t="t" r="r" b="b"/>
              <a:pathLst>
                <a:path w="8224" h="5211" extrusionOk="0">
                  <a:moveTo>
                    <a:pt x="6009" y="1"/>
                  </a:moveTo>
                  <a:cubicBezTo>
                    <a:pt x="5336" y="1"/>
                    <a:pt x="4734" y="302"/>
                    <a:pt x="4326" y="772"/>
                  </a:cubicBezTo>
                  <a:cubicBezTo>
                    <a:pt x="4120" y="701"/>
                    <a:pt x="3893" y="658"/>
                    <a:pt x="3662" y="658"/>
                  </a:cubicBezTo>
                  <a:cubicBezTo>
                    <a:pt x="2753" y="658"/>
                    <a:pt x="1988" y="1269"/>
                    <a:pt x="1745" y="2099"/>
                  </a:cubicBezTo>
                  <a:cubicBezTo>
                    <a:pt x="1684" y="2089"/>
                    <a:pt x="1623" y="2086"/>
                    <a:pt x="1561" y="2086"/>
                  </a:cubicBezTo>
                  <a:cubicBezTo>
                    <a:pt x="698" y="2086"/>
                    <a:pt x="1" y="2784"/>
                    <a:pt x="1" y="3650"/>
                  </a:cubicBezTo>
                  <a:lnTo>
                    <a:pt x="1" y="5210"/>
                  </a:lnTo>
                  <a:lnTo>
                    <a:pt x="1561" y="5210"/>
                  </a:lnTo>
                  <a:cubicBezTo>
                    <a:pt x="2120" y="5210"/>
                    <a:pt x="2606" y="4918"/>
                    <a:pt x="2882" y="4482"/>
                  </a:cubicBezTo>
                  <a:cubicBezTo>
                    <a:pt x="3122" y="4584"/>
                    <a:pt x="3386" y="4639"/>
                    <a:pt x="3662" y="4639"/>
                  </a:cubicBezTo>
                  <a:cubicBezTo>
                    <a:pt x="4157" y="4639"/>
                    <a:pt x="4608" y="4458"/>
                    <a:pt x="4955" y="4163"/>
                  </a:cubicBezTo>
                  <a:cubicBezTo>
                    <a:pt x="5272" y="4332"/>
                    <a:pt x="5628" y="4427"/>
                    <a:pt x="6009" y="4427"/>
                  </a:cubicBezTo>
                  <a:cubicBezTo>
                    <a:pt x="7232" y="4427"/>
                    <a:pt x="8224" y="3438"/>
                    <a:pt x="8224" y="2212"/>
                  </a:cubicBezTo>
                  <a:cubicBezTo>
                    <a:pt x="8224" y="993"/>
                    <a:pt x="7228" y="1"/>
                    <a:pt x="6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804646" y="4263347"/>
              <a:ext cx="873664" cy="499032"/>
            </a:xfrm>
            <a:custGeom>
              <a:avLst/>
              <a:gdLst/>
              <a:ahLst/>
              <a:cxnLst/>
              <a:rect l="l" t="t" r="r" b="b"/>
              <a:pathLst>
                <a:path w="9188" h="5248" extrusionOk="0">
                  <a:moveTo>
                    <a:pt x="6758" y="1"/>
                  </a:moveTo>
                  <a:cubicBezTo>
                    <a:pt x="6168" y="1"/>
                    <a:pt x="5628" y="213"/>
                    <a:pt x="5207" y="560"/>
                  </a:cubicBezTo>
                  <a:cubicBezTo>
                    <a:pt x="4847" y="360"/>
                    <a:pt x="4439" y="246"/>
                    <a:pt x="4000" y="246"/>
                  </a:cubicBezTo>
                  <a:cubicBezTo>
                    <a:pt x="2952" y="246"/>
                    <a:pt x="2058" y="898"/>
                    <a:pt x="1693" y="1819"/>
                  </a:cubicBezTo>
                  <a:cubicBezTo>
                    <a:pt x="756" y="1828"/>
                    <a:pt x="0" y="2593"/>
                    <a:pt x="0" y="3530"/>
                  </a:cubicBezTo>
                  <a:lnTo>
                    <a:pt x="0" y="5247"/>
                  </a:lnTo>
                  <a:lnTo>
                    <a:pt x="1720" y="5247"/>
                  </a:lnTo>
                  <a:cubicBezTo>
                    <a:pt x="2114" y="5247"/>
                    <a:pt x="2479" y="5112"/>
                    <a:pt x="2771" y="4885"/>
                  </a:cubicBezTo>
                  <a:cubicBezTo>
                    <a:pt x="3137" y="5094"/>
                    <a:pt x="3554" y="5216"/>
                    <a:pt x="4003" y="5216"/>
                  </a:cubicBezTo>
                  <a:cubicBezTo>
                    <a:pt x="4632" y="5216"/>
                    <a:pt x="5207" y="4983"/>
                    <a:pt x="5643" y="4599"/>
                  </a:cubicBezTo>
                  <a:cubicBezTo>
                    <a:pt x="5978" y="4771"/>
                    <a:pt x="6356" y="4869"/>
                    <a:pt x="6758" y="4869"/>
                  </a:cubicBezTo>
                  <a:cubicBezTo>
                    <a:pt x="8100" y="4869"/>
                    <a:pt x="9188" y="3779"/>
                    <a:pt x="9188" y="2440"/>
                  </a:cubicBezTo>
                  <a:cubicBezTo>
                    <a:pt x="9188" y="1091"/>
                    <a:pt x="8100" y="1"/>
                    <a:pt x="6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B02F04-CB59-B6F4-C52F-668FBCB9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06" y="1546235"/>
            <a:ext cx="3763698" cy="2861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6"/>
          <p:cNvSpPr txBox="1">
            <a:spLocks noGrp="1"/>
          </p:cNvSpPr>
          <p:nvPr>
            <p:ph type="subTitle" idx="1"/>
          </p:nvPr>
        </p:nvSpPr>
        <p:spPr>
          <a:xfrm>
            <a:off x="814066" y="2281621"/>
            <a:ext cx="76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sales process varies slightly for businesses versus charities.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Non-closed opportunity stages are omitted from the forecast category for charities and do not contribute to projected revenue as pipeline, best case, and commit forecast categories do for businesses.</a:t>
            </a:r>
            <a:endParaRPr dirty="0"/>
          </a:p>
        </p:txBody>
      </p:sp>
      <p:sp>
        <p:nvSpPr>
          <p:cNvPr id="1295" name="Google Shape;1295;p46"/>
          <p:cNvSpPr txBox="1">
            <a:spLocks noGrp="1"/>
          </p:cNvSpPr>
          <p:nvPr>
            <p:ph type="subTitle" idx="3"/>
          </p:nvPr>
        </p:nvSpPr>
        <p:spPr>
          <a:xfrm>
            <a:off x="0" y="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Propositions – Charity Propositions</a:t>
            </a:r>
            <a:endParaRPr dirty="0"/>
          </a:p>
        </p:txBody>
      </p:sp>
      <p:cxnSp>
        <p:nvCxnSpPr>
          <p:cNvPr id="1296" name="Google Shape;1296;p46"/>
          <p:cNvCxnSpPr/>
          <p:nvPr/>
        </p:nvCxnSpPr>
        <p:spPr>
          <a:xfrm>
            <a:off x="1248204" y="1732922"/>
            <a:ext cx="6758700" cy="0"/>
          </a:xfrm>
          <a:prstGeom prst="straightConnector1">
            <a:avLst/>
          </a:prstGeom>
          <a:noFill/>
          <a:ln w="19050" cap="flat" cmpd="sng">
            <a:solidFill>
              <a:srgbClr val="376D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7" name="Google Shape;1297;p46"/>
          <p:cNvGrpSpPr/>
          <p:nvPr/>
        </p:nvGrpSpPr>
        <p:grpSpPr>
          <a:xfrm rot="1101646" flipH="1">
            <a:off x="468980" y="207570"/>
            <a:ext cx="517092" cy="923678"/>
            <a:chOff x="5813675" y="2868600"/>
            <a:chExt cx="1245286" cy="2224450"/>
          </a:xfrm>
        </p:grpSpPr>
        <p:sp>
          <p:nvSpPr>
            <p:cNvPr id="1298" name="Google Shape;1298;p46"/>
            <p:cNvSpPr/>
            <p:nvPr/>
          </p:nvSpPr>
          <p:spPr>
            <a:xfrm>
              <a:off x="5813675" y="2868600"/>
              <a:ext cx="1241646" cy="2224448"/>
            </a:xfrm>
            <a:custGeom>
              <a:avLst/>
              <a:gdLst/>
              <a:ahLst/>
              <a:cxnLst/>
              <a:rect l="l" t="t" r="r" b="b"/>
              <a:pathLst>
                <a:path w="8620" h="15443" extrusionOk="0">
                  <a:moveTo>
                    <a:pt x="4679" y="1"/>
                  </a:moveTo>
                  <a:lnTo>
                    <a:pt x="4065" y="9130"/>
                  </a:lnTo>
                  <a:lnTo>
                    <a:pt x="3595" y="2142"/>
                  </a:lnTo>
                  <a:lnTo>
                    <a:pt x="2857" y="2142"/>
                  </a:lnTo>
                  <a:lnTo>
                    <a:pt x="2329" y="10045"/>
                  </a:lnTo>
                  <a:lnTo>
                    <a:pt x="81" y="10045"/>
                  </a:lnTo>
                  <a:lnTo>
                    <a:pt x="81" y="10503"/>
                  </a:lnTo>
                  <a:lnTo>
                    <a:pt x="471" y="10503"/>
                  </a:lnTo>
                  <a:lnTo>
                    <a:pt x="471" y="10918"/>
                  </a:lnTo>
                  <a:lnTo>
                    <a:pt x="471" y="15181"/>
                  </a:lnTo>
                  <a:lnTo>
                    <a:pt x="133" y="15181"/>
                  </a:lnTo>
                  <a:cubicBezTo>
                    <a:pt x="59" y="15181"/>
                    <a:pt x="1" y="15239"/>
                    <a:pt x="1" y="15313"/>
                  </a:cubicBezTo>
                  <a:cubicBezTo>
                    <a:pt x="1" y="15387"/>
                    <a:pt x="59" y="15442"/>
                    <a:pt x="133" y="15442"/>
                  </a:cubicBezTo>
                  <a:lnTo>
                    <a:pt x="8482" y="15442"/>
                  </a:lnTo>
                  <a:cubicBezTo>
                    <a:pt x="8558" y="15442"/>
                    <a:pt x="8620" y="15381"/>
                    <a:pt x="8620" y="15313"/>
                  </a:cubicBezTo>
                  <a:cubicBezTo>
                    <a:pt x="8620" y="15239"/>
                    <a:pt x="8565" y="15181"/>
                    <a:pt x="8491" y="15181"/>
                  </a:cubicBezTo>
                  <a:lnTo>
                    <a:pt x="7849" y="15181"/>
                  </a:lnTo>
                  <a:lnTo>
                    <a:pt x="7849" y="10918"/>
                  </a:lnTo>
                  <a:lnTo>
                    <a:pt x="7849" y="10500"/>
                  </a:lnTo>
                  <a:lnTo>
                    <a:pt x="8460" y="10500"/>
                  </a:lnTo>
                  <a:lnTo>
                    <a:pt x="8460" y="10045"/>
                  </a:lnTo>
                  <a:lnTo>
                    <a:pt x="6172" y="10045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6139394" y="3176995"/>
              <a:ext cx="143034" cy="1337291"/>
            </a:xfrm>
            <a:custGeom>
              <a:avLst/>
              <a:gdLst/>
              <a:ahLst/>
              <a:cxnLst/>
              <a:rect l="l" t="t" r="r" b="b"/>
              <a:pathLst>
                <a:path w="993" h="9284" extrusionOk="0">
                  <a:moveTo>
                    <a:pt x="624" y="1"/>
                  </a:moveTo>
                  <a:lnTo>
                    <a:pt x="0" y="9283"/>
                  </a:lnTo>
                  <a:lnTo>
                    <a:pt x="993" y="928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6282285" y="3176995"/>
              <a:ext cx="142602" cy="1337291"/>
            </a:xfrm>
            <a:custGeom>
              <a:avLst/>
              <a:gdLst/>
              <a:ahLst/>
              <a:cxnLst/>
              <a:rect l="l" t="t" r="r" b="b"/>
              <a:pathLst>
                <a:path w="990" h="9284" extrusionOk="0">
                  <a:moveTo>
                    <a:pt x="1" y="1"/>
                  </a:moveTo>
                  <a:lnTo>
                    <a:pt x="1" y="9283"/>
                  </a:lnTo>
                  <a:lnTo>
                    <a:pt x="990" y="928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6391181" y="2868600"/>
              <a:ext cx="159455" cy="1493433"/>
            </a:xfrm>
            <a:custGeom>
              <a:avLst/>
              <a:gdLst/>
              <a:ahLst/>
              <a:cxnLst/>
              <a:rect l="l" t="t" r="r" b="b"/>
              <a:pathLst>
                <a:path w="1107" h="10368" extrusionOk="0">
                  <a:moveTo>
                    <a:pt x="694" y="1"/>
                  </a:moveTo>
                  <a:lnTo>
                    <a:pt x="0" y="10368"/>
                  </a:lnTo>
                  <a:lnTo>
                    <a:pt x="1106" y="1036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6550060" y="2868600"/>
              <a:ext cx="159311" cy="1493433"/>
            </a:xfrm>
            <a:custGeom>
              <a:avLst/>
              <a:gdLst/>
              <a:ahLst/>
              <a:cxnLst/>
              <a:rect l="l" t="t" r="r" b="b"/>
              <a:pathLst>
                <a:path w="1106" h="10368" extrusionOk="0">
                  <a:moveTo>
                    <a:pt x="0" y="1"/>
                  </a:moveTo>
                  <a:lnTo>
                    <a:pt x="0" y="10368"/>
                  </a:lnTo>
                  <a:lnTo>
                    <a:pt x="1106" y="10368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5885015" y="4381335"/>
              <a:ext cx="1062890" cy="693133"/>
            </a:xfrm>
            <a:custGeom>
              <a:avLst/>
              <a:gdLst/>
              <a:ahLst/>
              <a:cxnLst/>
              <a:rect l="l" t="t" r="r" b="b"/>
              <a:pathLst>
                <a:path w="7379" h="4812" extrusionOk="0">
                  <a:moveTo>
                    <a:pt x="0" y="1"/>
                  </a:moveTo>
                  <a:lnTo>
                    <a:pt x="0" y="4811"/>
                  </a:lnTo>
                  <a:lnTo>
                    <a:pt x="7378" y="4811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5829271" y="4315508"/>
              <a:ext cx="1206212" cy="65539"/>
            </a:xfrm>
            <a:custGeom>
              <a:avLst/>
              <a:gdLst/>
              <a:ahLst/>
              <a:cxnLst/>
              <a:rect l="l" t="t" r="r" b="b"/>
              <a:pathLst>
                <a:path w="8374" h="455" extrusionOk="0">
                  <a:moveTo>
                    <a:pt x="0" y="0"/>
                  </a:moveTo>
                  <a:lnTo>
                    <a:pt x="0" y="455"/>
                  </a:lnTo>
                  <a:lnTo>
                    <a:pt x="8374" y="455"/>
                  </a:lnTo>
                  <a:lnTo>
                    <a:pt x="8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5885015" y="4381335"/>
              <a:ext cx="552259" cy="693133"/>
            </a:xfrm>
            <a:custGeom>
              <a:avLst/>
              <a:gdLst/>
              <a:ahLst/>
              <a:cxnLst/>
              <a:rect l="l" t="t" r="r" b="b"/>
              <a:pathLst>
                <a:path w="3834" h="4812" extrusionOk="0">
                  <a:moveTo>
                    <a:pt x="0" y="1"/>
                  </a:moveTo>
                  <a:lnTo>
                    <a:pt x="0" y="4811"/>
                  </a:lnTo>
                  <a:lnTo>
                    <a:pt x="3834" y="4811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6128735" y="4595095"/>
              <a:ext cx="616502" cy="480238"/>
            </a:xfrm>
            <a:custGeom>
              <a:avLst/>
              <a:gdLst/>
              <a:ahLst/>
              <a:cxnLst/>
              <a:rect l="l" t="t" r="r" b="b"/>
              <a:pathLst>
                <a:path w="4280" h="3334" extrusionOk="0">
                  <a:moveTo>
                    <a:pt x="1" y="0"/>
                  </a:moveTo>
                  <a:lnTo>
                    <a:pt x="1" y="3333"/>
                  </a:lnTo>
                  <a:lnTo>
                    <a:pt x="4280" y="3333"/>
                  </a:ln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6128735" y="4595095"/>
              <a:ext cx="307675" cy="480238"/>
            </a:xfrm>
            <a:custGeom>
              <a:avLst/>
              <a:gdLst/>
              <a:ahLst/>
              <a:cxnLst/>
              <a:rect l="l" t="t" r="r" b="b"/>
              <a:pathLst>
                <a:path w="2136" h="3334" extrusionOk="0">
                  <a:moveTo>
                    <a:pt x="1" y="0"/>
                  </a:moveTo>
                  <a:lnTo>
                    <a:pt x="1" y="3333"/>
                  </a:lnTo>
                  <a:lnTo>
                    <a:pt x="2136" y="3333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6068525" y="4562829"/>
              <a:ext cx="735193" cy="65539"/>
            </a:xfrm>
            <a:custGeom>
              <a:avLst/>
              <a:gdLst/>
              <a:ahLst/>
              <a:cxnLst/>
              <a:rect l="l" t="t" r="r" b="b"/>
              <a:pathLst>
                <a:path w="5104" h="455" extrusionOk="0">
                  <a:moveTo>
                    <a:pt x="1" y="0"/>
                  </a:moveTo>
                  <a:lnTo>
                    <a:pt x="1" y="455"/>
                  </a:lnTo>
                  <a:lnTo>
                    <a:pt x="5103" y="455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6338461" y="4901761"/>
              <a:ext cx="98381" cy="173571"/>
            </a:xfrm>
            <a:custGeom>
              <a:avLst/>
              <a:gdLst/>
              <a:ahLst/>
              <a:cxnLst/>
              <a:rect l="l" t="t" r="r" b="b"/>
              <a:pathLst>
                <a:path w="683" h="1205" extrusionOk="0">
                  <a:moveTo>
                    <a:pt x="1" y="0"/>
                  </a:moveTo>
                  <a:lnTo>
                    <a:pt x="1" y="1204"/>
                  </a:lnTo>
                  <a:lnTo>
                    <a:pt x="683" y="120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6436266" y="4901761"/>
              <a:ext cx="98381" cy="173571"/>
            </a:xfrm>
            <a:custGeom>
              <a:avLst/>
              <a:gdLst/>
              <a:ahLst/>
              <a:cxnLst/>
              <a:rect l="l" t="t" r="r" b="b"/>
              <a:pathLst>
                <a:path w="683" h="1205" extrusionOk="0">
                  <a:moveTo>
                    <a:pt x="1" y="0"/>
                  </a:moveTo>
                  <a:lnTo>
                    <a:pt x="1" y="1204"/>
                  </a:lnTo>
                  <a:lnTo>
                    <a:pt x="683" y="120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5885015" y="4381335"/>
              <a:ext cx="1062890" cy="59922"/>
            </a:xfrm>
            <a:custGeom>
              <a:avLst/>
              <a:gdLst/>
              <a:ahLst/>
              <a:cxnLst/>
              <a:rect l="l" t="t" r="r" b="b"/>
              <a:pathLst>
                <a:path w="7379" h="416" extrusionOk="0">
                  <a:moveTo>
                    <a:pt x="0" y="1"/>
                  </a:moveTo>
                  <a:lnTo>
                    <a:pt x="0" y="416"/>
                  </a:lnTo>
                  <a:lnTo>
                    <a:pt x="7378" y="416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6128735" y="4627792"/>
              <a:ext cx="616502" cy="59922"/>
            </a:xfrm>
            <a:custGeom>
              <a:avLst/>
              <a:gdLst/>
              <a:ahLst/>
              <a:cxnLst/>
              <a:rect l="l" t="t" r="r" b="b"/>
              <a:pathLst>
                <a:path w="4280" h="416" extrusionOk="0">
                  <a:moveTo>
                    <a:pt x="1" y="1"/>
                  </a:moveTo>
                  <a:lnTo>
                    <a:pt x="1" y="415"/>
                  </a:lnTo>
                  <a:lnTo>
                    <a:pt x="4280" y="415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5817747" y="5055311"/>
              <a:ext cx="1241214" cy="37739"/>
            </a:xfrm>
            <a:custGeom>
              <a:avLst/>
              <a:gdLst/>
              <a:ahLst/>
              <a:cxnLst/>
              <a:rect l="l" t="t" r="r" b="b"/>
              <a:pathLst>
                <a:path w="8617" h="262" extrusionOk="0">
                  <a:moveTo>
                    <a:pt x="129" y="0"/>
                  </a:moveTo>
                  <a:cubicBezTo>
                    <a:pt x="59" y="0"/>
                    <a:pt x="0" y="58"/>
                    <a:pt x="0" y="132"/>
                  </a:cubicBezTo>
                  <a:cubicBezTo>
                    <a:pt x="0" y="206"/>
                    <a:pt x="59" y="261"/>
                    <a:pt x="129" y="261"/>
                  </a:cubicBezTo>
                  <a:lnTo>
                    <a:pt x="8481" y="261"/>
                  </a:lnTo>
                  <a:cubicBezTo>
                    <a:pt x="8555" y="261"/>
                    <a:pt x="8616" y="200"/>
                    <a:pt x="8613" y="132"/>
                  </a:cubicBezTo>
                  <a:cubicBezTo>
                    <a:pt x="8613" y="58"/>
                    <a:pt x="8555" y="0"/>
                    <a:pt x="8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6"/>
          <p:cNvGrpSpPr/>
          <p:nvPr/>
        </p:nvGrpSpPr>
        <p:grpSpPr>
          <a:xfrm rot="-1055794" flipH="1">
            <a:off x="4274667" y="4219680"/>
            <a:ext cx="641014" cy="323441"/>
            <a:chOff x="3074383" y="127425"/>
            <a:chExt cx="1048062" cy="528936"/>
          </a:xfrm>
        </p:grpSpPr>
        <p:sp>
          <p:nvSpPr>
            <p:cNvPr id="1315" name="Google Shape;1315;p46"/>
            <p:cNvSpPr/>
            <p:nvPr/>
          </p:nvSpPr>
          <p:spPr>
            <a:xfrm>
              <a:off x="3075463" y="127425"/>
              <a:ext cx="1046983" cy="528759"/>
            </a:xfrm>
            <a:custGeom>
              <a:avLst/>
              <a:gdLst/>
              <a:ahLst/>
              <a:cxnLst/>
              <a:rect l="l" t="t" r="r" b="b"/>
              <a:pathLst>
                <a:path w="17690" h="8934" extrusionOk="0">
                  <a:moveTo>
                    <a:pt x="9062" y="1"/>
                  </a:moveTo>
                  <a:cubicBezTo>
                    <a:pt x="7228" y="1"/>
                    <a:pt x="5649" y="1110"/>
                    <a:pt x="4961" y="2692"/>
                  </a:cubicBezTo>
                  <a:cubicBezTo>
                    <a:pt x="3588" y="2704"/>
                    <a:pt x="2427" y="3598"/>
                    <a:pt x="2021" y="4839"/>
                  </a:cubicBezTo>
                  <a:cubicBezTo>
                    <a:pt x="1987" y="4906"/>
                    <a:pt x="1951" y="4977"/>
                    <a:pt x="1920" y="5048"/>
                  </a:cubicBezTo>
                  <a:cubicBezTo>
                    <a:pt x="860" y="5054"/>
                    <a:pt x="6" y="5914"/>
                    <a:pt x="6" y="6977"/>
                  </a:cubicBezTo>
                  <a:cubicBezTo>
                    <a:pt x="0" y="8046"/>
                    <a:pt x="869" y="8909"/>
                    <a:pt x="1935" y="8909"/>
                  </a:cubicBezTo>
                  <a:lnTo>
                    <a:pt x="4614" y="8909"/>
                  </a:lnTo>
                  <a:cubicBezTo>
                    <a:pt x="4737" y="8924"/>
                    <a:pt x="4859" y="8933"/>
                    <a:pt x="4985" y="8933"/>
                  </a:cubicBezTo>
                  <a:lnTo>
                    <a:pt x="13792" y="8933"/>
                  </a:lnTo>
                  <a:cubicBezTo>
                    <a:pt x="13909" y="8933"/>
                    <a:pt x="14022" y="8924"/>
                    <a:pt x="14136" y="8912"/>
                  </a:cubicBezTo>
                  <a:lnTo>
                    <a:pt x="16342" y="8912"/>
                  </a:lnTo>
                  <a:cubicBezTo>
                    <a:pt x="17088" y="8912"/>
                    <a:pt x="17690" y="8310"/>
                    <a:pt x="17690" y="7566"/>
                  </a:cubicBezTo>
                  <a:cubicBezTo>
                    <a:pt x="17690" y="6943"/>
                    <a:pt x="17269" y="6418"/>
                    <a:pt x="16695" y="6264"/>
                  </a:cubicBezTo>
                  <a:cubicBezTo>
                    <a:pt x="16704" y="6184"/>
                    <a:pt x="16707" y="6101"/>
                    <a:pt x="16707" y="6018"/>
                  </a:cubicBezTo>
                  <a:cubicBezTo>
                    <a:pt x="16707" y="4409"/>
                    <a:pt x="15402" y="3103"/>
                    <a:pt x="13792" y="3103"/>
                  </a:cubicBezTo>
                  <a:cubicBezTo>
                    <a:pt x="13635" y="3103"/>
                    <a:pt x="13482" y="3116"/>
                    <a:pt x="13328" y="3140"/>
                  </a:cubicBezTo>
                  <a:cubicBezTo>
                    <a:pt x="12763" y="1322"/>
                    <a:pt x="1106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3074383" y="327408"/>
              <a:ext cx="543851" cy="327293"/>
            </a:xfrm>
            <a:custGeom>
              <a:avLst/>
              <a:gdLst/>
              <a:ahLst/>
              <a:cxnLst/>
              <a:rect l="l" t="t" r="r" b="b"/>
              <a:pathLst>
                <a:path w="9189" h="5530" extrusionOk="0">
                  <a:moveTo>
                    <a:pt x="4455" y="1"/>
                  </a:moveTo>
                  <a:cubicBezTo>
                    <a:pt x="3318" y="1"/>
                    <a:pt x="2341" y="689"/>
                    <a:pt x="1917" y="1669"/>
                  </a:cubicBezTo>
                  <a:cubicBezTo>
                    <a:pt x="858" y="1675"/>
                    <a:pt x="1" y="2535"/>
                    <a:pt x="1" y="3598"/>
                  </a:cubicBezTo>
                  <a:cubicBezTo>
                    <a:pt x="1" y="4667"/>
                    <a:pt x="864" y="5530"/>
                    <a:pt x="1933" y="5530"/>
                  </a:cubicBezTo>
                  <a:lnTo>
                    <a:pt x="7385" y="5530"/>
                  </a:lnTo>
                  <a:cubicBezTo>
                    <a:pt x="8383" y="5530"/>
                    <a:pt x="9188" y="4725"/>
                    <a:pt x="9188" y="3727"/>
                  </a:cubicBezTo>
                  <a:cubicBezTo>
                    <a:pt x="9188" y="2731"/>
                    <a:pt x="8383" y="1921"/>
                    <a:pt x="7385" y="1921"/>
                  </a:cubicBezTo>
                  <a:cubicBezTo>
                    <a:pt x="7287" y="1921"/>
                    <a:pt x="7191" y="1930"/>
                    <a:pt x="7096" y="1945"/>
                  </a:cubicBezTo>
                  <a:cubicBezTo>
                    <a:pt x="6746" y="818"/>
                    <a:pt x="5696" y="1"/>
                    <a:pt x="4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3184583" y="127425"/>
              <a:ext cx="878661" cy="528936"/>
            </a:xfrm>
            <a:custGeom>
              <a:avLst/>
              <a:gdLst/>
              <a:ahLst/>
              <a:cxnLst/>
              <a:rect l="l" t="t" r="r" b="b"/>
              <a:pathLst>
                <a:path w="14846" h="8937" extrusionOk="0">
                  <a:moveTo>
                    <a:pt x="7200" y="1"/>
                  </a:moveTo>
                  <a:cubicBezTo>
                    <a:pt x="5363" y="1"/>
                    <a:pt x="3788" y="1110"/>
                    <a:pt x="3099" y="2692"/>
                  </a:cubicBezTo>
                  <a:cubicBezTo>
                    <a:pt x="1385" y="2704"/>
                    <a:pt x="0" y="4098"/>
                    <a:pt x="0" y="5816"/>
                  </a:cubicBezTo>
                  <a:cubicBezTo>
                    <a:pt x="0" y="7539"/>
                    <a:pt x="1398" y="8936"/>
                    <a:pt x="3121" y="8936"/>
                  </a:cubicBezTo>
                  <a:lnTo>
                    <a:pt x="11931" y="8936"/>
                  </a:lnTo>
                  <a:cubicBezTo>
                    <a:pt x="13540" y="8936"/>
                    <a:pt x="14846" y="7631"/>
                    <a:pt x="14846" y="6021"/>
                  </a:cubicBezTo>
                  <a:cubicBezTo>
                    <a:pt x="14846" y="4412"/>
                    <a:pt x="13540" y="3103"/>
                    <a:pt x="11931" y="3103"/>
                  </a:cubicBezTo>
                  <a:cubicBezTo>
                    <a:pt x="11774" y="3103"/>
                    <a:pt x="11620" y="3116"/>
                    <a:pt x="11467" y="3143"/>
                  </a:cubicBezTo>
                  <a:cubicBezTo>
                    <a:pt x="10902" y="1322"/>
                    <a:pt x="9203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3458724" y="311961"/>
              <a:ext cx="663050" cy="342918"/>
            </a:xfrm>
            <a:custGeom>
              <a:avLst/>
              <a:gdLst/>
              <a:ahLst/>
              <a:cxnLst/>
              <a:rect l="l" t="t" r="r" b="b"/>
              <a:pathLst>
                <a:path w="11203" h="5794" extrusionOk="0">
                  <a:moveTo>
                    <a:pt x="4663" y="1"/>
                  </a:moveTo>
                  <a:cubicBezTo>
                    <a:pt x="3474" y="1"/>
                    <a:pt x="2451" y="719"/>
                    <a:pt x="2006" y="1748"/>
                  </a:cubicBezTo>
                  <a:cubicBezTo>
                    <a:pt x="897" y="1755"/>
                    <a:pt x="0" y="2658"/>
                    <a:pt x="0" y="3773"/>
                  </a:cubicBezTo>
                  <a:cubicBezTo>
                    <a:pt x="0" y="4888"/>
                    <a:pt x="906" y="5794"/>
                    <a:pt x="2021" y="5794"/>
                  </a:cubicBezTo>
                  <a:lnTo>
                    <a:pt x="9854" y="5794"/>
                  </a:lnTo>
                  <a:cubicBezTo>
                    <a:pt x="10601" y="5794"/>
                    <a:pt x="11203" y="5192"/>
                    <a:pt x="11203" y="4448"/>
                  </a:cubicBezTo>
                  <a:cubicBezTo>
                    <a:pt x="11203" y="3702"/>
                    <a:pt x="10598" y="3097"/>
                    <a:pt x="9851" y="3097"/>
                  </a:cubicBezTo>
                  <a:cubicBezTo>
                    <a:pt x="9820" y="3097"/>
                    <a:pt x="9790" y="3097"/>
                    <a:pt x="9759" y="3100"/>
                  </a:cubicBezTo>
                  <a:cubicBezTo>
                    <a:pt x="9495" y="2261"/>
                    <a:pt x="8712" y="1659"/>
                    <a:pt x="7790" y="1659"/>
                  </a:cubicBezTo>
                  <a:cubicBezTo>
                    <a:pt x="7624" y="1659"/>
                    <a:pt x="7464" y="1678"/>
                    <a:pt x="7311" y="1718"/>
                  </a:cubicBezTo>
                  <a:cubicBezTo>
                    <a:pt x="6856" y="707"/>
                    <a:pt x="5843" y="1"/>
                    <a:pt x="4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46"/>
          <p:cNvGrpSpPr/>
          <p:nvPr/>
        </p:nvGrpSpPr>
        <p:grpSpPr>
          <a:xfrm rot="1672438" flipH="1">
            <a:off x="7621471" y="296841"/>
            <a:ext cx="1082386" cy="745134"/>
            <a:chOff x="6170267" y="3699805"/>
            <a:chExt cx="2490384" cy="1714426"/>
          </a:xfrm>
        </p:grpSpPr>
        <p:sp>
          <p:nvSpPr>
            <p:cNvPr id="1320" name="Google Shape;1320;p46"/>
            <p:cNvSpPr/>
            <p:nvPr/>
          </p:nvSpPr>
          <p:spPr>
            <a:xfrm>
              <a:off x="6170267" y="3700842"/>
              <a:ext cx="2487016" cy="1713389"/>
            </a:xfrm>
            <a:custGeom>
              <a:avLst/>
              <a:gdLst/>
              <a:ahLst/>
              <a:cxnLst/>
              <a:rect l="l" t="t" r="r" b="b"/>
              <a:pathLst>
                <a:path w="14386" h="9911" extrusionOk="0">
                  <a:moveTo>
                    <a:pt x="525" y="1"/>
                  </a:moveTo>
                  <a:lnTo>
                    <a:pt x="525" y="7947"/>
                  </a:lnTo>
                  <a:lnTo>
                    <a:pt x="0" y="7947"/>
                  </a:lnTo>
                  <a:lnTo>
                    <a:pt x="0" y="8374"/>
                  </a:lnTo>
                  <a:lnTo>
                    <a:pt x="1109" y="8374"/>
                  </a:lnTo>
                  <a:cubicBezTo>
                    <a:pt x="1035" y="8519"/>
                    <a:pt x="995" y="8681"/>
                    <a:pt x="995" y="8853"/>
                  </a:cubicBezTo>
                  <a:cubicBezTo>
                    <a:pt x="995" y="9437"/>
                    <a:pt x="1469" y="9910"/>
                    <a:pt x="2052" y="9910"/>
                  </a:cubicBezTo>
                  <a:cubicBezTo>
                    <a:pt x="2633" y="9910"/>
                    <a:pt x="3106" y="9437"/>
                    <a:pt x="3106" y="8853"/>
                  </a:cubicBezTo>
                  <a:cubicBezTo>
                    <a:pt x="3106" y="8681"/>
                    <a:pt x="3066" y="8516"/>
                    <a:pt x="2992" y="8374"/>
                  </a:cubicBezTo>
                  <a:lnTo>
                    <a:pt x="6709" y="8374"/>
                  </a:lnTo>
                  <a:cubicBezTo>
                    <a:pt x="6635" y="8519"/>
                    <a:pt x="6592" y="8681"/>
                    <a:pt x="6592" y="8853"/>
                  </a:cubicBezTo>
                  <a:cubicBezTo>
                    <a:pt x="6592" y="9437"/>
                    <a:pt x="7065" y="9910"/>
                    <a:pt x="7649" y="9910"/>
                  </a:cubicBezTo>
                  <a:cubicBezTo>
                    <a:pt x="8232" y="9910"/>
                    <a:pt x="8705" y="9437"/>
                    <a:pt x="8705" y="8853"/>
                  </a:cubicBezTo>
                  <a:cubicBezTo>
                    <a:pt x="8705" y="8681"/>
                    <a:pt x="8662" y="8516"/>
                    <a:pt x="8589" y="8374"/>
                  </a:cubicBezTo>
                  <a:lnTo>
                    <a:pt x="9258" y="8374"/>
                  </a:lnTo>
                  <a:lnTo>
                    <a:pt x="9258" y="7947"/>
                  </a:lnTo>
                  <a:lnTo>
                    <a:pt x="9753" y="7947"/>
                  </a:lnTo>
                  <a:lnTo>
                    <a:pt x="9753" y="8374"/>
                  </a:lnTo>
                  <a:lnTo>
                    <a:pt x="10948" y="8374"/>
                  </a:lnTo>
                  <a:cubicBezTo>
                    <a:pt x="10874" y="8519"/>
                    <a:pt x="10831" y="8681"/>
                    <a:pt x="10831" y="8853"/>
                  </a:cubicBezTo>
                  <a:cubicBezTo>
                    <a:pt x="10831" y="9437"/>
                    <a:pt x="11304" y="9910"/>
                    <a:pt x="11888" y="9910"/>
                  </a:cubicBezTo>
                  <a:cubicBezTo>
                    <a:pt x="12471" y="9910"/>
                    <a:pt x="12944" y="9437"/>
                    <a:pt x="12944" y="8853"/>
                  </a:cubicBezTo>
                  <a:cubicBezTo>
                    <a:pt x="12944" y="8681"/>
                    <a:pt x="12901" y="8516"/>
                    <a:pt x="12828" y="8374"/>
                  </a:cubicBezTo>
                  <a:lnTo>
                    <a:pt x="14385" y="8374"/>
                  </a:lnTo>
                  <a:lnTo>
                    <a:pt x="14385" y="7947"/>
                  </a:lnTo>
                  <a:lnTo>
                    <a:pt x="14118" y="7947"/>
                  </a:lnTo>
                  <a:lnTo>
                    <a:pt x="14118" y="7373"/>
                  </a:lnTo>
                  <a:lnTo>
                    <a:pt x="14118" y="6881"/>
                  </a:lnTo>
                  <a:lnTo>
                    <a:pt x="14118" y="5094"/>
                  </a:lnTo>
                  <a:lnTo>
                    <a:pt x="12250" y="2246"/>
                  </a:lnTo>
                  <a:lnTo>
                    <a:pt x="9258" y="2246"/>
                  </a:lnTo>
                  <a:lnTo>
                    <a:pt x="9258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6264064" y="3699805"/>
              <a:ext cx="1509739" cy="1374549"/>
            </a:xfrm>
            <a:custGeom>
              <a:avLst/>
              <a:gdLst/>
              <a:ahLst/>
              <a:cxnLst/>
              <a:rect l="l" t="t" r="r" b="b"/>
              <a:pathLst>
                <a:path w="8733" h="7951" extrusionOk="0">
                  <a:moveTo>
                    <a:pt x="0" y="1"/>
                  </a:moveTo>
                  <a:lnTo>
                    <a:pt x="0" y="7950"/>
                  </a:lnTo>
                  <a:lnTo>
                    <a:pt x="8733" y="7950"/>
                  </a:lnTo>
                  <a:lnTo>
                    <a:pt x="8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7774833" y="4088602"/>
              <a:ext cx="839666" cy="985748"/>
            </a:xfrm>
            <a:custGeom>
              <a:avLst/>
              <a:gdLst/>
              <a:ahLst/>
              <a:cxnLst/>
              <a:rect l="l" t="t" r="r" b="b"/>
              <a:pathLst>
                <a:path w="4857" h="5702" extrusionOk="0">
                  <a:moveTo>
                    <a:pt x="0" y="0"/>
                  </a:moveTo>
                  <a:lnTo>
                    <a:pt x="0" y="5701"/>
                  </a:lnTo>
                  <a:lnTo>
                    <a:pt x="4856" y="5701"/>
                  </a:lnTo>
                  <a:lnTo>
                    <a:pt x="4856" y="2851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7571875" y="3699805"/>
              <a:ext cx="201921" cy="1374549"/>
            </a:xfrm>
            <a:custGeom>
              <a:avLst/>
              <a:gdLst/>
              <a:ahLst/>
              <a:cxnLst/>
              <a:rect l="l" t="t" r="r" b="b"/>
              <a:pathLst>
                <a:path w="1168" h="7951" extrusionOk="0">
                  <a:moveTo>
                    <a:pt x="1" y="1"/>
                  </a:moveTo>
                  <a:lnTo>
                    <a:pt x="1" y="7950"/>
                  </a:lnTo>
                  <a:lnTo>
                    <a:pt x="1168" y="795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6264064" y="3699805"/>
              <a:ext cx="201921" cy="1374549"/>
            </a:xfrm>
            <a:custGeom>
              <a:avLst/>
              <a:gdLst/>
              <a:ahLst/>
              <a:cxnLst/>
              <a:rect l="l" t="t" r="r" b="b"/>
              <a:pathLst>
                <a:path w="1168" h="7951" extrusionOk="0">
                  <a:moveTo>
                    <a:pt x="0" y="1"/>
                  </a:moveTo>
                  <a:lnTo>
                    <a:pt x="0" y="7950"/>
                  </a:lnTo>
                  <a:lnTo>
                    <a:pt x="1167" y="7950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7774141" y="4088083"/>
              <a:ext cx="86266" cy="985229"/>
            </a:xfrm>
            <a:custGeom>
              <a:avLst/>
              <a:gdLst/>
              <a:ahLst/>
              <a:cxnLst/>
              <a:rect l="l" t="t" r="r" b="b"/>
              <a:pathLst>
                <a:path w="499" h="5699" extrusionOk="0">
                  <a:moveTo>
                    <a:pt x="1" y="0"/>
                  </a:moveTo>
                  <a:lnTo>
                    <a:pt x="1" y="5698"/>
                  </a:lnTo>
                  <a:lnTo>
                    <a:pt x="499" y="5698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8000955" y="4216530"/>
              <a:ext cx="505667" cy="355436"/>
            </a:xfrm>
            <a:custGeom>
              <a:avLst/>
              <a:gdLst/>
              <a:ahLst/>
              <a:cxnLst/>
              <a:rect l="l" t="t" r="r" b="b"/>
              <a:pathLst>
                <a:path w="2925" h="2056" extrusionOk="0">
                  <a:moveTo>
                    <a:pt x="1" y="0"/>
                  </a:moveTo>
                  <a:lnTo>
                    <a:pt x="1" y="2055"/>
                  </a:lnTo>
                  <a:lnTo>
                    <a:pt x="2925" y="205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7995077" y="4675341"/>
              <a:ext cx="164925" cy="29389"/>
            </a:xfrm>
            <a:custGeom>
              <a:avLst/>
              <a:gdLst/>
              <a:ahLst/>
              <a:cxnLst/>
              <a:rect l="l" t="t" r="r" b="b"/>
              <a:pathLst>
                <a:path w="954" h="170" extrusionOk="0">
                  <a:moveTo>
                    <a:pt x="84" y="0"/>
                  </a:moveTo>
                  <a:cubicBezTo>
                    <a:pt x="38" y="0"/>
                    <a:pt x="1" y="37"/>
                    <a:pt x="1" y="83"/>
                  </a:cubicBezTo>
                  <a:cubicBezTo>
                    <a:pt x="1" y="129"/>
                    <a:pt x="38" y="169"/>
                    <a:pt x="84" y="169"/>
                  </a:cubicBezTo>
                  <a:lnTo>
                    <a:pt x="867" y="169"/>
                  </a:lnTo>
                  <a:cubicBezTo>
                    <a:pt x="913" y="169"/>
                    <a:pt x="953" y="129"/>
                    <a:pt x="950" y="83"/>
                  </a:cubicBezTo>
                  <a:cubicBezTo>
                    <a:pt x="950" y="37"/>
                    <a:pt x="913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8488986" y="4889879"/>
              <a:ext cx="126028" cy="85056"/>
            </a:xfrm>
            <a:custGeom>
              <a:avLst/>
              <a:gdLst/>
              <a:ahLst/>
              <a:cxnLst/>
              <a:rect l="l" t="t" r="r" b="b"/>
              <a:pathLst>
                <a:path w="729" h="492" extrusionOk="0">
                  <a:moveTo>
                    <a:pt x="0" y="0"/>
                  </a:moveTo>
                  <a:lnTo>
                    <a:pt x="0" y="492"/>
                  </a:lnTo>
                  <a:lnTo>
                    <a:pt x="728" y="492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8488986" y="4889879"/>
              <a:ext cx="85056" cy="85056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0" y="0"/>
                  </a:moveTo>
                  <a:lnTo>
                    <a:pt x="0" y="492"/>
                  </a:lnTo>
                  <a:lnTo>
                    <a:pt x="492" y="49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6173125" y="5049296"/>
              <a:ext cx="1601191" cy="98325"/>
            </a:xfrm>
            <a:custGeom>
              <a:avLst/>
              <a:gdLst/>
              <a:ahLst/>
              <a:cxnLst/>
              <a:rect l="l" t="t" r="r" b="b"/>
              <a:pathLst>
                <a:path w="9262" h="425" extrusionOk="0">
                  <a:moveTo>
                    <a:pt x="1" y="0"/>
                  </a:moveTo>
                  <a:lnTo>
                    <a:pt x="1" y="424"/>
                  </a:lnTo>
                  <a:lnTo>
                    <a:pt x="9262" y="424"/>
                  </a:lnTo>
                  <a:lnTo>
                    <a:pt x="92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7860227" y="5049296"/>
              <a:ext cx="800423" cy="98325"/>
            </a:xfrm>
            <a:custGeom>
              <a:avLst/>
              <a:gdLst/>
              <a:ahLst/>
              <a:cxnLst/>
              <a:rect l="l" t="t" r="r" b="b"/>
              <a:pathLst>
                <a:path w="4630" h="425" extrusionOk="0">
                  <a:moveTo>
                    <a:pt x="1" y="0"/>
                  </a:moveTo>
                  <a:lnTo>
                    <a:pt x="1" y="424"/>
                  </a:lnTo>
                  <a:lnTo>
                    <a:pt x="4630" y="424"/>
                  </a:lnTo>
                  <a:lnTo>
                    <a:pt x="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8046595" y="5048060"/>
              <a:ext cx="365117" cy="365636"/>
            </a:xfrm>
            <a:custGeom>
              <a:avLst/>
              <a:gdLst/>
              <a:ahLst/>
              <a:cxnLst/>
              <a:rect l="l" t="t" r="r" b="b"/>
              <a:pathLst>
                <a:path w="2112" h="2115" extrusionOk="0">
                  <a:moveTo>
                    <a:pt x="1057" y="1"/>
                  </a:moveTo>
                  <a:cubicBezTo>
                    <a:pt x="474" y="1"/>
                    <a:pt x="1" y="474"/>
                    <a:pt x="1" y="1057"/>
                  </a:cubicBezTo>
                  <a:cubicBezTo>
                    <a:pt x="1" y="1641"/>
                    <a:pt x="474" y="2114"/>
                    <a:pt x="1057" y="2114"/>
                  </a:cubicBezTo>
                  <a:cubicBezTo>
                    <a:pt x="1641" y="2114"/>
                    <a:pt x="2111" y="1641"/>
                    <a:pt x="2111" y="1057"/>
                  </a:cubicBezTo>
                  <a:cubicBezTo>
                    <a:pt x="2111" y="474"/>
                    <a:pt x="1641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6345316" y="5048060"/>
              <a:ext cx="365463" cy="365636"/>
            </a:xfrm>
            <a:custGeom>
              <a:avLst/>
              <a:gdLst/>
              <a:ahLst/>
              <a:cxnLst/>
              <a:rect l="l" t="t" r="r" b="b"/>
              <a:pathLst>
                <a:path w="2114" h="2115" extrusionOk="0">
                  <a:moveTo>
                    <a:pt x="1057" y="1"/>
                  </a:moveTo>
                  <a:cubicBezTo>
                    <a:pt x="473" y="1"/>
                    <a:pt x="0" y="474"/>
                    <a:pt x="0" y="1057"/>
                  </a:cubicBezTo>
                  <a:cubicBezTo>
                    <a:pt x="0" y="1641"/>
                    <a:pt x="473" y="2114"/>
                    <a:pt x="1057" y="2114"/>
                  </a:cubicBezTo>
                  <a:cubicBezTo>
                    <a:pt x="1640" y="2114"/>
                    <a:pt x="2113" y="1641"/>
                    <a:pt x="2113" y="1057"/>
                  </a:cubicBezTo>
                  <a:cubicBezTo>
                    <a:pt x="2113" y="474"/>
                    <a:pt x="1640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7313252" y="5048060"/>
              <a:ext cx="364944" cy="365636"/>
            </a:xfrm>
            <a:custGeom>
              <a:avLst/>
              <a:gdLst/>
              <a:ahLst/>
              <a:cxnLst/>
              <a:rect l="l" t="t" r="r" b="b"/>
              <a:pathLst>
                <a:path w="2111" h="2115" extrusionOk="0">
                  <a:moveTo>
                    <a:pt x="1054" y="1"/>
                  </a:moveTo>
                  <a:cubicBezTo>
                    <a:pt x="474" y="1"/>
                    <a:pt x="1" y="474"/>
                    <a:pt x="1" y="1057"/>
                  </a:cubicBezTo>
                  <a:cubicBezTo>
                    <a:pt x="1" y="1641"/>
                    <a:pt x="474" y="2114"/>
                    <a:pt x="1054" y="2114"/>
                  </a:cubicBezTo>
                  <a:cubicBezTo>
                    <a:pt x="1638" y="2114"/>
                    <a:pt x="2111" y="1641"/>
                    <a:pt x="2111" y="1057"/>
                  </a:cubicBezTo>
                  <a:cubicBezTo>
                    <a:pt x="2111" y="474"/>
                    <a:pt x="1638" y="1"/>
                    <a:pt x="1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8109349" y="5110814"/>
              <a:ext cx="240127" cy="240127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10" y="0"/>
                    <a:pt x="0" y="310"/>
                    <a:pt x="0" y="694"/>
                  </a:cubicBezTo>
                  <a:cubicBezTo>
                    <a:pt x="0" y="1078"/>
                    <a:pt x="310" y="1389"/>
                    <a:pt x="694" y="1389"/>
                  </a:cubicBezTo>
                  <a:cubicBezTo>
                    <a:pt x="1078" y="1389"/>
                    <a:pt x="1389" y="1078"/>
                    <a:pt x="1389" y="694"/>
                  </a:cubicBezTo>
                  <a:cubicBezTo>
                    <a:pt x="1389" y="310"/>
                    <a:pt x="1078" y="0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7376525" y="5110814"/>
              <a:ext cx="240127" cy="240127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11" y="0"/>
                    <a:pt x="0" y="310"/>
                    <a:pt x="0" y="694"/>
                  </a:cubicBezTo>
                  <a:cubicBezTo>
                    <a:pt x="0" y="1078"/>
                    <a:pt x="311" y="1389"/>
                    <a:pt x="694" y="1389"/>
                  </a:cubicBezTo>
                  <a:cubicBezTo>
                    <a:pt x="1078" y="1389"/>
                    <a:pt x="1389" y="1078"/>
                    <a:pt x="1389" y="694"/>
                  </a:cubicBezTo>
                  <a:cubicBezTo>
                    <a:pt x="1389" y="310"/>
                    <a:pt x="1075" y="0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6407897" y="5110814"/>
              <a:ext cx="240127" cy="240127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11" y="0"/>
                    <a:pt x="0" y="310"/>
                    <a:pt x="0" y="694"/>
                  </a:cubicBezTo>
                  <a:cubicBezTo>
                    <a:pt x="0" y="1078"/>
                    <a:pt x="311" y="1389"/>
                    <a:pt x="695" y="1389"/>
                  </a:cubicBezTo>
                  <a:cubicBezTo>
                    <a:pt x="1079" y="1389"/>
                    <a:pt x="1389" y="1078"/>
                    <a:pt x="1389" y="694"/>
                  </a:cubicBezTo>
                  <a:cubicBezTo>
                    <a:pt x="1389" y="310"/>
                    <a:pt x="1079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6647850" y="3699805"/>
              <a:ext cx="722455" cy="1346370"/>
            </a:xfrm>
            <a:custGeom>
              <a:avLst/>
              <a:gdLst/>
              <a:ahLst/>
              <a:cxnLst/>
              <a:rect l="l" t="t" r="r" b="b"/>
              <a:pathLst>
                <a:path w="4179" h="7788" extrusionOk="0">
                  <a:moveTo>
                    <a:pt x="1" y="1"/>
                  </a:moveTo>
                  <a:lnTo>
                    <a:pt x="1" y="7787"/>
                  </a:lnTo>
                  <a:lnTo>
                    <a:pt x="4178" y="7787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8000725" y="4216800"/>
              <a:ext cx="300025" cy="355400"/>
            </a:xfrm>
            <a:custGeom>
              <a:avLst/>
              <a:gdLst/>
              <a:ahLst/>
              <a:cxnLst/>
              <a:rect l="l" t="t" r="r" b="b"/>
              <a:pathLst>
                <a:path w="12001" h="14216" extrusionOk="0">
                  <a:moveTo>
                    <a:pt x="0" y="0"/>
                  </a:moveTo>
                  <a:lnTo>
                    <a:pt x="0" y="14216"/>
                  </a:lnTo>
                  <a:lnTo>
                    <a:pt x="12001" y="1421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2C3A4C">
                <a:alpha val="28240"/>
              </a:srgbClr>
            </a:solidFill>
            <a:ln>
              <a:noFill/>
            </a:ln>
          </p:spPr>
        </p:sp>
      </p:grpSp>
      <p:grpSp>
        <p:nvGrpSpPr>
          <p:cNvPr id="1340" name="Google Shape;1340;p46"/>
          <p:cNvGrpSpPr/>
          <p:nvPr/>
        </p:nvGrpSpPr>
        <p:grpSpPr>
          <a:xfrm rot="-2237926" flipH="1">
            <a:off x="4414449" y="385354"/>
            <a:ext cx="361465" cy="372296"/>
            <a:chOff x="3146663" y="2304000"/>
            <a:chExt cx="93750" cy="96550"/>
          </a:xfrm>
        </p:grpSpPr>
        <p:sp>
          <p:nvSpPr>
            <p:cNvPr id="1341" name="Google Shape;1341;p46"/>
            <p:cNvSpPr/>
            <p:nvPr/>
          </p:nvSpPr>
          <p:spPr>
            <a:xfrm>
              <a:off x="3147113" y="2304000"/>
              <a:ext cx="93300" cy="96475"/>
            </a:xfrm>
            <a:custGeom>
              <a:avLst/>
              <a:gdLst/>
              <a:ahLst/>
              <a:cxnLst/>
              <a:rect l="l" t="t" r="r" b="b"/>
              <a:pathLst>
                <a:path w="3732" h="3859" extrusionOk="0">
                  <a:moveTo>
                    <a:pt x="2747" y="1"/>
                  </a:moveTo>
                  <a:cubicBezTo>
                    <a:pt x="2746" y="1"/>
                    <a:pt x="1518" y="760"/>
                    <a:pt x="762" y="1635"/>
                  </a:cubicBezTo>
                  <a:cubicBezTo>
                    <a:pt x="0" y="2510"/>
                    <a:pt x="762" y="3859"/>
                    <a:pt x="762" y="3859"/>
                  </a:cubicBezTo>
                  <a:cubicBezTo>
                    <a:pt x="768" y="3859"/>
                    <a:pt x="774" y="3859"/>
                    <a:pt x="780" y="3859"/>
                  </a:cubicBezTo>
                  <a:cubicBezTo>
                    <a:pt x="3732" y="3859"/>
                    <a:pt x="2747" y="1"/>
                    <a:pt x="274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3146663" y="2304075"/>
              <a:ext cx="93500" cy="96475"/>
            </a:xfrm>
            <a:custGeom>
              <a:avLst/>
              <a:gdLst/>
              <a:ahLst/>
              <a:cxnLst/>
              <a:rect l="l" t="t" r="r" b="b"/>
              <a:pathLst>
                <a:path w="3740" h="3859" extrusionOk="0">
                  <a:moveTo>
                    <a:pt x="2747" y="1"/>
                  </a:moveTo>
                  <a:cubicBezTo>
                    <a:pt x="2747" y="1"/>
                    <a:pt x="1521" y="760"/>
                    <a:pt x="763" y="1638"/>
                  </a:cubicBezTo>
                  <a:cubicBezTo>
                    <a:pt x="1" y="2514"/>
                    <a:pt x="763" y="3859"/>
                    <a:pt x="763" y="3859"/>
                  </a:cubicBezTo>
                  <a:cubicBezTo>
                    <a:pt x="767" y="3859"/>
                    <a:pt x="772" y="3859"/>
                    <a:pt x="777" y="3859"/>
                  </a:cubicBezTo>
                  <a:cubicBezTo>
                    <a:pt x="3739" y="3859"/>
                    <a:pt x="2747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165713" y="2304075"/>
              <a:ext cx="74400" cy="96475"/>
            </a:xfrm>
            <a:custGeom>
              <a:avLst/>
              <a:gdLst/>
              <a:ahLst/>
              <a:cxnLst/>
              <a:rect l="l" t="t" r="r" b="b"/>
              <a:pathLst>
                <a:path w="2976" h="3859" extrusionOk="0">
                  <a:moveTo>
                    <a:pt x="1985" y="1"/>
                  </a:moveTo>
                  <a:cubicBezTo>
                    <a:pt x="1985" y="1"/>
                    <a:pt x="1985" y="1"/>
                    <a:pt x="1985" y="1"/>
                  </a:cubicBezTo>
                  <a:lnTo>
                    <a:pt x="1" y="3859"/>
                  </a:lnTo>
                  <a:cubicBezTo>
                    <a:pt x="5" y="3859"/>
                    <a:pt x="10" y="3859"/>
                    <a:pt x="15" y="3859"/>
                  </a:cubicBezTo>
                  <a:cubicBezTo>
                    <a:pt x="2976" y="3859"/>
                    <a:pt x="1989" y="1"/>
                    <a:pt x="1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46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Processes and Picklist Values</a:t>
            </a:r>
            <a:endParaRPr dirty="0"/>
          </a:p>
        </p:txBody>
      </p:sp>
      <p:grpSp>
        <p:nvGrpSpPr>
          <p:cNvPr id="1345" name="Google Shape;1345;p46"/>
          <p:cNvGrpSpPr/>
          <p:nvPr/>
        </p:nvGrpSpPr>
        <p:grpSpPr>
          <a:xfrm rot="1765946" flipH="1">
            <a:off x="760308" y="4041587"/>
            <a:ext cx="662874" cy="927620"/>
            <a:chOff x="7877949" y="4508284"/>
            <a:chExt cx="560451" cy="784290"/>
          </a:xfrm>
        </p:grpSpPr>
        <p:sp>
          <p:nvSpPr>
            <p:cNvPr id="1346" name="Google Shape;1346;p46"/>
            <p:cNvSpPr/>
            <p:nvPr/>
          </p:nvSpPr>
          <p:spPr>
            <a:xfrm>
              <a:off x="7877949" y="4508284"/>
              <a:ext cx="538019" cy="783421"/>
            </a:xfrm>
            <a:custGeom>
              <a:avLst/>
              <a:gdLst/>
              <a:ahLst/>
              <a:cxnLst/>
              <a:rect l="l" t="t" r="r" b="b"/>
              <a:pathLst>
                <a:path w="9287" h="13523" extrusionOk="0">
                  <a:moveTo>
                    <a:pt x="4832" y="1"/>
                  </a:moveTo>
                  <a:cubicBezTo>
                    <a:pt x="2105" y="1"/>
                    <a:pt x="1" y="2504"/>
                    <a:pt x="575" y="5260"/>
                  </a:cubicBezTo>
                  <a:cubicBezTo>
                    <a:pt x="1097" y="7763"/>
                    <a:pt x="3604" y="9287"/>
                    <a:pt x="3604" y="10113"/>
                  </a:cubicBezTo>
                  <a:lnTo>
                    <a:pt x="3604" y="10844"/>
                  </a:lnTo>
                  <a:lnTo>
                    <a:pt x="3490" y="10844"/>
                  </a:lnTo>
                  <a:lnTo>
                    <a:pt x="3490" y="11458"/>
                  </a:lnTo>
                  <a:lnTo>
                    <a:pt x="3604" y="11458"/>
                  </a:lnTo>
                  <a:lnTo>
                    <a:pt x="3604" y="11784"/>
                  </a:lnTo>
                  <a:lnTo>
                    <a:pt x="3604" y="11913"/>
                  </a:lnTo>
                  <a:lnTo>
                    <a:pt x="3604" y="12174"/>
                  </a:lnTo>
                  <a:lnTo>
                    <a:pt x="3604" y="12306"/>
                  </a:lnTo>
                  <a:lnTo>
                    <a:pt x="3604" y="12567"/>
                  </a:lnTo>
                  <a:lnTo>
                    <a:pt x="3604" y="12696"/>
                  </a:lnTo>
                  <a:lnTo>
                    <a:pt x="3604" y="12718"/>
                  </a:lnTo>
                  <a:cubicBezTo>
                    <a:pt x="3604" y="12887"/>
                    <a:pt x="3742" y="13025"/>
                    <a:pt x="3911" y="13025"/>
                  </a:cubicBezTo>
                  <a:lnTo>
                    <a:pt x="3988" y="13025"/>
                  </a:lnTo>
                  <a:lnTo>
                    <a:pt x="4077" y="13307"/>
                  </a:lnTo>
                  <a:cubicBezTo>
                    <a:pt x="4117" y="13440"/>
                    <a:pt x="4233" y="13522"/>
                    <a:pt x="4372" y="13522"/>
                  </a:cubicBezTo>
                  <a:lnTo>
                    <a:pt x="5302" y="13522"/>
                  </a:lnTo>
                  <a:cubicBezTo>
                    <a:pt x="5438" y="13522"/>
                    <a:pt x="5554" y="13433"/>
                    <a:pt x="5597" y="13307"/>
                  </a:cubicBezTo>
                  <a:lnTo>
                    <a:pt x="5686" y="13025"/>
                  </a:lnTo>
                  <a:lnTo>
                    <a:pt x="5763" y="13025"/>
                  </a:lnTo>
                  <a:cubicBezTo>
                    <a:pt x="5932" y="13025"/>
                    <a:pt x="6070" y="12887"/>
                    <a:pt x="6070" y="12718"/>
                  </a:cubicBezTo>
                  <a:lnTo>
                    <a:pt x="6070" y="12696"/>
                  </a:lnTo>
                  <a:lnTo>
                    <a:pt x="6070" y="12567"/>
                  </a:lnTo>
                  <a:lnTo>
                    <a:pt x="6070" y="12306"/>
                  </a:lnTo>
                  <a:lnTo>
                    <a:pt x="6070" y="12174"/>
                  </a:lnTo>
                  <a:lnTo>
                    <a:pt x="6070" y="11913"/>
                  </a:lnTo>
                  <a:lnTo>
                    <a:pt x="6070" y="11784"/>
                  </a:lnTo>
                  <a:lnTo>
                    <a:pt x="6070" y="11458"/>
                  </a:lnTo>
                  <a:lnTo>
                    <a:pt x="6184" y="11458"/>
                  </a:lnTo>
                  <a:lnTo>
                    <a:pt x="6184" y="10844"/>
                  </a:lnTo>
                  <a:lnTo>
                    <a:pt x="6070" y="10844"/>
                  </a:lnTo>
                  <a:lnTo>
                    <a:pt x="6070" y="10113"/>
                  </a:lnTo>
                  <a:cubicBezTo>
                    <a:pt x="6070" y="9287"/>
                    <a:pt x="8577" y="7760"/>
                    <a:pt x="9099" y="5260"/>
                  </a:cubicBezTo>
                  <a:cubicBezTo>
                    <a:pt x="9102" y="5247"/>
                    <a:pt x="9108" y="5232"/>
                    <a:pt x="9108" y="5223"/>
                  </a:cubicBezTo>
                  <a:cubicBezTo>
                    <a:pt x="9111" y="5210"/>
                    <a:pt x="9111" y="5198"/>
                    <a:pt x="9114" y="5186"/>
                  </a:cubicBezTo>
                  <a:cubicBezTo>
                    <a:pt x="9286" y="4304"/>
                    <a:pt x="9179" y="3435"/>
                    <a:pt x="8856" y="2673"/>
                  </a:cubicBezTo>
                  <a:cubicBezTo>
                    <a:pt x="8838" y="2667"/>
                    <a:pt x="8835" y="2664"/>
                    <a:pt x="8832" y="2658"/>
                  </a:cubicBezTo>
                  <a:cubicBezTo>
                    <a:pt x="8823" y="2636"/>
                    <a:pt x="8810" y="2615"/>
                    <a:pt x="8804" y="2596"/>
                  </a:cubicBezTo>
                  <a:cubicBezTo>
                    <a:pt x="8795" y="2575"/>
                    <a:pt x="8789" y="2556"/>
                    <a:pt x="8776" y="2538"/>
                  </a:cubicBezTo>
                  <a:cubicBezTo>
                    <a:pt x="8773" y="2526"/>
                    <a:pt x="8764" y="2513"/>
                    <a:pt x="8761" y="2504"/>
                  </a:cubicBezTo>
                  <a:cubicBezTo>
                    <a:pt x="8746" y="2473"/>
                    <a:pt x="8733" y="2446"/>
                    <a:pt x="8718" y="2415"/>
                  </a:cubicBezTo>
                  <a:cubicBezTo>
                    <a:pt x="8718" y="2412"/>
                    <a:pt x="8718" y="2412"/>
                    <a:pt x="8715" y="2406"/>
                  </a:cubicBezTo>
                  <a:cubicBezTo>
                    <a:pt x="8466" y="1911"/>
                    <a:pt x="8128" y="1469"/>
                    <a:pt x="7720" y="1107"/>
                  </a:cubicBezTo>
                  <a:lnTo>
                    <a:pt x="7717" y="1100"/>
                  </a:lnTo>
                  <a:cubicBezTo>
                    <a:pt x="7689" y="1079"/>
                    <a:pt x="7668" y="1054"/>
                    <a:pt x="7640" y="1033"/>
                  </a:cubicBezTo>
                  <a:cubicBezTo>
                    <a:pt x="7634" y="1024"/>
                    <a:pt x="7625" y="1021"/>
                    <a:pt x="7622" y="1014"/>
                  </a:cubicBezTo>
                  <a:cubicBezTo>
                    <a:pt x="7603" y="996"/>
                    <a:pt x="7582" y="978"/>
                    <a:pt x="7560" y="962"/>
                  </a:cubicBezTo>
                  <a:cubicBezTo>
                    <a:pt x="7548" y="956"/>
                    <a:pt x="7536" y="944"/>
                    <a:pt x="7526" y="938"/>
                  </a:cubicBezTo>
                  <a:cubicBezTo>
                    <a:pt x="7511" y="925"/>
                    <a:pt x="7499" y="913"/>
                    <a:pt x="7483" y="901"/>
                  </a:cubicBezTo>
                  <a:cubicBezTo>
                    <a:pt x="7468" y="888"/>
                    <a:pt x="7449" y="876"/>
                    <a:pt x="7434" y="864"/>
                  </a:cubicBezTo>
                  <a:cubicBezTo>
                    <a:pt x="7428" y="861"/>
                    <a:pt x="7422" y="855"/>
                    <a:pt x="7419" y="852"/>
                  </a:cubicBezTo>
                  <a:cubicBezTo>
                    <a:pt x="6841" y="422"/>
                    <a:pt x="6150" y="130"/>
                    <a:pt x="5395" y="35"/>
                  </a:cubicBezTo>
                  <a:cubicBezTo>
                    <a:pt x="5385" y="35"/>
                    <a:pt x="5379" y="35"/>
                    <a:pt x="5376" y="28"/>
                  </a:cubicBezTo>
                  <a:cubicBezTo>
                    <a:pt x="5348" y="25"/>
                    <a:pt x="5321" y="22"/>
                    <a:pt x="5293" y="22"/>
                  </a:cubicBezTo>
                  <a:cubicBezTo>
                    <a:pt x="5284" y="22"/>
                    <a:pt x="5269" y="19"/>
                    <a:pt x="5256" y="19"/>
                  </a:cubicBezTo>
                  <a:cubicBezTo>
                    <a:pt x="5232" y="16"/>
                    <a:pt x="5210" y="16"/>
                    <a:pt x="5186" y="10"/>
                  </a:cubicBezTo>
                  <a:cubicBezTo>
                    <a:pt x="5167" y="10"/>
                    <a:pt x="5149" y="7"/>
                    <a:pt x="5133" y="7"/>
                  </a:cubicBezTo>
                  <a:cubicBezTo>
                    <a:pt x="5115" y="7"/>
                    <a:pt x="5093" y="4"/>
                    <a:pt x="5072" y="4"/>
                  </a:cubicBezTo>
                  <a:cubicBezTo>
                    <a:pt x="5047" y="4"/>
                    <a:pt x="5026" y="1"/>
                    <a:pt x="499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7877960" y="4508632"/>
              <a:ext cx="560439" cy="639459"/>
            </a:xfrm>
            <a:custGeom>
              <a:avLst/>
              <a:gdLst/>
              <a:ahLst/>
              <a:cxnLst/>
              <a:rect l="l" t="t" r="r" b="b"/>
              <a:pathLst>
                <a:path w="9674" h="11038" extrusionOk="0">
                  <a:moveTo>
                    <a:pt x="4836" y="1"/>
                  </a:moveTo>
                  <a:cubicBezTo>
                    <a:pt x="2105" y="1"/>
                    <a:pt x="1" y="2504"/>
                    <a:pt x="578" y="5263"/>
                  </a:cubicBezTo>
                  <a:cubicBezTo>
                    <a:pt x="1101" y="7766"/>
                    <a:pt x="3607" y="9290"/>
                    <a:pt x="3607" y="10116"/>
                  </a:cubicBezTo>
                  <a:lnTo>
                    <a:pt x="3607" y="11038"/>
                  </a:lnTo>
                  <a:lnTo>
                    <a:pt x="6064" y="11038"/>
                  </a:lnTo>
                  <a:lnTo>
                    <a:pt x="6064" y="10116"/>
                  </a:lnTo>
                  <a:cubicBezTo>
                    <a:pt x="6064" y="9290"/>
                    <a:pt x="8577" y="7760"/>
                    <a:pt x="9093" y="5263"/>
                  </a:cubicBezTo>
                  <a:cubicBezTo>
                    <a:pt x="9674" y="2563"/>
                    <a:pt x="7609" y="1"/>
                    <a:pt x="4836" y="1"/>
                  </a:cubicBezTo>
                  <a:close/>
                </a:path>
              </a:pathLst>
            </a:custGeom>
            <a:solidFill>
              <a:srgbClr val="B0C5D9">
                <a:alpha val="58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8149191" y="4544085"/>
              <a:ext cx="225705" cy="225531"/>
            </a:xfrm>
            <a:custGeom>
              <a:avLst/>
              <a:gdLst/>
              <a:ahLst/>
              <a:cxnLst/>
              <a:rect l="l" t="t" r="r" b="b"/>
              <a:pathLst>
                <a:path w="3896" h="3893" extrusionOk="0">
                  <a:moveTo>
                    <a:pt x="154" y="0"/>
                  </a:moveTo>
                  <a:cubicBezTo>
                    <a:pt x="71" y="0"/>
                    <a:pt x="0" y="68"/>
                    <a:pt x="0" y="154"/>
                  </a:cubicBezTo>
                  <a:cubicBezTo>
                    <a:pt x="0" y="237"/>
                    <a:pt x="71" y="307"/>
                    <a:pt x="154" y="307"/>
                  </a:cubicBezTo>
                  <a:cubicBezTo>
                    <a:pt x="2046" y="307"/>
                    <a:pt x="3588" y="1846"/>
                    <a:pt x="3588" y="3738"/>
                  </a:cubicBezTo>
                  <a:cubicBezTo>
                    <a:pt x="3588" y="3824"/>
                    <a:pt x="3655" y="3892"/>
                    <a:pt x="3741" y="3892"/>
                  </a:cubicBezTo>
                  <a:cubicBezTo>
                    <a:pt x="3824" y="3892"/>
                    <a:pt x="3895" y="3824"/>
                    <a:pt x="3895" y="3738"/>
                  </a:cubicBezTo>
                  <a:cubicBezTo>
                    <a:pt x="3895" y="1677"/>
                    <a:pt x="2215" y="0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8086916" y="5162780"/>
              <a:ext cx="142398" cy="100397"/>
            </a:xfrm>
            <a:custGeom>
              <a:avLst/>
              <a:gdLst/>
              <a:ahLst/>
              <a:cxnLst/>
              <a:rect l="l" t="t" r="r" b="b"/>
              <a:pathLst>
                <a:path w="2458" h="1733" extrusionOk="0">
                  <a:moveTo>
                    <a:pt x="0" y="1"/>
                  </a:moveTo>
                  <a:lnTo>
                    <a:pt x="0" y="1426"/>
                  </a:lnTo>
                  <a:cubicBezTo>
                    <a:pt x="0" y="1595"/>
                    <a:pt x="138" y="1733"/>
                    <a:pt x="307" y="1733"/>
                  </a:cubicBezTo>
                  <a:lnTo>
                    <a:pt x="2150" y="1733"/>
                  </a:lnTo>
                  <a:cubicBezTo>
                    <a:pt x="2319" y="1733"/>
                    <a:pt x="2457" y="1595"/>
                    <a:pt x="2457" y="1426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8108929" y="5262942"/>
              <a:ext cx="97964" cy="28908"/>
            </a:xfrm>
            <a:custGeom>
              <a:avLst/>
              <a:gdLst/>
              <a:ahLst/>
              <a:cxnLst/>
              <a:rect l="l" t="t" r="r" b="b"/>
              <a:pathLst>
                <a:path w="1691" h="499" extrusionOk="0">
                  <a:moveTo>
                    <a:pt x="1" y="1"/>
                  </a:moveTo>
                  <a:lnTo>
                    <a:pt x="90" y="284"/>
                  </a:lnTo>
                  <a:cubicBezTo>
                    <a:pt x="130" y="409"/>
                    <a:pt x="250" y="499"/>
                    <a:pt x="385" y="499"/>
                  </a:cubicBezTo>
                  <a:lnTo>
                    <a:pt x="1313" y="499"/>
                  </a:lnTo>
                  <a:cubicBezTo>
                    <a:pt x="1451" y="499"/>
                    <a:pt x="1571" y="416"/>
                    <a:pt x="1611" y="284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8086916" y="5236641"/>
              <a:ext cx="142398" cy="7705"/>
            </a:xfrm>
            <a:custGeom>
              <a:avLst/>
              <a:gdLst/>
              <a:ahLst/>
              <a:cxnLst/>
              <a:rect l="l" t="t" r="r" b="b"/>
              <a:pathLst>
                <a:path w="2458" h="133" extrusionOk="0">
                  <a:moveTo>
                    <a:pt x="0" y="0"/>
                  </a:moveTo>
                  <a:lnTo>
                    <a:pt x="0" y="132"/>
                  </a:lnTo>
                  <a:lnTo>
                    <a:pt x="2457" y="132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8086916" y="5214049"/>
              <a:ext cx="142398" cy="7531"/>
            </a:xfrm>
            <a:custGeom>
              <a:avLst/>
              <a:gdLst/>
              <a:ahLst/>
              <a:cxnLst/>
              <a:rect l="l" t="t" r="r" b="b"/>
              <a:pathLst>
                <a:path w="2458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457" y="129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8086916" y="5191282"/>
              <a:ext cx="142398" cy="7705"/>
            </a:xfrm>
            <a:custGeom>
              <a:avLst/>
              <a:gdLst/>
              <a:ahLst/>
              <a:cxnLst/>
              <a:rect l="l" t="t" r="r" b="b"/>
              <a:pathLst>
                <a:path w="2458" h="133" extrusionOk="0">
                  <a:moveTo>
                    <a:pt x="0" y="0"/>
                  </a:moveTo>
                  <a:lnTo>
                    <a:pt x="0" y="132"/>
                  </a:lnTo>
                  <a:lnTo>
                    <a:pt x="2457" y="132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944696" y="4637643"/>
              <a:ext cx="187817" cy="287287"/>
            </a:xfrm>
            <a:custGeom>
              <a:avLst/>
              <a:gdLst/>
              <a:ahLst/>
              <a:cxnLst/>
              <a:rect l="l" t="t" r="r" b="b"/>
              <a:pathLst>
                <a:path w="3242" h="4959" extrusionOk="0">
                  <a:moveTo>
                    <a:pt x="1641" y="1"/>
                  </a:moveTo>
                  <a:lnTo>
                    <a:pt x="1641" y="1"/>
                  </a:lnTo>
                  <a:cubicBezTo>
                    <a:pt x="747" y="1088"/>
                    <a:pt x="1" y="4673"/>
                    <a:pt x="3232" y="4959"/>
                  </a:cubicBezTo>
                  <a:cubicBezTo>
                    <a:pt x="2848" y="4102"/>
                    <a:pt x="3241" y="3346"/>
                    <a:pt x="3002" y="2206"/>
                  </a:cubicBezTo>
                  <a:cubicBezTo>
                    <a:pt x="2759" y="1061"/>
                    <a:pt x="1641" y="1"/>
                    <a:pt x="1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8139227" y="4637643"/>
              <a:ext cx="95067" cy="153637"/>
            </a:xfrm>
            <a:custGeom>
              <a:avLst/>
              <a:gdLst/>
              <a:ahLst/>
              <a:cxnLst/>
              <a:rect l="l" t="t" r="r" b="b"/>
              <a:pathLst>
                <a:path w="1641" h="2652" extrusionOk="0">
                  <a:moveTo>
                    <a:pt x="1103" y="1"/>
                  </a:moveTo>
                  <a:lnTo>
                    <a:pt x="1103" y="1"/>
                  </a:lnTo>
                  <a:cubicBezTo>
                    <a:pt x="77" y="600"/>
                    <a:pt x="0" y="2114"/>
                    <a:pt x="399" y="2652"/>
                  </a:cubicBezTo>
                  <a:cubicBezTo>
                    <a:pt x="1640" y="2025"/>
                    <a:pt x="1432" y="465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8158054" y="4750317"/>
              <a:ext cx="140660" cy="210585"/>
            </a:xfrm>
            <a:custGeom>
              <a:avLst/>
              <a:gdLst/>
              <a:ahLst/>
              <a:cxnLst/>
              <a:rect l="l" t="t" r="r" b="b"/>
              <a:pathLst>
                <a:path w="2428" h="3635" extrusionOk="0">
                  <a:moveTo>
                    <a:pt x="2427" y="0"/>
                  </a:moveTo>
                  <a:lnTo>
                    <a:pt x="2427" y="0"/>
                  </a:lnTo>
                  <a:cubicBezTo>
                    <a:pt x="1478" y="77"/>
                    <a:pt x="1" y="1161"/>
                    <a:pt x="1" y="3634"/>
                  </a:cubicBezTo>
                  <a:cubicBezTo>
                    <a:pt x="2314" y="3124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8042425" y="4691749"/>
              <a:ext cx="119457" cy="325697"/>
            </a:xfrm>
            <a:custGeom>
              <a:avLst/>
              <a:gdLst/>
              <a:ahLst/>
              <a:cxnLst/>
              <a:rect l="l" t="t" r="r" b="b"/>
              <a:pathLst>
                <a:path w="2062" h="5622" extrusionOk="0">
                  <a:moveTo>
                    <a:pt x="9" y="1"/>
                  </a:moveTo>
                  <a:cubicBezTo>
                    <a:pt x="9" y="1"/>
                    <a:pt x="3" y="96"/>
                    <a:pt x="0" y="271"/>
                  </a:cubicBezTo>
                  <a:cubicBezTo>
                    <a:pt x="3" y="357"/>
                    <a:pt x="6" y="458"/>
                    <a:pt x="15" y="572"/>
                  </a:cubicBezTo>
                  <a:cubicBezTo>
                    <a:pt x="28" y="689"/>
                    <a:pt x="37" y="818"/>
                    <a:pt x="65" y="956"/>
                  </a:cubicBezTo>
                  <a:cubicBezTo>
                    <a:pt x="89" y="1097"/>
                    <a:pt x="123" y="1248"/>
                    <a:pt x="160" y="1404"/>
                  </a:cubicBezTo>
                  <a:cubicBezTo>
                    <a:pt x="203" y="1564"/>
                    <a:pt x="252" y="1727"/>
                    <a:pt x="310" y="1896"/>
                  </a:cubicBezTo>
                  <a:cubicBezTo>
                    <a:pt x="341" y="1976"/>
                    <a:pt x="378" y="2065"/>
                    <a:pt x="406" y="2151"/>
                  </a:cubicBezTo>
                  <a:cubicBezTo>
                    <a:pt x="442" y="2234"/>
                    <a:pt x="479" y="2320"/>
                    <a:pt x="513" y="2406"/>
                  </a:cubicBezTo>
                  <a:cubicBezTo>
                    <a:pt x="590" y="2575"/>
                    <a:pt x="673" y="2750"/>
                    <a:pt x="762" y="2919"/>
                  </a:cubicBezTo>
                  <a:cubicBezTo>
                    <a:pt x="937" y="3257"/>
                    <a:pt x="1137" y="3582"/>
                    <a:pt x="1339" y="3874"/>
                  </a:cubicBezTo>
                  <a:cubicBezTo>
                    <a:pt x="1389" y="3948"/>
                    <a:pt x="1435" y="4019"/>
                    <a:pt x="1487" y="4089"/>
                  </a:cubicBezTo>
                  <a:cubicBezTo>
                    <a:pt x="1533" y="4163"/>
                    <a:pt x="1570" y="4230"/>
                    <a:pt x="1610" y="4301"/>
                  </a:cubicBezTo>
                  <a:cubicBezTo>
                    <a:pt x="1683" y="4439"/>
                    <a:pt x="1736" y="4581"/>
                    <a:pt x="1782" y="4710"/>
                  </a:cubicBezTo>
                  <a:cubicBezTo>
                    <a:pt x="1865" y="4971"/>
                    <a:pt x="1895" y="5201"/>
                    <a:pt x="1908" y="5364"/>
                  </a:cubicBezTo>
                  <a:cubicBezTo>
                    <a:pt x="1911" y="5444"/>
                    <a:pt x="1911" y="5505"/>
                    <a:pt x="1911" y="5548"/>
                  </a:cubicBezTo>
                  <a:cubicBezTo>
                    <a:pt x="1911" y="5591"/>
                    <a:pt x="1908" y="5610"/>
                    <a:pt x="1908" y="5610"/>
                  </a:cubicBezTo>
                  <a:lnTo>
                    <a:pt x="2061" y="5622"/>
                  </a:lnTo>
                  <a:lnTo>
                    <a:pt x="2061" y="5548"/>
                  </a:lnTo>
                  <a:cubicBezTo>
                    <a:pt x="2061" y="5502"/>
                    <a:pt x="2061" y="5432"/>
                    <a:pt x="2055" y="5349"/>
                  </a:cubicBezTo>
                  <a:cubicBezTo>
                    <a:pt x="2043" y="5180"/>
                    <a:pt x="2000" y="4937"/>
                    <a:pt x="1908" y="4661"/>
                  </a:cubicBezTo>
                  <a:cubicBezTo>
                    <a:pt x="1859" y="4522"/>
                    <a:pt x="1797" y="4378"/>
                    <a:pt x="1717" y="4230"/>
                  </a:cubicBezTo>
                  <a:cubicBezTo>
                    <a:pt x="1631" y="4083"/>
                    <a:pt x="1536" y="3939"/>
                    <a:pt x="1428" y="3797"/>
                  </a:cubicBezTo>
                  <a:cubicBezTo>
                    <a:pt x="1223" y="3515"/>
                    <a:pt x="1014" y="3198"/>
                    <a:pt x="829" y="2870"/>
                  </a:cubicBezTo>
                  <a:cubicBezTo>
                    <a:pt x="737" y="2704"/>
                    <a:pt x="651" y="2538"/>
                    <a:pt x="571" y="2369"/>
                  </a:cubicBezTo>
                  <a:cubicBezTo>
                    <a:pt x="538" y="2280"/>
                    <a:pt x="498" y="2200"/>
                    <a:pt x="461" y="2117"/>
                  </a:cubicBezTo>
                  <a:cubicBezTo>
                    <a:pt x="427" y="2031"/>
                    <a:pt x="396" y="1948"/>
                    <a:pt x="360" y="1865"/>
                  </a:cubicBezTo>
                  <a:cubicBezTo>
                    <a:pt x="298" y="1702"/>
                    <a:pt x="246" y="1540"/>
                    <a:pt x="200" y="1383"/>
                  </a:cubicBezTo>
                  <a:cubicBezTo>
                    <a:pt x="157" y="1226"/>
                    <a:pt x="120" y="1076"/>
                    <a:pt x="92" y="938"/>
                  </a:cubicBezTo>
                  <a:cubicBezTo>
                    <a:pt x="62" y="799"/>
                    <a:pt x="46" y="673"/>
                    <a:pt x="31" y="557"/>
                  </a:cubicBezTo>
                  <a:cubicBezTo>
                    <a:pt x="19" y="446"/>
                    <a:pt x="15" y="345"/>
                    <a:pt x="9" y="26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8153593" y="4819370"/>
              <a:ext cx="97790" cy="302002"/>
            </a:xfrm>
            <a:custGeom>
              <a:avLst/>
              <a:gdLst/>
              <a:ahLst/>
              <a:cxnLst/>
              <a:rect l="l" t="t" r="r" b="b"/>
              <a:pathLst>
                <a:path w="1688" h="5213" extrusionOk="0">
                  <a:moveTo>
                    <a:pt x="1687" y="0"/>
                  </a:moveTo>
                  <a:cubicBezTo>
                    <a:pt x="1687" y="0"/>
                    <a:pt x="1626" y="68"/>
                    <a:pt x="1521" y="169"/>
                  </a:cubicBezTo>
                  <a:cubicBezTo>
                    <a:pt x="1411" y="277"/>
                    <a:pt x="1248" y="430"/>
                    <a:pt x="1070" y="630"/>
                  </a:cubicBezTo>
                  <a:cubicBezTo>
                    <a:pt x="981" y="731"/>
                    <a:pt x="886" y="842"/>
                    <a:pt x="793" y="965"/>
                  </a:cubicBezTo>
                  <a:cubicBezTo>
                    <a:pt x="695" y="1088"/>
                    <a:pt x="603" y="1223"/>
                    <a:pt x="520" y="1367"/>
                  </a:cubicBezTo>
                  <a:cubicBezTo>
                    <a:pt x="477" y="1441"/>
                    <a:pt x="434" y="1514"/>
                    <a:pt x="397" y="1594"/>
                  </a:cubicBezTo>
                  <a:cubicBezTo>
                    <a:pt x="357" y="1674"/>
                    <a:pt x="317" y="1751"/>
                    <a:pt x="287" y="1837"/>
                  </a:cubicBezTo>
                  <a:cubicBezTo>
                    <a:pt x="213" y="2003"/>
                    <a:pt x="158" y="2175"/>
                    <a:pt x="118" y="2350"/>
                  </a:cubicBezTo>
                  <a:cubicBezTo>
                    <a:pt x="72" y="2528"/>
                    <a:pt x="47" y="2709"/>
                    <a:pt x="26" y="2884"/>
                  </a:cubicBezTo>
                  <a:cubicBezTo>
                    <a:pt x="13" y="3066"/>
                    <a:pt x="4" y="3241"/>
                    <a:pt x="4" y="3407"/>
                  </a:cubicBezTo>
                  <a:cubicBezTo>
                    <a:pt x="1" y="3741"/>
                    <a:pt x="1" y="4052"/>
                    <a:pt x="1" y="4322"/>
                  </a:cubicBezTo>
                  <a:cubicBezTo>
                    <a:pt x="1" y="4853"/>
                    <a:pt x="4" y="5213"/>
                    <a:pt x="4" y="5213"/>
                  </a:cubicBezTo>
                  <a:lnTo>
                    <a:pt x="158" y="5213"/>
                  </a:lnTo>
                  <a:cubicBezTo>
                    <a:pt x="158" y="5213"/>
                    <a:pt x="158" y="4853"/>
                    <a:pt x="164" y="4322"/>
                  </a:cubicBezTo>
                  <a:cubicBezTo>
                    <a:pt x="158" y="4052"/>
                    <a:pt x="158" y="3741"/>
                    <a:pt x="158" y="3407"/>
                  </a:cubicBezTo>
                  <a:cubicBezTo>
                    <a:pt x="155" y="3241"/>
                    <a:pt x="164" y="3072"/>
                    <a:pt x="167" y="2900"/>
                  </a:cubicBezTo>
                  <a:cubicBezTo>
                    <a:pt x="182" y="2731"/>
                    <a:pt x="204" y="2556"/>
                    <a:pt x="244" y="2387"/>
                  </a:cubicBezTo>
                  <a:cubicBezTo>
                    <a:pt x="280" y="2218"/>
                    <a:pt x="333" y="2049"/>
                    <a:pt x="394" y="1886"/>
                  </a:cubicBezTo>
                  <a:cubicBezTo>
                    <a:pt x="419" y="1803"/>
                    <a:pt x="459" y="1726"/>
                    <a:pt x="492" y="1650"/>
                  </a:cubicBezTo>
                  <a:cubicBezTo>
                    <a:pt x="523" y="1573"/>
                    <a:pt x="566" y="1499"/>
                    <a:pt x="603" y="1425"/>
                  </a:cubicBezTo>
                  <a:cubicBezTo>
                    <a:pt x="680" y="1281"/>
                    <a:pt x="769" y="1146"/>
                    <a:pt x="855" y="1020"/>
                  </a:cubicBezTo>
                  <a:cubicBezTo>
                    <a:pt x="938" y="897"/>
                    <a:pt x="1027" y="780"/>
                    <a:pt x="1110" y="676"/>
                  </a:cubicBezTo>
                  <a:cubicBezTo>
                    <a:pt x="1196" y="575"/>
                    <a:pt x="1276" y="482"/>
                    <a:pt x="1346" y="399"/>
                  </a:cubicBezTo>
                  <a:cubicBezTo>
                    <a:pt x="1414" y="320"/>
                    <a:pt x="1478" y="246"/>
                    <a:pt x="1531" y="191"/>
                  </a:cubicBezTo>
                  <a:cubicBezTo>
                    <a:pt x="1632" y="71"/>
                    <a:pt x="1687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8093114" y="5094654"/>
              <a:ext cx="129247" cy="42233"/>
            </a:xfrm>
            <a:custGeom>
              <a:avLst/>
              <a:gdLst/>
              <a:ahLst/>
              <a:cxnLst/>
              <a:rect l="l" t="t" r="r" b="b"/>
              <a:pathLst>
                <a:path w="2231" h="729" extrusionOk="0">
                  <a:moveTo>
                    <a:pt x="1" y="0"/>
                  </a:moveTo>
                  <a:lnTo>
                    <a:pt x="1" y="728"/>
                  </a:lnTo>
                  <a:lnTo>
                    <a:pt x="2231" y="728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8080138" y="5136827"/>
              <a:ext cx="155780" cy="35628"/>
            </a:xfrm>
            <a:custGeom>
              <a:avLst/>
              <a:gdLst/>
              <a:ahLst/>
              <a:cxnLst/>
              <a:rect l="l" t="t" r="r" b="b"/>
              <a:pathLst>
                <a:path w="268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2688" y="614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8158054" y="4508806"/>
              <a:ext cx="252412" cy="783769"/>
            </a:xfrm>
            <a:custGeom>
              <a:avLst/>
              <a:gdLst/>
              <a:ahLst/>
              <a:cxnLst/>
              <a:rect l="l" t="t" r="r" b="b"/>
              <a:pathLst>
                <a:path w="4357" h="13529" extrusionOk="0">
                  <a:moveTo>
                    <a:pt x="1" y="1"/>
                  </a:moveTo>
                  <a:lnTo>
                    <a:pt x="1" y="13529"/>
                  </a:lnTo>
                  <a:lnTo>
                    <a:pt x="465" y="13529"/>
                  </a:lnTo>
                  <a:lnTo>
                    <a:pt x="465" y="13523"/>
                  </a:lnTo>
                  <a:cubicBezTo>
                    <a:pt x="600" y="13523"/>
                    <a:pt x="720" y="13434"/>
                    <a:pt x="763" y="13308"/>
                  </a:cubicBezTo>
                  <a:lnTo>
                    <a:pt x="849" y="13022"/>
                  </a:lnTo>
                  <a:lnTo>
                    <a:pt x="925" y="13022"/>
                  </a:lnTo>
                  <a:cubicBezTo>
                    <a:pt x="1094" y="13022"/>
                    <a:pt x="1232" y="12884"/>
                    <a:pt x="1232" y="12715"/>
                  </a:cubicBezTo>
                  <a:lnTo>
                    <a:pt x="1232" y="12696"/>
                  </a:lnTo>
                  <a:lnTo>
                    <a:pt x="1232" y="12564"/>
                  </a:lnTo>
                  <a:lnTo>
                    <a:pt x="1232" y="12303"/>
                  </a:lnTo>
                  <a:lnTo>
                    <a:pt x="1232" y="12174"/>
                  </a:lnTo>
                  <a:lnTo>
                    <a:pt x="1232" y="11913"/>
                  </a:lnTo>
                  <a:lnTo>
                    <a:pt x="1232" y="11781"/>
                  </a:lnTo>
                  <a:lnTo>
                    <a:pt x="1232" y="11455"/>
                  </a:lnTo>
                  <a:lnTo>
                    <a:pt x="1349" y="11455"/>
                  </a:lnTo>
                  <a:lnTo>
                    <a:pt x="1349" y="10841"/>
                  </a:lnTo>
                  <a:lnTo>
                    <a:pt x="1232" y="10841"/>
                  </a:lnTo>
                  <a:lnTo>
                    <a:pt x="1232" y="10110"/>
                  </a:lnTo>
                  <a:cubicBezTo>
                    <a:pt x="1232" y="9287"/>
                    <a:pt x="3742" y="7757"/>
                    <a:pt x="4264" y="5257"/>
                  </a:cubicBezTo>
                  <a:cubicBezTo>
                    <a:pt x="4267" y="5247"/>
                    <a:pt x="4270" y="5232"/>
                    <a:pt x="4270" y="5220"/>
                  </a:cubicBezTo>
                  <a:lnTo>
                    <a:pt x="4295" y="5094"/>
                  </a:lnTo>
                  <a:cubicBezTo>
                    <a:pt x="4301" y="5051"/>
                    <a:pt x="4310" y="5005"/>
                    <a:pt x="4313" y="4962"/>
                  </a:cubicBezTo>
                  <a:cubicBezTo>
                    <a:pt x="4316" y="4928"/>
                    <a:pt x="4320" y="4894"/>
                    <a:pt x="4326" y="4864"/>
                  </a:cubicBezTo>
                  <a:cubicBezTo>
                    <a:pt x="4332" y="4808"/>
                    <a:pt x="4335" y="4750"/>
                    <a:pt x="4341" y="4698"/>
                  </a:cubicBezTo>
                  <a:cubicBezTo>
                    <a:pt x="4344" y="4670"/>
                    <a:pt x="4344" y="4639"/>
                    <a:pt x="4347" y="4612"/>
                  </a:cubicBezTo>
                  <a:cubicBezTo>
                    <a:pt x="4350" y="4529"/>
                    <a:pt x="4356" y="4443"/>
                    <a:pt x="4356" y="4357"/>
                  </a:cubicBezTo>
                  <a:cubicBezTo>
                    <a:pt x="4356" y="1952"/>
                    <a:pt x="2406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46"/>
          <p:cNvGrpSpPr/>
          <p:nvPr/>
        </p:nvGrpSpPr>
        <p:grpSpPr>
          <a:xfrm rot="-1142736" flipH="1">
            <a:off x="7916578" y="3836506"/>
            <a:ext cx="610236" cy="1168086"/>
            <a:chOff x="6692313" y="4433554"/>
            <a:chExt cx="421445" cy="806710"/>
          </a:xfrm>
        </p:grpSpPr>
        <p:sp>
          <p:nvSpPr>
            <p:cNvPr id="1363" name="Google Shape;1363;p46"/>
            <p:cNvSpPr/>
            <p:nvPr/>
          </p:nvSpPr>
          <p:spPr>
            <a:xfrm>
              <a:off x="6692313" y="4433554"/>
              <a:ext cx="421111" cy="806536"/>
            </a:xfrm>
            <a:custGeom>
              <a:avLst/>
              <a:gdLst/>
              <a:ahLst/>
              <a:cxnLst/>
              <a:rect l="l" t="t" r="r" b="b"/>
              <a:pathLst>
                <a:path w="7269" h="13922" extrusionOk="0">
                  <a:moveTo>
                    <a:pt x="4114" y="3960"/>
                  </a:moveTo>
                  <a:cubicBezTo>
                    <a:pt x="4197" y="4000"/>
                    <a:pt x="4277" y="4034"/>
                    <a:pt x="4350" y="4061"/>
                  </a:cubicBezTo>
                  <a:cubicBezTo>
                    <a:pt x="4363" y="4166"/>
                    <a:pt x="4366" y="4267"/>
                    <a:pt x="4363" y="4369"/>
                  </a:cubicBezTo>
                  <a:cubicBezTo>
                    <a:pt x="4363" y="4544"/>
                    <a:pt x="4323" y="4713"/>
                    <a:pt x="4289" y="4882"/>
                  </a:cubicBezTo>
                  <a:cubicBezTo>
                    <a:pt x="4240" y="5047"/>
                    <a:pt x="4184" y="5210"/>
                    <a:pt x="4114" y="5358"/>
                  </a:cubicBezTo>
                  <a:cubicBezTo>
                    <a:pt x="4043" y="5508"/>
                    <a:pt x="3960" y="5643"/>
                    <a:pt x="3874" y="5772"/>
                  </a:cubicBezTo>
                  <a:cubicBezTo>
                    <a:pt x="3785" y="5895"/>
                    <a:pt x="3699" y="6012"/>
                    <a:pt x="3610" y="6107"/>
                  </a:cubicBezTo>
                  <a:cubicBezTo>
                    <a:pt x="3537" y="6186"/>
                    <a:pt x="3464" y="6259"/>
                    <a:pt x="3397" y="6321"/>
                  </a:cubicBezTo>
                  <a:lnTo>
                    <a:pt x="3397" y="6321"/>
                  </a:lnTo>
                  <a:lnTo>
                    <a:pt x="2480" y="6322"/>
                  </a:lnTo>
                  <a:lnTo>
                    <a:pt x="4114" y="3960"/>
                  </a:lnTo>
                  <a:close/>
                  <a:moveTo>
                    <a:pt x="4983" y="1"/>
                  </a:moveTo>
                  <a:lnTo>
                    <a:pt x="4012" y="1490"/>
                  </a:lnTo>
                  <a:cubicBezTo>
                    <a:pt x="3395" y="848"/>
                    <a:pt x="2538" y="483"/>
                    <a:pt x="2301" y="277"/>
                  </a:cubicBezTo>
                  <a:lnTo>
                    <a:pt x="2301" y="277"/>
                  </a:lnTo>
                  <a:cubicBezTo>
                    <a:pt x="2301" y="277"/>
                    <a:pt x="2102" y="1082"/>
                    <a:pt x="2320" y="2099"/>
                  </a:cubicBezTo>
                  <a:cubicBezTo>
                    <a:pt x="2403" y="2492"/>
                    <a:pt x="2639" y="2845"/>
                    <a:pt x="2934" y="3143"/>
                  </a:cubicBezTo>
                  <a:lnTo>
                    <a:pt x="673" y="6608"/>
                  </a:lnTo>
                  <a:lnTo>
                    <a:pt x="1" y="7631"/>
                  </a:lnTo>
                  <a:lnTo>
                    <a:pt x="1217" y="7631"/>
                  </a:lnTo>
                  <a:lnTo>
                    <a:pt x="4750" y="7637"/>
                  </a:lnTo>
                  <a:lnTo>
                    <a:pt x="1217" y="13922"/>
                  </a:lnTo>
                  <a:lnTo>
                    <a:pt x="6439" y="7345"/>
                  </a:lnTo>
                  <a:lnTo>
                    <a:pt x="7268" y="6304"/>
                  </a:lnTo>
                  <a:lnTo>
                    <a:pt x="5886" y="6307"/>
                  </a:lnTo>
                  <a:lnTo>
                    <a:pt x="4301" y="6310"/>
                  </a:lnTo>
                  <a:lnTo>
                    <a:pt x="4301" y="6310"/>
                  </a:lnTo>
                  <a:cubicBezTo>
                    <a:pt x="4338" y="6258"/>
                    <a:pt x="4378" y="6199"/>
                    <a:pt x="4421" y="6141"/>
                  </a:cubicBezTo>
                  <a:cubicBezTo>
                    <a:pt x="4479" y="6080"/>
                    <a:pt x="4535" y="6000"/>
                    <a:pt x="4614" y="5941"/>
                  </a:cubicBezTo>
                  <a:cubicBezTo>
                    <a:pt x="4654" y="5911"/>
                    <a:pt x="4691" y="5877"/>
                    <a:pt x="4731" y="5846"/>
                  </a:cubicBezTo>
                  <a:cubicBezTo>
                    <a:pt x="4759" y="5825"/>
                    <a:pt x="4783" y="5803"/>
                    <a:pt x="4814" y="5785"/>
                  </a:cubicBezTo>
                  <a:cubicBezTo>
                    <a:pt x="5072" y="5919"/>
                    <a:pt x="5321" y="5978"/>
                    <a:pt x="5555" y="5978"/>
                  </a:cubicBezTo>
                  <a:cubicBezTo>
                    <a:pt x="6434" y="5978"/>
                    <a:pt x="7111" y="5150"/>
                    <a:pt x="7268" y="4372"/>
                  </a:cubicBezTo>
                  <a:lnTo>
                    <a:pt x="7268" y="4372"/>
                  </a:lnTo>
                  <a:cubicBezTo>
                    <a:pt x="7249" y="4374"/>
                    <a:pt x="7227" y="4375"/>
                    <a:pt x="7204" y="4375"/>
                  </a:cubicBezTo>
                  <a:cubicBezTo>
                    <a:pt x="6957" y="4375"/>
                    <a:pt x="6490" y="4254"/>
                    <a:pt x="6028" y="4254"/>
                  </a:cubicBezTo>
                  <a:cubicBezTo>
                    <a:pt x="5373" y="4254"/>
                    <a:pt x="4727" y="4498"/>
                    <a:pt x="4734" y="5677"/>
                  </a:cubicBezTo>
                  <a:cubicBezTo>
                    <a:pt x="4657" y="5723"/>
                    <a:pt x="4590" y="5782"/>
                    <a:pt x="4522" y="5834"/>
                  </a:cubicBezTo>
                  <a:cubicBezTo>
                    <a:pt x="4439" y="5895"/>
                    <a:pt x="4375" y="5981"/>
                    <a:pt x="4304" y="6049"/>
                  </a:cubicBezTo>
                  <a:cubicBezTo>
                    <a:pt x="4243" y="6126"/>
                    <a:pt x="4194" y="6202"/>
                    <a:pt x="4144" y="6273"/>
                  </a:cubicBezTo>
                  <a:lnTo>
                    <a:pt x="4120" y="6319"/>
                  </a:lnTo>
                  <a:lnTo>
                    <a:pt x="3618" y="6320"/>
                  </a:lnTo>
                  <a:lnTo>
                    <a:pt x="3618" y="6320"/>
                  </a:lnTo>
                  <a:cubicBezTo>
                    <a:pt x="3654" y="6287"/>
                    <a:pt x="3688" y="6254"/>
                    <a:pt x="3724" y="6212"/>
                  </a:cubicBezTo>
                  <a:cubicBezTo>
                    <a:pt x="3816" y="6107"/>
                    <a:pt x="3908" y="5987"/>
                    <a:pt x="4000" y="5858"/>
                  </a:cubicBezTo>
                  <a:cubicBezTo>
                    <a:pt x="4086" y="5726"/>
                    <a:pt x="4178" y="5582"/>
                    <a:pt x="4249" y="5425"/>
                  </a:cubicBezTo>
                  <a:cubicBezTo>
                    <a:pt x="4326" y="5272"/>
                    <a:pt x="4384" y="5097"/>
                    <a:pt x="4433" y="4922"/>
                  </a:cubicBezTo>
                  <a:cubicBezTo>
                    <a:pt x="4476" y="4743"/>
                    <a:pt x="4510" y="4559"/>
                    <a:pt x="4516" y="4372"/>
                  </a:cubicBezTo>
                  <a:cubicBezTo>
                    <a:pt x="4522" y="4280"/>
                    <a:pt x="4510" y="4184"/>
                    <a:pt x="4507" y="4092"/>
                  </a:cubicBezTo>
                  <a:cubicBezTo>
                    <a:pt x="4501" y="4043"/>
                    <a:pt x="4492" y="4000"/>
                    <a:pt x="4485" y="3957"/>
                  </a:cubicBezTo>
                  <a:cubicBezTo>
                    <a:pt x="4599" y="3665"/>
                    <a:pt x="4661" y="3398"/>
                    <a:pt x="4676" y="3146"/>
                  </a:cubicBezTo>
                  <a:lnTo>
                    <a:pt x="6519" y="452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6692704" y="4433554"/>
              <a:ext cx="421053" cy="806710"/>
            </a:xfrm>
            <a:custGeom>
              <a:avLst/>
              <a:gdLst/>
              <a:ahLst/>
              <a:cxnLst/>
              <a:rect l="l" t="t" r="r" b="b"/>
              <a:pathLst>
                <a:path w="7268" h="13925" extrusionOk="0">
                  <a:moveTo>
                    <a:pt x="4989" y="1"/>
                  </a:moveTo>
                  <a:lnTo>
                    <a:pt x="673" y="6608"/>
                  </a:lnTo>
                  <a:lnTo>
                    <a:pt x="0" y="7637"/>
                  </a:lnTo>
                  <a:lnTo>
                    <a:pt x="1217" y="7637"/>
                  </a:lnTo>
                  <a:lnTo>
                    <a:pt x="4749" y="7643"/>
                  </a:lnTo>
                  <a:lnTo>
                    <a:pt x="1217" y="13925"/>
                  </a:lnTo>
                  <a:lnTo>
                    <a:pt x="6442" y="7348"/>
                  </a:lnTo>
                  <a:lnTo>
                    <a:pt x="7268" y="6307"/>
                  </a:lnTo>
                  <a:lnTo>
                    <a:pt x="5886" y="6307"/>
                  </a:lnTo>
                  <a:lnTo>
                    <a:pt x="2476" y="6316"/>
                  </a:lnTo>
                  <a:lnTo>
                    <a:pt x="2476" y="6316"/>
                  </a:lnTo>
                  <a:lnTo>
                    <a:pt x="6525" y="452"/>
                  </a:lnTo>
                  <a:lnTo>
                    <a:pt x="6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6814590" y="4449601"/>
              <a:ext cx="196855" cy="220317"/>
            </a:xfrm>
            <a:custGeom>
              <a:avLst/>
              <a:gdLst/>
              <a:ahLst/>
              <a:cxnLst/>
              <a:rect l="l" t="t" r="r" b="b"/>
              <a:pathLst>
                <a:path w="3398" h="3803" extrusionOk="0">
                  <a:moveTo>
                    <a:pt x="197" y="0"/>
                  </a:moveTo>
                  <a:cubicBezTo>
                    <a:pt x="197" y="0"/>
                    <a:pt x="0" y="805"/>
                    <a:pt x="215" y="1828"/>
                  </a:cubicBezTo>
                  <a:cubicBezTo>
                    <a:pt x="430" y="2844"/>
                    <a:pt x="1671" y="3594"/>
                    <a:pt x="2323" y="3803"/>
                  </a:cubicBezTo>
                  <a:cubicBezTo>
                    <a:pt x="3398" y="1361"/>
                    <a:pt x="655" y="402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6965267" y="4679526"/>
              <a:ext cx="148481" cy="100165"/>
            </a:xfrm>
            <a:custGeom>
              <a:avLst/>
              <a:gdLst/>
              <a:ahLst/>
              <a:cxnLst/>
              <a:rect l="l" t="t" r="r" b="b"/>
              <a:pathLst>
                <a:path w="2563" h="1729" extrusionOk="0">
                  <a:moveTo>
                    <a:pt x="1321" y="0"/>
                  </a:moveTo>
                  <a:cubicBezTo>
                    <a:pt x="655" y="0"/>
                    <a:pt x="1" y="254"/>
                    <a:pt x="29" y="1490"/>
                  </a:cubicBezTo>
                  <a:cubicBezTo>
                    <a:pt x="315" y="1656"/>
                    <a:pt x="592" y="1728"/>
                    <a:pt x="852" y="1728"/>
                  </a:cubicBezTo>
                  <a:cubicBezTo>
                    <a:pt x="1730" y="1728"/>
                    <a:pt x="2406" y="902"/>
                    <a:pt x="2563" y="120"/>
                  </a:cubicBezTo>
                  <a:lnTo>
                    <a:pt x="2563" y="120"/>
                  </a:lnTo>
                  <a:cubicBezTo>
                    <a:pt x="2544" y="122"/>
                    <a:pt x="2522" y="123"/>
                    <a:pt x="2499" y="123"/>
                  </a:cubicBezTo>
                  <a:cubicBezTo>
                    <a:pt x="2252" y="123"/>
                    <a:pt x="1784" y="0"/>
                    <a:pt x="1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6873679" y="4542116"/>
              <a:ext cx="80816" cy="257394"/>
            </a:xfrm>
            <a:custGeom>
              <a:avLst/>
              <a:gdLst/>
              <a:ahLst/>
              <a:cxnLst/>
              <a:rect l="l" t="t" r="r" b="b"/>
              <a:pathLst>
                <a:path w="1395" h="4443" extrusionOk="0">
                  <a:moveTo>
                    <a:pt x="9" y="0"/>
                  </a:moveTo>
                  <a:lnTo>
                    <a:pt x="0" y="3"/>
                  </a:lnTo>
                  <a:cubicBezTo>
                    <a:pt x="0" y="3"/>
                    <a:pt x="55" y="71"/>
                    <a:pt x="160" y="194"/>
                  </a:cubicBezTo>
                  <a:cubicBezTo>
                    <a:pt x="212" y="265"/>
                    <a:pt x="283" y="344"/>
                    <a:pt x="360" y="440"/>
                  </a:cubicBezTo>
                  <a:cubicBezTo>
                    <a:pt x="424" y="523"/>
                    <a:pt x="492" y="606"/>
                    <a:pt x="565" y="707"/>
                  </a:cubicBezTo>
                  <a:cubicBezTo>
                    <a:pt x="648" y="814"/>
                    <a:pt x="728" y="931"/>
                    <a:pt x="811" y="1063"/>
                  </a:cubicBezTo>
                  <a:cubicBezTo>
                    <a:pt x="888" y="1198"/>
                    <a:pt x="974" y="1337"/>
                    <a:pt x="1038" y="1490"/>
                  </a:cubicBezTo>
                  <a:cubicBezTo>
                    <a:pt x="1084" y="1598"/>
                    <a:pt x="1131" y="1711"/>
                    <a:pt x="1161" y="1828"/>
                  </a:cubicBezTo>
                  <a:cubicBezTo>
                    <a:pt x="1177" y="1877"/>
                    <a:pt x="1189" y="1923"/>
                    <a:pt x="1195" y="1969"/>
                  </a:cubicBezTo>
                  <a:cubicBezTo>
                    <a:pt x="1226" y="2138"/>
                    <a:pt x="1238" y="2313"/>
                    <a:pt x="1235" y="2488"/>
                  </a:cubicBezTo>
                  <a:cubicBezTo>
                    <a:pt x="1235" y="2660"/>
                    <a:pt x="1201" y="2833"/>
                    <a:pt x="1161" y="3001"/>
                  </a:cubicBezTo>
                  <a:cubicBezTo>
                    <a:pt x="1112" y="3167"/>
                    <a:pt x="1057" y="3333"/>
                    <a:pt x="986" y="3478"/>
                  </a:cubicBezTo>
                  <a:cubicBezTo>
                    <a:pt x="916" y="3631"/>
                    <a:pt x="833" y="3766"/>
                    <a:pt x="747" y="3892"/>
                  </a:cubicBezTo>
                  <a:cubicBezTo>
                    <a:pt x="657" y="4015"/>
                    <a:pt x="571" y="4126"/>
                    <a:pt x="482" y="4227"/>
                  </a:cubicBezTo>
                  <a:cubicBezTo>
                    <a:pt x="406" y="4310"/>
                    <a:pt x="335" y="4381"/>
                    <a:pt x="267" y="4442"/>
                  </a:cubicBezTo>
                  <a:lnTo>
                    <a:pt x="489" y="4442"/>
                  </a:lnTo>
                  <a:cubicBezTo>
                    <a:pt x="525" y="4408"/>
                    <a:pt x="562" y="4368"/>
                    <a:pt x="596" y="4332"/>
                  </a:cubicBezTo>
                  <a:cubicBezTo>
                    <a:pt x="688" y="4227"/>
                    <a:pt x="780" y="4107"/>
                    <a:pt x="873" y="3978"/>
                  </a:cubicBezTo>
                  <a:cubicBezTo>
                    <a:pt x="962" y="3843"/>
                    <a:pt x="1051" y="3702"/>
                    <a:pt x="1124" y="3542"/>
                  </a:cubicBezTo>
                  <a:cubicBezTo>
                    <a:pt x="1201" y="3385"/>
                    <a:pt x="1256" y="3216"/>
                    <a:pt x="1309" y="3041"/>
                  </a:cubicBezTo>
                  <a:cubicBezTo>
                    <a:pt x="1349" y="2863"/>
                    <a:pt x="1389" y="2679"/>
                    <a:pt x="1389" y="2492"/>
                  </a:cubicBezTo>
                  <a:cubicBezTo>
                    <a:pt x="1395" y="2396"/>
                    <a:pt x="1385" y="2304"/>
                    <a:pt x="1389" y="2212"/>
                  </a:cubicBezTo>
                  <a:cubicBezTo>
                    <a:pt x="1373" y="2114"/>
                    <a:pt x="1358" y="2034"/>
                    <a:pt x="1330" y="1942"/>
                  </a:cubicBezTo>
                  <a:cubicBezTo>
                    <a:pt x="1312" y="1862"/>
                    <a:pt x="1284" y="1782"/>
                    <a:pt x="1253" y="1705"/>
                  </a:cubicBezTo>
                  <a:cubicBezTo>
                    <a:pt x="1220" y="1613"/>
                    <a:pt x="1180" y="1527"/>
                    <a:pt x="1140" y="1444"/>
                  </a:cubicBezTo>
                  <a:cubicBezTo>
                    <a:pt x="1063" y="1290"/>
                    <a:pt x="968" y="1152"/>
                    <a:pt x="882" y="1020"/>
                  </a:cubicBezTo>
                  <a:cubicBezTo>
                    <a:pt x="790" y="894"/>
                    <a:pt x="700" y="774"/>
                    <a:pt x="611" y="670"/>
                  </a:cubicBezTo>
                  <a:cubicBezTo>
                    <a:pt x="528" y="575"/>
                    <a:pt x="452" y="486"/>
                    <a:pt x="381" y="409"/>
                  </a:cubicBezTo>
                  <a:cubicBezTo>
                    <a:pt x="304" y="323"/>
                    <a:pt x="231" y="246"/>
                    <a:pt x="175" y="185"/>
                  </a:cubicBezTo>
                  <a:cubicBezTo>
                    <a:pt x="68" y="68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6931146" y="4718803"/>
              <a:ext cx="151146" cy="79947"/>
            </a:xfrm>
            <a:custGeom>
              <a:avLst/>
              <a:gdLst/>
              <a:ahLst/>
              <a:cxnLst/>
              <a:rect l="l" t="t" r="r" b="b"/>
              <a:pathLst>
                <a:path w="2609" h="1380" extrusionOk="0">
                  <a:moveTo>
                    <a:pt x="2608" y="1"/>
                  </a:moveTo>
                  <a:cubicBezTo>
                    <a:pt x="2605" y="1"/>
                    <a:pt x="2593" y="10"/>
                    <a:pt x="2568" y="13"/>
                  </a:cubicBezTo>
                  <a:cubicBezTo>
                    <a:pt x="2550" y="25"/>
                    <a:pt x="2519" y="47"/>
                    <a:pt x="2473" y="62"/>
                  </a:cubicBezTo>
                  <a:cubicBezTo>
                    <a:pt x="2390" y="105"/>
                    <a:pt x="2258" y="139"/>
                    <a:pt x="2101" y="182"/>
                  </a:cubicBezTo>
                  <a:cubicBezTo>
                    <a:pt x="1785" y="268"/>
                    <a:pt x="1361" y="369"/>
                    <a:pt x="956" y="554"/>
                  </a:cubicBezTo>
                  <a:cubicBezTo>
                    <a:pt x="857" y="600"/>
                    <a:pt x="756" y="646"/>
                    <a:pt x="664" y="707"/>
                  </a:cubicBezTo>
                  <a:cubicBezTo>
                    <a:pt x="572" y="762"/>
                    <a:pt x="486" y="830"/>
                    <a:pt x="403" y="898"/>
                  </a:cubicBezTo>
                  <a:cubicBezTo>
                    <a:pt x="320" y="962"/>
                    <a:pt x="255" y="1042"/>
                    <a:pt x="185" y="1113"/>
                  </a:cubicBezTo>
                  <a:cubicBezTo>
                    <a:pt x="123" y="1189"/>
                    <a:pt x="74" y="1266"/>
                    <a:pt x="25" y="1334"/>
                  </a:cubicBezTo>
                  <a:lnTo>
                    <a:pt x="0" y="1380"/>
                  </a:lnTo>
                  <a:lnTo>
                    <a:pt x="185" y="1380"/>
                  </a:lnTo>
                  <a:cubicBezTo>
                    <a:pt x="218" y="1328"/>
                    <a:pt x="258" y="1269"/>
                    <a:pt x="304" y="1211"/>
                  </a:cubicBezTo>
                  <a:cubicBezTo>
                    <a:pt x="369" y="1149"/>
                    <a:pt x="424" y="1073"/>
                    <a:pt x="501" y="1011"/>
                  </a:cubicBezTo>
                  <a:cubicBezTo>
                    <a:pt x="538" y="980"/>
                    <a:pt x="578" y="947"/>
                    <a:pt x="615" y="916"/>
                  </a:cubicBezTo>
                  <a:cubicBezTo>
                    <a:pt x="655" y="885"/>
                    <a:pt x="701" y="858"/>
                    <a:pt x="741" y="827"/>
                  </a:cubicBezTo>
                  <a:cubicBezTo>
                    <a:pt x="824" y="765"/>
                    <a:pt x="919" y="716"/>
                    <a:pt x="1011" y="661"/>
                  </a:cubicBezTo>
                  <a:cubicBezTo>
                    <a:pt x="1392" y="461"/>
                    <a:pt x="1810" y="335"/>
                    <a:pt x="2117" y="231"/>
                  </a:cubicBezTo>
                  <a:cubicBezTo>
                    <a:pt x="2270" y="179"/>
                    <a:pt x="2399" y="133"/>
                    <a:pt x="2485" y="87"/>
                  </a:cubicBezTo>
                  <a:cubicBezTo>
                    <a:pt x="2528" y="62"/>
                    <a:pt x="2559" y="41"/>
                    <a:pt x="2577" y="25"/>
                  </a:cubicBezTo>
                  <a:cubicBezTo>
                    <a:pt x="2593" y="13"/>
                    <a:pt x="2605" y="7"/>
                    <a:pt x="2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3D7528-CD61-2B5A-3DA5-6EAED87C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6" y="1403077"/>
            <a:ext cx="7527367" cy="19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6D54A-5E11-5115-A7CA-ED0F4057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2" y="1845890"/>
            <a:ext cx="7532065" cy="1812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52"/>
          <p:cNvGrpSpPr/>
          <p:nvPr/>
        </p:nvGrpSpPr>
        <p:grpSpPr>
          <a:xfrm>
            <a:off x="4541584" y="1232591"/>
            <a:ext cx="3476126" cy="2678351"/>
            <a:chOff x="4605875" y="1437328"/>
            <a:chExt cx="3749057" cy="2888644"/>
          </a:xfrm>
        </p:grpSpPr>
        <p:sp>
          <p:nvSpPr>
            <p:cNvPr id="2067" name="Google Shape;2067;p52"/>
            <p:cNvSpPr/>
            <p:nvPr/>
          </p:nvSpPr>
          <p:spPr>
            <a:xfrm>
              <a:off x="5910412" y="3902617"/>
              <a:ext cx="1139742" cy="423356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14313" dist="76200" dir="522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4605875" y="1437328"/>
              <a:ext cx="3749057" cy="2465319"/>
            </a:xfrm>
            <a:custGeom>
              <a:avLst/>
              <a:gdLst/>
              <a:ahLst/>
              <a:cxnLst/>
              <a:rect l="l" t="t" r="r" b="b"/>
              <a:pathLst>
                <a:path w="136615" h="89844" extrusionOk="0">
                  <a:moveTo>
                    <a:pt x="6912" y="0"/>
                  </a:moveTo>
                  <a:cubicBezTo>
                    <a:pt x="3087" y="0"/>
                    <a:pt x="1" y="3086"/>
                    <a:pt x="1" y="6911"/>
                  </a:cubicBezTo>
                  <a:lnTo>
                    <a:pt x="1" y="82933"/>
                  </a:lnTo>
                  <a:cubicBezTo>
                    <a:pt x="1" y="86758"/>
                    <a:pt x="3087" y="89844"/>
                    <a:pt x="6912" y="89844"/>
                  </a:cubicBezTo>
                  <a:lnTo>
                    <a:pt x="129704" y="89844"/>
                  </a:lnTo>
                  <a:cubicBezTo>
                    <a:pt x="133529" y="89844"/>
                    <a:pt x="136615" y="86758"/>
                    <a:pt x="136615" y="82933"/>
                  </a:cubicBezTo>
                  <a:lnTo>
                    <a:pt x="136615" y="6911"/>
                  </a:lnTo>
                  <a:cubicBezTo>
                    <a:pt x="136615" y="3086"/>
                    <a:pt x="133529" y="0"/>
                    <a:pt x="129704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14313" dist="76200" dir="522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9" name="Google Shape;2069;p52"/>
          <p:cNvSpPr/>
          <p:nvPr/>
        </p:nvSpPr>
        <p:spPr>
          <a:xfrm>
            <a:off x="5750978" y="3518332"/>
            <a:ext cx="1056678" cy="392523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52"/>
          <p:cNvSpPr/>
          <p:nvPr/>
        </p:nvSpPr>
        <p:spPr>
          <a:xfrm>
            <a:off x="4541449" y="1232564"/>
            <a:ext cx="3475827" cy="2285856"/>
          </a:xfrm>
          <a:custGeom>
            <a:avLst/>
            <a:gdLst/>
            <a:ahLst/>
            <a:cxnLst/>
            <a:rect l="l" t="t" r="r" b="b"/>
            <a:pathLst>
              <a:path w="136615" h="89844" extrusionOk="0">
                <a:moveTo>
                  <a:pt x="6912" y="0"/>
                </a:moveTo>
                <a:cubicBezTo>
                  <a:pt x="3087" y="0"/>
                  <a:pt x="1" y="3086"/>
                  <a:pt x="1" y="6911"/>
                </a:cubicBezTo>
                <a:lnTo>
                  <a:pt x="1" y="82933"/>
                </a:lnTo>
                <a:cubicBezTo>
                  <a:pt x="1" y="86758"/>
                  <a:pt x="3087" y="89844"/>
                  <a:pt x="6912" y="89844"/>
                </a:cubicBezTo>
                <a:lnTo>
                  <a:pt x="129704" y="89844"/>
                </a:lnTo>
                <a:cubicBezTo>
                  <a:pt x="133529" y="89844"/>
                  <a:pt x="136615" y="86758"/>
                  <a:pt x="136615" y="82933"/>
                </a:cubicBezTo>
                <a:lnTo>
                  <a:pt x="136615" y="6911"/>
                </a:lnTo>
                <a:cubicBezTo>
                  <a:pt x="136615" y="3086"/>
                  <a:pt x="133529" y="0"/>
                  <a:pt x="129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52"/>
          <p:cNvSpPr/>
          <p:nvPr/>
        </p:nvSpPr>
        <p:spPr>
          <a:xfrm>
            <a:off x="4541449" y="1232564"/>
            <a:ext cx="3475827" cy="2056873"/>
          </a:xfrm>
          <a:custGeom>
            <a:avLst/>
            <a:gdLst/>
            <a:ahLst/>
            <a:cxnLst/>
            <a:rect l="l" t="t" r="r" b="b"/>
            <a:pathLst>
              <a:path w="136615" h="80844" extrusionOk="0">
                <a:moveTo>
                  <a:pt x="6912" y="0"/>
                </a:moveTo>
                <a:cubicBezTo>
                  <a:pt x="3087" y="0"/>
                  <a:pt x="1" y="3086"/>
                  <a:pt x="1" y="6911"/>
                </a:cubicBezTo>
                <a:lnTo>
                  <a:pt x="1" y="80843"/>
                </a:lnTo>
                <a:lnTo>
                  <a:pt x="136615" y="80843"/>
                </a:lnTo>
                <a:lnTo>
                  <a:pt x="136615" y="6911"/>
                </a:lnTo>
                <a:cubicBezTo>
                  <a:pt x="136615" y="3086"/>
                  <a:pt x="133497" y="0"/>
                  <a:pt x="129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52"/>
          <p:cNvSpPr/>
          <p:nvPr/>
        </p:nvSpPr>
        <p:spPr>
          <a:xfrm>
            <a:off x="6220395" y="3345386"/>
            <a:ext cx="116959" cy="116959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52"/>
          <p:cNvSpPr txBox="1">
            <a:spLocks noGrp="1"/>
          </p:cNvSpPr>
          <p:nvPr>
            <p:ph type="title"/>
          </p:nvPr>
        </p:nvSpPr>
        <p:spPr>
          <a:xfrm>
            <a:off x="960875" y="1508469"/>
            <a:ext cx="30309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</a:t>
            </a:r>
            <a:r>
              <a:rPr lang="en" dirty="0">
                <a:solidFill>
                  <a:schemeClr val="dk2"/>
                </a:solidFill>
              </a:rPr>
              <a:t>REMINDER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74" name="Google Shape;2074;p52"/>
          <p:cNvSpPr txBox="1">
            <a:spLocks noGrp="1"/>
          </p:cNvSpPr>
          <p:nvPr>
            <p:ph type="subTitle" idx="1"/>
          </p:nvPr>
        </p:nvSpPr>
        <p:spPr>
          <a:xfrm>
            <a:off x="954675" y="2549631"/>
            <a:ext cx="30309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days within the next payment due date the contact associated with the order is sent a reminder email.</a:t>
            </a:r>
            <a:endParaRPr dirty="0"/>
          </a:p>
        </p:txBody>
      </p:sp>
      <p:sp>
        <p:nvSpPr>
          <p:cNvPr id="2079" name="Google Shape;2079;p52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Scheduled Path Record-Triggered Flow</a:t>
            </a:r>
            <a:endParaRPr dirty="0"/>
          </a:p>
        </p:txBody>
      </p:sp>
      <p:grpSp>
        <p:nvGrpSpPr>
          <p:cNvPr id="2080" name="Google Shape;2080;p52"/>
          <p:cNvGrpSpPr/>
          <p:nvPr/>
        </p:nvGrpSpPr>
        <p:grpSpPr>
          <a:xfrm rot="-827877">
            <a:off x="4302246" y="248228"/>
            <a:ext cx="465203" cy="839416"/>
            <a:chOff x="3891725" y="1820500"/>
            <a:chExt cx="228575" cy="412463"/>
          </a:xfrm>
        </p:grpSpPr>
        <p:grpSp>
          <p:nvGrpSpPr>
            <p:cNvPr id="2081" name="Google Shape;2081;p52"/>
            <p:cNvGrpSpPr/>
            <p:nvPr/>
          </p:nvGrpSpPr>
          <p:grpSpPr>
            <a:xfrm>
              <a:off x="3891725" y="1820500"/>
              <a:ext cx="228575" cy="412463"/>
              <a:chOff x="3891725" y="1820500"/>
              <a:chExt cx="228575" cy="412463"/>
            </a:xfrm>
          </p:grpSpPr>
          <p:sp>
            <p:nvSpPr>
              <p:cNvPr id="2082" name="Google Shape;2082;p52"/>
              <p:cNvSpPr/>
              <p:nvPr/>
            </p:nvSpPr>
            <p:spPr>
              <a:xfrm>
                <a:off x="3891725" y="1820500"/>
                <a:ext cx="202825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8538" extrusionOk="0">
                    <a:moveTo>
                      <a:pt x="0" y="1"/>
                    </a:moveTo>
                    <a:lnTo>
                      <a:pt x="0" y="784"/>
                    </a:lnTo>
                    <a:lnTo>
                      <a:pt x="2402" y="784"/>
                    </a:lnTo>
                    <a:lnTo>
                      <a:pt x="2402" y="2670"/>
                    </a:lnTo>
                    <a:lnTo>
                      <a:pt x="679" y="2670"/>
                    </a:lnTo>
                    <a:lnTo>
                      <a:pt x="679" y="3908"/>
                    </a:lnTo>
                    <a:lnTo>
                      <a:pt x="679" y="5143"/>
                    </a:lnTo>
                    <a:lnTo>
                      <a:pt x="5099" y="5143"/>
                    </a:lnTo>
                    <a:cubicBezTo>
                      <a:pt x="5225" y="5143"/>
                      <a:pt x="5333" y="5247"/>
                      <a:pt x="5333" y="5376"/>
                    </a:cubicBezTo>
                    <a:lnTo>
                      <a:pt x="5333" y="7754"/>
                    </a:lnTo>
                    <a:lnTo>
                      <a:pt x="5026" y="7754"/>
                    </a:lnTo>
                    <a:lnTo>
                      <a:pt x="5026" y="8537"/>
                    </a:lnTo>
                    <a:lnTo>
                      <a:pt x="8113" y="8537"/>
                    </a:lnTo>
                    <a:lnTo>
                      <a:pt x="8113" y="7754"/>
                    </a:lnTo>
                    <a:lnTo>
                      <a:pt x="7802" y="7754"/>
                    </a:lnTo>
                    <a:lnTo>
                      <a:pt x="7802" y="3948"/>
                    </a:lnTo>
                    <a:cubicBezTo>
                      <a:pt x="7802" y="3242"/>
                      <a:pt x="7231" y="2670"/>
                      <a:pt x="6525" y="2670"/>
                    </a:cubicBezTo>
                    <a:lnTo>
                      <a:pt x="2759" y="2670"/>
                    </a:lnTo>
                    <a:lnTo>
                      <a:pt x="2759" y="784"/>
                    </a:lnTo>
                    <a:lnTo>
                      <a:pt x="5161" y="784"/>
                    </a:lnTo>
                    <a:lnTo>
                      <a:pt x="5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2"/>
              <p:cNvSpPr/>
              <p:nvPr/>
            </p:nvSpPr>
            <p:spPr>
              <a:xfrm>
                <a:off x="3990775" y="2138413"/>
                <a:ext cx="12942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3782" extrusionOk="0">
                    <a:moveTo>
                      <a:pt x="2590" y="1"/>
                    </a:moveTo>
                    <a:cubicBezTo>
                      <a:pt x="2590" y="1"/>
                      <a:pt x="1" y="3782"/>
                      <a:pt x="2590" y="3782"/>
                    </a:cubicBezTo>
                    <a:cubicBezTo>
                      <a:pt x="5177" y="3782"/>
                      <a:pt x="2590" y="1"/>
                      <a:pt x="2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2"/>
              <p:cNvSpPr/>
              <p:nvPr/>
            </p:nvSpPr>
            <p:spPr>
              <a:xfrm>
                <a:off x="3951850" y="1840100"/>
                <a:ext cx="88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354" y="2120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2"/>
              <p:cNvSpPr/>
              <p:nvPr/>
            </p:nvSpPr>
            <p:spPr>
              <a:xfrm>
                <a:off x="3908775" y="1887250"/>
                <a:ext cx="178200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7128" h="5084" extrusionOk="0">
                    <a:moveTo>
                      <a:pt x="1" y="0"/>
                    </a:moveTo>
                    <a:lnTo>
                      <a:pt x="1" y="1238"/>
                    </a:lnTo>
                    <a:lnTo>
                      <a:pt x="5668" y="1238"/>
                    </a:lnTo>
                    <a:cubicBezTo>
                      <a:pt x="5791" y="1238"/>
                      <a:pt x="5889" y="1336"/>
                      <a:pt x="5889" y="1459"/>
                    </a:cubicBezTo>
                    <a:lnTo>
                      <a:pt x="5889" y="5084"/>
                    </a:lnTo>
                    <a:lnTo>
                      <a:pt x="7127" y="5084"/>
                    </a:lnTo>
                    <a:lnTo>
                      <a:pt x="7127" y="1278"/>
                    </a:lnTo>
                    <a:lnTo>
                      <a:pt x="7124" y="1278"/>
                    </a:lnTo>
                    <a:cubicBezTo>
                      <a:pt x="7124" y="572"/>
                      <a:pt x="6550" y="0"/>
                      <a:pt x="58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2"/>
              <p:cNvSpPr/>
              <p:nvPr/>
            </p:nvSpPr>
            <p:spPr>
              <a:xfrm>
                <a:off x="3908700" y="1918200"/>
                <a:ext cx="147250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3846" extrusionOk="0">
                    <a:moveTo>
                      <a:pt x="1" y="0"/>
                    </a:moveTo>
                    <a:lnTo>
                      <a:pt x="1" y="1235"/>
                    </a:lnTo>
                    <a:lnTo>
                      <a:pt x="4418" y="1235"/>
                    </a:lnTo>
                    <a:cubicBezTo>
                      <a:pt x="4544" y="1235"/>
                      <a:pt x="4651" y="1339"/>
                      <a:pt x="4651" y="1468"/>
                    </a:cubicBezTo>
                    <a:lnTo>
                      <a:pt x="4651" y="3846"/>
                    </a:lnTo>
                    <a:lnTo>
                      <a:pt x="5889" y="3846"/>
                    </a:lnTo>
                    <a:lnTo>
                      <a:pt x="5889" y="221"/>
                    </a:lnTo>
                    <a:cubicBezTo>
                      <a:pt x="5889" y="98"/>
                      <a:pt x="5791" y="0"/>
                      <a:pt x="5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2"/>
              <p:cNvSpPr/>
              <p:nvPr/>
            </p:nvSpPr>
            <p:spPr>
              <a:xfrm>
                <a:off x="4017225" y="2014350"/>
                <a:ext cx="386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784" extrusionOk="0">
                    <a:moveTo>
                      <a:pt x="0" y="0"/>
                    </a:moveTo>
                    <a:lnTo>
                      <a:pt x="0" y="783"/>
                    </a:lnTo>
                    <a:lnTo>
                      <a:pt x="1545" y="783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2"/>
              <p:cNvSpPr/>
              <p:nvPr/>
            </p:nvSpPr>
            <p:spPr>
              <a:xfrm>
                <a:off x="4055925" y="2014350"/>
                <a:ext cx="38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784" extrusionOk="0">
                    <a:moveTo>
                      <a:pt x="0" y="0"/>
                    </a:moveTo>
                    <a:lnTo>
                      <a:pt x="0" y="783"/>
                    </a:lnTo>
                    <a:lnTo>
                      <a:pt x="1542" y="783"/>
                    </a:lnTo>
                    <a:lnTo>
                      <a:pt x="15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2"/>
              <p:cNvSpPr/>
              <p:nvPr/>
            </p:nvSpPr>
            <p:spPr>
              <a:xfrm>
                <a:off x="3990875" y="2138413"/>
                <a:ext cx="646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3782" extrusionOk="0">
                    <a:moveTo>
                      <a:pt x="2587" y="1"/>
                    </a:moveTo>
                    <a:cubicBezTo>
                      <a:pt x="2587" y="1"/>
                      <a:pt x="0" y="3782"/>
                      <a:pt x="2587" y="3782"/>
                    </a:cubicBezTo>
                    <a:lnTo>
                      <a:pt x="25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2"/>
              <p:cNvSpPr/>
              <p:nvPr/>
            </p:nvSpPr>
            <p:spPr>
              <a:xfrm>
                <a:off x="4055525" y="2138413"/>
                <a:ext cx="647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3782" extrusionOk="0">
                    <a:moveTo>
                      <a:pt x="1" y="1"/>
                    </a:moveTo>
                    <a:lnTo>
                      <a:pt x="1" y="3782"/>
                    </a:lnTo>
                    <a:cubicBezTo>
                      <a:pt x="2590" y="378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1" name="Google Shape;2091;p52"/>
            <p:cNvSpPr/>
            <p:nvPr/>
          </p:nvSpPr>
          <p:spPr>
            <a:xfrm>
              <a:off x="3891725" y="1820500"/>
              <a:ext cx="64550" cy="19625"/>
            </a:xfrm>
            <a:custGeom>
              <a:avLst/>
              <a:gdLst/>
              <a:ahLst/>
              <a:cxnLst/>
              <a:rect l="l" t="t" r="r" b="b"/>
              <a:pathLst>
                <a:path w="2582" h="785" extrusionOk="0">
                  <a:moveTo>
                    <a:pt x="1" y="1"/>
                  </a:moveTo>
                  <a:lnTo>
                    <a:pt x="1" y="784"/>
                  </a:lnTo>
                  <a:lnTo>
                    <a:pt x="2581" y="784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956325" y="1820500"/>
              <a:ext cx="64525" cy="19625"/>
            </a:xfrm>
            <a:custGeom>
              <a:avLst/>
              <a:gdLst/>
              <a:ahLst/>
              <a:cxnLst/>
              <a:rect l="l" t="t" r="r" b="b"/>
              <a:pathLst>
                <a:path w="2581" h="785" extrusionOk="0">
                  <a:moveTo>
                    <a:pt x="0" y="1"/>
                  </a:moveTo>
                  <a:lnTo>
                    <a:pt x="0" y="784"/>
                  </a:lnTo>
                  <a:lnTo>
                    <a:pt x="2580" y="784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3" name="Google Shape;2093;p52"/>
          <p:cNvGrpSpPr/>
          <p:nvPr/>
        </p:nvGrpSpPr>
        <p:grpSpPr>
          <a:xfrm rot="1016974">
            <a:off x="7944200" y="3976587"/>
            <a:ext cx="584676" cy="901631"/>
            <a:chOff x="864725" y="114250"/>
            <a:chExt cx="773019" cy="1192075"/>
          </a:xfrm>
        </p:grpSpPr>
        <p:sp>
          <p:nvSpPr>
            <p:cNvPr id="2094" name="Google Shape;2094;p52"/>
            <p:cNvSpPr/>
            <p:nvPr/>
          </p:nvSpPr>
          <p:spPr>
            <a:xfrm>
              <a:off x="869225" y="114250"/>
              <a:ext cx="768519" cy="995634"/>
            </a:xfrm>
            <a:custGeom>
              <a:avLst/>
              <a:gdLst/>
              <a:ahLst/>
              <a:cxnLst/>
              <a:rect l="l" t="t" r="r" b="b"/>
              <a:pathLst>
                <a:path w="7158" h="9124" extrusionOk="0">
                  <a:moveTo>
                    <a:pt x="3579" y="1"/>
                  </a:moveTo>
                  <a:cubicBezTo>
                    <a:pt x="1600" y="1"/>
                    <a:pt x="0" y="1601"/>
                    <a:pt x="0" y="3580"/>
                  </a:cubicBezTo>
                  <a:cubicBezTo>
                    <a:pt x="3" y="4827"/>
                    <a:pt x="639" y="5926"/>
                    <a:pt x="1607" y="6565"/>
                  </a:cubicBezTo>
                  <a:cubicBezTo>
                    <a:pt x="1791" y="6688"/>
                    <a:pt x="1905" y="6897"/>
                    <a:pt x="1905" y="7115"/>
                  </a:cubicBezTo>
                  <a:lnTo>
                    <a:pt x="1905" y="7739"/>
                  </a:lnTo>
                  <a:cubicBezTo>
                    <a:pt x="1905" y="7923"/>
                    <a:pt x="1981" y="8083"/>
                    <a:pt x="2107" y="8199"/>
                  </a:cubicBezTo>
                  <a:cubicBezTo>
                    <a:pt x="1991" y="8230"/>
                    <a:pt x="1905" y="8338"/>
                    <a:pt x="1905" y="8464"/>
                  </a:cubicBezTo>
                  <a:lnTo>
                    <a:pt x="1905" y="8851"/>
                  </a:lnTo>
                  <a:cubicBezTo>
                    <a:pt x="1905" y="9001"/>
                    <a:pt x="2027" y="9124"/>
                    <a:pt x="2175" y="9124"/>
                  </a:cubicBezTo>
                  <a:lnTo>
                    <a:pt x="4982" y="9124"/>
                  </a:lnTo>
                  <a:cubicBezTo>
                    <a:pt x="5133" y="9124"/>
                    <a:pt x="5256" y="9001"/>
                    <a:pt x="5256" y="8851"/>
                  </a:cubicBezTo>
                  <a:lnTo>
                    <a:pt x="5256" y="8464"/>
                  </a:lnTo>
                  <a:cubicBezTo>
                    <a:pt x="5256" y="8338"/>
                    <a:pt x="5170" y="8233"/>
                    <a:pt x="5053" y="8199"/>
                  </a:cubicBezTo>
                  <a:cubicBezTo>
                    <a:pt x="5176" y="8083"/>
                    <a:pt x="5256" y="7917"/>
                    <a:pt x="5256" y="7739"/>
                  </a:cubicBezTo>
                  <a:lnTo>
                    <a:pt x="5256" y="7115"/>
                  </a:lnTo>
                  <a:cubicBezTo>
                    <a:pt x="5256" y="6894"/>
                    <a:pt x="5366" y="6685"/>
                    <a:pt x="5551" y="6565"/>
                  </a:cubicBezTo>
                  <a:cubicBezTo>
                    <a:pt x="6518" y="5926"/>
                    <a:pt x="7157" y="4827"/>
                    <a:pt x="7157" y="3580"/>
                  </a:cubicBezTo>
                  <a:cubicBezTo>
                    <a:pt x="7157" y="1601"/>
                    <a:pt x="5554" y="1"/>
                    <a:pt x="357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1073975" y="1178573"/>
              <a:ext cx="359574" cy="127101"/>
            </a:xfrm>
            <a:custGeom>
              <a:avLst/>
              <a:gdLst/>
              <a:ahLst/>
              <a:cxnLst/>
              <a:rect l="l" t="t" r="r" b="b"/>
              <a:pathLst>
                <a:path w="3349" h="902" extrusionOk="0">
                  <a:moveTo>
                    <a:pt x="246" y="1"/>
                  </a:moveTo>
                  <a:cubicBezTo>
                    <a:pt x="108" y="16"/>
                    <a:pt x="1" y="130"/>
                    <a:pt x="1" y="271"/>
                  </a:cubicBezTo>
                  <a:cubicBezTo>
                    <a:pt x="1" y="621"/>
                    <a:pt x="280" y="901"/>
                    <a:pt x="630" y="901"/>
                  </a:cubicBezTo>
                  <a:lnTo>
                    <a:pt x="2719" y="901"/>
                  </a:lnTo>
                  <a:cubicBezTo>
                    <a:pt x="3069" y="901"/>
                    <a:pt x="3349" y="621"/>
                    <a:pt x="3349" y="271"/>
                  </a:cubicBezTo>
                  <a:cubicBezTo>
                    <a:pt x="3349" y="124"/>
                    <a:pt x="3226" y="1"/>
                    <a:pt x="3075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864725" y="114250"/>
              <a:ext cx="768519" cy="898538"/>
            </a:xfrm>
            <a:custGeom>
              <a:avLst/>
              <a:gdLst/>
              <a:ahLst/>
              <a:cxnLst/>
              <a:rect l="l" t="t" r="r" b="b"/>
              <a:pathLst>
                <a:path w="7158" h="8369" extrusionOk="0">
                  <a:moveTo>
                    <a:pt x="3579" y="1"/>
                  </a:moveTo>
                  <a:cubicBezTo>
                    <a:pt x="1604" y="1"/>
                    <a:pt x="1" y="1601"/>
                    <a:pt x="1" y="3580"/>
                  </a:cubicBezTo>
                  <a:cubicBezTo>
                    <a:pt x="1" y="4827"/>
                    <a:pt x="640" y="5926"/>
                    <a:pt x="1607" y="6565"/>
                  </a:cubicBezTo>
                  <a:cubicBezTo>
                    <a:pt x="1791" y="6688"/>
                    <a:pt x="1902" y="6897"/>
                    <a:pt x="1902" y="7115"/>
                  </a:cubicBezTo>
                  <a:lnTo>
                    <a:pt x="1902" y="7739"/>
                  </a:lnTo>
                  <a:cubicBezTo>
                    <a:pt x="1902" y="8086"/>
                    <a:pt x="2182" y="8368"/>
                    <a:pt x="2532" y="8368"/>
                  </a:cubicBezTo>
                  <a:lnTo>
                    <a:pt x="4624" y="8368"/>
                  </a:lnTo>
                  <a:cubicBezTo>
                    <a:pt x="4974" y="8368"/>
                    <a:pt x="5253" y="8086"/>
                    <a:pt x="5253" y="7739"/>
                  </a:cubicBezTo>
                  <a:lnTo>
                    <a:pt x="5253" y="7115"/>
                  </a:lnTo>
                  <a:cubicBezTo>
                    <a:pt x="5253" y="6894"/>
                    <a:pt x="5367" y="6685"/>
                    <a:pt x="5551" y="6565"/>
                  </a:cubicBezTo>
                  <a:cubicBezTo>
                    <a:pt x="6519" y="5926"/>
                    <a:pt x="7158" y="4827"/>
                    <a:pt x="7158" y="3580"/>
                  </a:cubicBezTo>
                  <a:cubicBezTo>
                    <a:pt x="7158" y="1601"/>
                    <a:pt x="5557" y="1"/>
                    <a:pt x="3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864725" y="114250"/>
              <a:ext cx="384367" cy="898538"/>
            </a:xfrm>
            <a:custGeom>
              <a:avLst/>
              <a:gdLst/>
              <a:ahLst/>
              <a:cxnLst/>
              <a:rect l="l" t="t" r="r" b="b"/>
              <a:pathLst>
                <a:path w="3580" h="8369" extrusionOk="0">
                  <a:moveTo>
                    <a:pt x="3576" y="1"/>
                  </a:moveTo>
                  <a:lnTo>
                    <a:pt x="3576" y="1"/>
                  </a:lnTo>
                  <a:lnTo>
                    <a:pt x="3576" y="1"/>
                  </a:lnTo>
                  <a:cubicBezTo>
                    <a:pt x="3577" y="1"/>
                    <a:pt x="3578" y="1"/>
                    <a:pt x="3579" y="1"/>
                  </a:cubicBezTo>
                  <a:close/>
                  <a:moveTo>
                    <a:pt x="3576" y="1"/>
                  </a:moveTo>
                  <a:cubicBezTo>
                    <a:pt x="1602" y="3"/>
                    <a:pt x="1" y="1603"/>
                    <a:pt x="1" y="3580"/>
                  </a:cubicBezTo>
                  <a:cubicBezTo>
                    <a:pt x="1" y="4827"/>
                    <a:pt x="640" y="5926"/>
                    <a:pt x="1607" y="6565"/>
                  </a:cubicBezTo>
                  <a:cubicBezTo>
                    <a:pt x="1791" y="6688"/>
                    <a:pt x="1902" y="6897"/>
                    <a:pt x="1902" y="7115"/>
                  </a:cubicBezTo>
                  <a:lnTo>
                    <a:pt x="1902" y="7739"/>
                  </a:lnTo>
                  <a:cubicBezTo>
                    <a:pt x="1902" y="8086"/>
                    <a:pt x="2182" y="8368"/>
                    <a:pt x="2532" y="8368"/>
                  </a:cubicBezTo>
                  <a:lnTo>
                    <a:pt x="3576" y="8368"/>
                  </a:lnTo>
                  <a:lnTo>
                    <a:pt x="3576" y="7158"/>
                  </a:lnTo>
                  <a:lnTo>
                    <a:pt x="3576" y="6574"/>
                  </a:lnTo>
                  <a:lnTo>
                    <a:pt x="3576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1125300" y="434198"/>
              <a:ext cx="138608" cy="573973"/>
            </a:xfrm>
            <a:custGeom>
              <a:avLst/>
              <a:gdLst/>
              <a:ahLst/>
              <a:cxnLst/>
              <a:rect l="l" t="t" r="r" b="b"/>
              <a:pathLst>
                <a:path w="1291" h="5346" extrusionOk="0">
                  <a:moveTo>
                    <a:pt x="158" y="1"/>
                  </a:moveTo>
                  <a:cubicBezTo>
                    <a:pt x="114" y="1"/>
                    <a:pt x="71" y="23"/>
                    <a:pt x="43" y="62"/>
                  </a:cubicBezTo>
                  <a:cubicBezTo>
                    <a:pt x="0" y="126"/>
                    <a:pt x="22" y="206"/>
                    <a:pt x="83" y="249"/>
                  </a:cubicBezTo>
                  <a:lnTo>
                    <a:pt x="1020" y="861"/>
                  </a:lnTo>
                  <a:lnTo>
                    <a:pt x="1020" y="5210"/>
                  </a:lnTo>
                  <a:cubicBezTo>
                    <a:pt x="1020" y="5284"/>
                    <a:pt x="1082" y="5345"/>
                    <a:pt x="1152" y="5345"/>
                  </a:cubicBezTo>
                  <a:cubicBezTo>
                    <a:pt x="1226" y="5345"/>
                    <a:pt x="1287" y="5284"/>
                    <a:pt x="1290" y="5210"/>
                  </a:cubicBezTo>
                  <a:lnTo>
                    <a:pt x="1290" y="787"/>
                  </a:lnTo>
                  <a:cubicBezTo>
                    <a:pt x="1290" y="741"/>
                    <a:pt x="1269" y="698"/>
                    <a:pt x="1229" y="673"/>
                  </a:cubicBezTo>
                  <a:lnTo>
                    <a:pt x="231" y="22"/>
                  </a:lnTo>
                  <a:cubicBezTo>
                    <a:pt x="208" y="8"/>
                    <a:pt x="182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1068933" y="1209267"/>
              <a:ext cx="359887" cy="97058"/>
            </a:xfrm>
            <a:custGeom>
              <a:avLst/>
              <a:gdLst/>
              <a:ahLst/>
              <a:cxnLst/>
              <a:rect l="l" t="t" r="r" b="b"/>
              <a:pathLst>
                <a:path w="3352" h="904" extrusionOk="0">
                  <a:moveTo>
                    <a:pt x="3080" y="0"/>
                  </a:moveTo>
                  <a:cubicBezTo>
                    <a:pt x="3079" y="0"/>
                    <a:pt x="3077" y="0"/>
                    <a:pt x="3075" y="0"/>
                  </a:cubicBezTo>
                  <a:lnTo>
                    <a:pt x="273" y="0"/>
                  </a:lnTo>
                  <a:cubicBezTo>
                    <a:pt x="123" y="0"/>
                    <a:pt x="0" y="123"/>
                    <a:pt x="0" y="273"/>
                  </a:cubicBezTo>
                  <a:cubicBezTo>
                    <a:pt x="0" y="621"/>
                    <a:pt x="280" y="903"/>
                    <a:pt x="630" y="903"/>
                  </a:cubicBezTo>
                  <a:lnTo>
                    <a:pt x="2722" y="903"/>
                  </a:lnTo>
                  <a:cubicBezTo>
                    <a:pt x="3072" y="903"/>
                    <a:pt x="3351" y="621"/>
                    <a:pt x="3351" y="273"/>
                  </a:cubicBezTo>
                  <a:cubicBezTo>
                    <a:pt x="3351" y="122"/>
                    <a:pt x="3231" y="0"/>
                    <a:pt x="3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1069256" y="1101043"/>
              <a:ext cx="359565" cy="100386"/>
            </a:xfrm>
            <a:custGeom>
              <a:avLst/>
              <a:gdLst/>
              <a:ahLst/>
              <a:cxnLst/>
              <a:rect l="l" t="t" r="r" b="b"/>
              <a:pathLst>
                <a:path w="3349" h="935" extrusionOk="0">
                  <a:moveTo>
                    <a:pt x="274" y="1"/>
                  </a:moveTo>
                  <a:cubicBezTo>
                    <a:pt x="123" y="1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3078" y="934"/>
                  </a:lnTo>
                  <a:cubicBezTo>
                    <a:pt x="3225" y="934"/>
                    <a:pt x="3348" y="811"/>
                    <a:pt x="3348" y="661"/>
                  </a:cubicBezTo>
                  <a:lnTo>
                    <a:pt x="3348" y="274"/>
                  </a:lnTo>
                  <a:cubicBezTo>
                    <a:pt x="3348" y="123"/>
                    <a:pt x="3225" y="1"/>
                    <a:pt x="3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1069256" y="993570"/>
              <a:ext cx="359565" cy="100279"/>
            </a:xfrm>
            <a:custGeom>
              <a:avLst/>
              <a:gdLst/>
              <a:ahLst/>
              <a:cxnLst/>
              <a:rect l="l" t="t" r="r" b="b"/>
              <a:pathLst>
                <a:path w="3349" h="934" extrusionOk="0">
                  <a:moveTo>
                    <a:pt x="274" y="0"/>
                  </a:moveTo>
                  <a:cubicBezTo>
                    <a:pt x="123" y="0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3078" y="934"/>
                  </a:lnTo>
                  <a:cubicBezTo>
                    <a:pt x="3225" y="934"/>
                    <a:pt x="3348" y="811"/>
                    <a:pt x="3348" y="661"/>
                  </a:cubicBezTo>
                  <a:lnTo>
                    <a:pt x="3348" y="274"/>
                  </a:lnTo>
                  <a:cubicBezTo>
                    <a:pt x="3348" y="123"/>
                    <a:pt x="3225" y="0"/>
                    <a:pt x="3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1069256" y="993570"/>
              <a:ext cx="179836" cy="100279"/>
            </a:xfrm>
            <a:custGeom>
              <a:avLst/>
              <a:gdLst/>
              <a:ahLst/>
              <a:cxnLst/>
              <a:rect l="l" t="t" r="r" b="b"/>
              <a:pathLst>
                <a:path w="1675" h="934" extrusionOk="0">
                  <a:moveTo>
                    <a:pt x="274" y="0"/>
                  </a:moveTo>
                  <a:cubicBezTo>
                    <a:pt x="123" y="0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1674" y="934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1069256" y="1101043"/>
              <a:ext cx="179836" cy="100386"/>
            </a:xfrm>
            <a:custGeom>
              <a:avLst/>
              <a:gdLst/>
              <a:ahLst/>
              <a:cxnLst/>
              <a:rect l="l" t="t" r="r" b="b"/>
              <a:pathLst>
                <a:path w="1675" h="935" extrusionOk="0">
                  <a:moveTo>
                    <a:pt x="274" y="1"/>
                  </a:moveTo>
                  <a:cubicBezTo>
                    <a:pt x="123" y="1"/>
                    <a:pt x="0" y="123"/>
                    <a:pt x="0" y="274"/>
                  </a:cubicBezTo>
                  <a:lnTo>
                    <a:pt x="0" y="661"/>
                  </a:lnTo>
                  <a:cubicBezTo>
                    <a:pt x="0" y="811"/>
                    <a:pt x="123" y="934"/>
                    <a:pt x="274" y="934"/>
                  </a:cubicBezTo>
                  <a:lnTo>
                    <a:pt x="1674" y="934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1069256" y="1208837"/>
              <a:ext cx="179836" cy="96843"/>
            </a:xfrm>
            <a:custGeom>
              <a:avLst/>
              <a:gdLst/>
              <a:ahLst/>
              <a:cxnLst/>
              <a:rect l="l" t="t" r="r" b="b"/>
              <a:pathLst>
                <a:path w="1675" h="902" extrusionOk="0">
                  <a:moveTo>
                    <a:pt x="274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621"/>
                    <a:pt x="283" y="901"/>
                    <a:pt x="630" y="901"/>
                  </a:cubicBezTo>
                  <a:lnTo>
                    <a:pt x="1674" y="901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1011493" y="355070"/>
              <a:ext cx="250805" cy="186922"/>
            </a:xfrm>
            <a:custGeom>
              <a:avLst/>
              <a:gdLst/>
              <a:ahLst/>
              <a:cxnLst/>
              <a:rect l="l" t="t" r="r" b="b"/>
              <a:pathLst>
                <a:path w="2336" h="174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80" y="1740"/>
                    <a:pt x="1608" y="1740"/>
                  </a:cubicBezTo>
                  <a:cubicBezTo>
                    <a:pt x="1826" y="1740"/>
                    <a:pt x="2068" y="1675"/>
                    <a:pt x="2335" y="1521"/>
                  </a:cubicBezTo>
                  <a:cubicBezTo>
                    <a:pt x="2335" y="1521"/>
                    <a:pt x="2329" y="529"/>
                    <a:pt x="1629" y="280"/>
                  </a:cubicBezTo>
                  <a:cubicBezTo>
                    <a:pt x="928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1011493" y="355392"/>
              <a:ext cx="250805" cy="186600"/>
            </a:xfrm>
            <a:custGeom>
              <a:avLst/>
              <a:gdLst/>
              <a:ahLst/>
              <a:cxnLst/>
              <a:rect l="l" t="t" r="r" b="b"/>
              <a:pathLst>
                <a:path w="2336" h="1738" extrusionOk="0">
                  <a:moveTo>
                    <a:pt x="1" y="0"/>
                  </a:moveTo>
                  <a:cubicBezTo>
                    <a:pt x="1" y="1"/>
                    <a:pt x="480" y="1737"/>
                    <a:pt x="1608" y="1737"/>
                  </a:cubicBezTo>
                  <a:cubicBezTo>
                    <a:pt x="1825" y="1737"/>
                    <a:pt x="2068" y="1672"/>
                    <a:pt x="2335" y="15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1248985" y="602439"/>
              <a:ext cx="250697" cy="186708"/>
            </a:xfrm>
            <a:custGeom>
              <a:avLst/>
              <a:gdLst/>
              <a:ahLst/>
              <a:cxnLst/>
              <a:rect l="l" t="t" r="r" b="b"/>
              <a:pathLst>
                <a:path w="2335" h="1739" extrusionOk="0">
                  <a:moveTo>
                    <a:pt x="2335" y="0"/>
                  </a:moveTo>
                  <a:cubicBezTo>
                    <a:pt x="2335" y="0"/>
                    <a:pt x="1410" y="34"/>
                    <a:pt x="707" y="280"/>
                  </a:cubicBezTo>
                  <a:cubicBezTo>
                    <a:pt x="9" y="528"/>
                    <a:pt x="0" y="1521"/>
                    <a:pt x="0" y="1521"/>
                  </a:cubicBezTo>
                  <a:cubicBezTo>
                    <a:pt x="268" y="1674"/>
                    <a:pt x="509" y="1739"/>
                    <a:pt x="727" y="1739"/>
                  </a:cubicBezTo>
                  <a:cubicBezTo>
                    <a:pt x="1857" y="1739"/>
                    <a:pt x="2335" y="0"/>
                    <a:pt x="2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1248985" y="602761"/>
              <a:ext cx="250697" cy="186386"/>
            </a:xfrm>
            <a:custGeom>
              <a:avLst/>
              <a:gdLst/>
              <a:ahLst/>
              <a:cxnLst/>
              <a:rect l="l" t="t" r="r" b="b"/>
              <a:pathLst>
                <a:path w="2335" h="1736" extrusionOk="0">
                  <a:moveTo>
                    <a:pt x="2335" y="0"/>
                  </a:moveTo>
                  <a:cubicBezTo>
                    <a:pt x="2335" y="0"/>
                    <a:pt x="2335" y="0"/>
                    <a:pt x="2335" y="0"/>
                  </a:cubicBezTo>
                  <a:lnTo>
                    <a:pt x="2335" y="0"/>
                  </a:lnTo>
                  <a:lnTo>
                    <a:pt x="2335" y="0"/>
                  </a:lnTo>
                  <a:cubicBezTo>
                    <a:pt x="2335" y="0"/>
                    <a:pt x="2335" y="0"/>
                    <a:pt x="2335" y="0"/>
                  </a:cubicBezTo>
                  <a:close/>
                  <a:moveTo>
                    <a:pt x="2335" y="0"/>
                  </a:moveTo>
                  <a:lnTo>
                    <a:pt x="0" y="1518"/>
                  </a:lnTo>
                  <a:cubicBezTo>
                    <a:pt x="268" y="1671"/>
                    <a:pt x="509" y="1736"/>
                    <a:pt x="727" y="1736"/>
                  </a:cubicBezTo>
                  <a:cubicBezTo>
                    <a:pt x="1855" y="1736"/>
                    <a:pt x="2333" y="4"/>
                    <a:pt x="2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52"/>
          <p:cNvGrpSpPr/>
          <p:nvPr/>
        </p:nvGrpSpPr>
        <p:grpSpPr>
          <a:xfrm rot="1252200">
            <a:off x="467740" y="386632"/>
            <a:ext cx="1022680" cy="771701"/>
            <a:chOff x="3262265" y="850500"/>
            <a:chExt cx="917242" cy="692139"/>
          </a:xfrm>
        </p:grpSpPr>
        <p:sp>
          <p:nvSpPr>
            <p:cNvPr id="2110" name="Google Shape;2110;p52"/>
            <p:cNvSpPr/>
            <p:nvPr/>
          </p:nvSpPr>
          <p:spPr>
            <a:xfrm>
              <a:off x="3262938" y="850500"/>
              <a:ext cx="916570" cy="692139"/>
            </a:xfrm>
            <a:custGeom>
              <a:avLst/>
              <a:gdLst/>
              <a:ahLst/>
              <a:cxnLst/>
              <a:rect l="l" t="t" r="r" b="b"/>
              <a:pathLst>
                <a:path w="12595" h="9511" extrusionOk="0">
                  <a:moveTo>
                    <a:pt x="1601" y="0"/>
                  </a:moveTo>
                  <a:lnTo>
                    <a:pt x="1" y="4061"/>
                  </a:lnTo>
                  <a:lnTo>
                    <a:pt x="1" y="4725"/>
                  </a:lnTo>
                  <a:lnTo>
                    <a:pt x="5994" y="4725"/>
                  </a:lnTo>
                  <a:lnTo>
                    <a:pt x="5994" y="8930"/>
                  </a:lnTo>
                  <a:lnTo>
                    <a:pt x="4780" y="8930"/>
                  </a:lnTo>
                  <a:lnTo>
                    <a:pt x="4780" y="9510"/>
                  </a:lnTo>
                  <a:lnTo>
                    <a:pt x="7818" y="9510"/>
                  </a:lnTo>
                  <a:lnTo>
                    <a:pt x="7818" y="8930"/>
                  </a:lnTo>
                  <a:lnTo>
                    <a:pt x="6617" y="8930"/>
                  </a:lnTo>
                  <a:lnTo>
                    <a:pt x="6617" y="4725"/>
                  </a:lnTo>
                  <a:lnTo>
                    <a:pt x="12595" y="4725"/>
                  </a:lnTo>
                  <a:lnTo>
                    <a:pt x="12595" y="4061"/>
                  </a:lnTo>
                  <a:lnTo>
                    <a:pt x="10994" y="0"/>
                  </a:lnTo>
                  <a:lnTo>
                    <a:pt x="6301" y="0"/>
                  </a:lnTo>
                  <a:lnTo>
                    <a:pt x="6301" y="4061"/>
                  </a:lnTo>
                  <a:lnTo>
                    <a:pt x="6301" y="4725"/>
                  </a:lnTo>
                  <a:lnTo>
                    <a:pt x="6298" y="4725"/>
                  </a:lnTo>
                  <a:lnTo>
                    <a:pt x="6298" y="4061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262265" y="850500"/>
              <a:ext cx="916570" cy="692139"/>
            </a:xfrm>
            <a:custGeom>
              <a:avLst/>
              <a:gdLst/>
              <a:ahLst/>
              <a:cxnLst/>
              <a:rect l="l" t="t" r="r" b="b"/>
              <a:pathLst>
                <a:path w="12595" h="9511" extrusionOk="0">
                  <a:moveTo>
                    <a:pt x="1601" y="0"/>
                  </a:moveTo>
                  <a:lnTo>
                    <a:pt x="1" y="4061"/>
                  </a:lnTo>
                  <a:lnTo>
                    <a:pt x="1" y="4725"/>
                  </a:lnTo>
                  <a:lnTo>
                    <a:pt x="5993" y="4725"/>
                  </a:lnTo>
                  <a:lnTo>
                    <a:pt x="5993" y="8930"/>
                  </a:lnTo>
                  <a:lnTo>
                    <a:pt x="4780" y="8930"/>
                  </a:lnTo>
                  <a:lnTo>
                    <a:pt x="4780" y="9510"/>
                  </a:lnTo>
                  <a:lnTo>
                    <a:pt x="7818" y="9510"/>
                  </a:lnTo>
                  <a:lnTo>
                    <a:pt x="7818" y="8930"/>
                  </a:lnTo>
                  <a:lnTo>
                    <a:pt x="6617" y="8930"/>
                  </a:lnTo>
                  <a:lnTo>
                    <a:pt x="6617" y="4725"/>
                  </a:lnTo>
                  <a:lnTo>
                    <a:pt x="12595" y="4725"/>
                  </a:lnTo>
                  <a:lnTo>
                    <a:pt x="12595" y="4061"/>
                  </a:lnTo>
                  <a:lnTo>
                    <a:pt x="10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262265" y="850500"/>
              <a:ext cx="458321" cy="295602"/>
            </a:xfrm>
            <a:custGeom>
              <a:avLst/>
              <a:gdLst/>
              <a:ahLst/>
              <a:cxnLst/>
              <a:rect l="l" t="t" r="r" b="b"/>
              <a:pathLst>
                <a:path w="6298" h="4062" extrusionOk="0">
                  <a:moveTo>
                    <a:pt x="1601" y="0"/>
                  </a:moveTo>
                  <a:lnTo>
                    <a:pt x="1" y="4061"/>
                  </a:lnTo>
                  <a:lnTo>
                    <a:pt x="6298" y="4061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rgbClr val="394A66">
                <a:alpha val="45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720509" y="850500"/>
              <a:ext cx="458321" cy="295602"/>
            </a:xfrm>
            <a:custGeom>
              <a:avLst/>
              <a:gdLst/>
              <a:ahLst/>
              <a:cxnLst/>
              <a:rect l="l" t="t" r="r" b="b"/>
              <a:pathLst>
                <a:path w="6298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6298" y="4061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C4D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540762" y="882010"/>
              <a:ext cx="157698" cy="93076"/>
            </a:xfrm>
            <a:custGeom>
              <a:avLst/>
              <a:gdLst/>
              <a:ahLst/>
              <a:cxnLst/>
              <a:rect l="l" t="t" r="r" b="b"/>
              <a:pathLst>
                <a:path w="2167" h="1279" extrusionOk="0">
                  <a:moveTo>
                    <a:pt x="213" y="0"/>
                  </a:moveTo>
                  <a:lnTo>
                    <a:pt x="1" y="1278"/>
                  </a:lnTo>
                  <a:lnTo>
                    <a:pt x="2166" y="1278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363272" y="882010"/>
              <a:ext cx="167741" cy="93076"/>
            </a:xfrm>
            <a:custGeom>
              <a:avLst/>
              <a:gdLst/>
              <a:ahLst/>
              <a:cxnLst/>
              <a:rect l="l" t="t" r="r" b="b"/>
              <a:pathLst>
                <a:path w="2305" h="1279" extrusionOk="0">
                  <a:moveTo>
                    <a:pt x="508" y="0"/>
                  </a:moveTo>
                  <a:lnTo>
                    <a:pt x="1" y="1278"/>
                  </a:lnTo>
                  <a:lnTo>
                    <a:pt x="2071" y="1278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308548" y="998227"/>
              <a:ext cx="201216" cy="116290"/>
            </a:xfrm>
            <a:custGeom>
              <a:avLst/>
              <a:gdLst/>
              <a:ahLst/>
              <a:cxnLst/>
              <a:rect l="l" t="t" r="r" b="b"/>
              <a:pathLst>
                <a:path w="2765" h="1598" extrusionOk="0">
                  <a:moveTo>
                    <a:pt x="630" y="1"/>
                  </a:moveTo>
                  <a:lnTo>
                    <a:pt x="0" y="1598"/>
                  </a:lnTo>
                  <a:lnTo>
                    <a:pt x="2473" y="1598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518203" y="998227"/>
              <a:ext cx="180257" cy="116290"/>
            </a:xfrm>
            <a:custGeom>
              <a:avLst/>
              <a:gdLst/>
              <a:ahLst/>
              <a:cxnLst/>
              <a:rect l="l" t="t" r="r" b="b"/>
              <a:pathLst>
                <a:path w="2477" h="1598" extrusionOk="0">
                  <a:moveTo>
                    <a:pt x="262" y="1"/>
                  </a:moveTo>
                  <a:lnTo>
                    <a:pt x="1" y="1598"/>
                  </a:lnTo>
                  <a:lnTo>
                    <a:pt x="2476" y="1598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3908260" y="882010"/>
              <a:ext cx="169342" cy="93076"/>
            </a:xfrm>
            <a:custGeom>
              <a:avLst/>
              <a:gdLst/>
              <a:ahLst/>
              <a:cxnLst/>
              <a:rect l="l" t="t" r="r" b="b"/>
              <a:pathLst>
                <a:path w="2327" h="1279" extrusionOk="0">
                  <a:moveTo>
                    <a:pt x="1" y="0"/>
                  </a:moveTo>
                  <a:lnTo>
                    <a:pt x="234" y="1278"/>
                  </a:lnTo>
                  <a:lnTo>
                    <a:pt x="2326" y="1278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3929509" y="998227"/>
              <a:ext cx="202817" cy="116290"/>
            </a:xfrm>
            <a:custGeom>
              <a:avLst/>
              <a:gdLst/>
              <a:ahLst/>
              <a:cxnLst/>
              <a:rect l="l" t="t" r="r" b="b"/>
              <a:pathLst>
                <a:path w="2787" h="1598" extrusionOk="0">
                  <a:moveTo>
                    <a:pt x="1" y="1"/>
                  </a:moveTo>
                  <a:lnTo>
                    <a:pt x="292" y="1598"/>
                  </a:lnTo>
                  <a:lnTo>
                    <a:pt x="2787" y="1598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3739939" y="998227"/>
              <a:ext cx="181131" cy="116290"/>
            </a:xfrm>
            <a:custGeom>
              <a:avLst/>
              <a:gdLst/>
              <a:ahLst/>
              <a:cxnLst/>
              <a:rect l="l" t="t" r="r" b="b"/>
              <a:pathLst>
                <a:path w="2489" h="1598" extrusionOk="0">
                  <a:moveTo>
                    <a:pt x="1" y="1"/>
                  </a:moveTo>
                  <a:lnTo>
                    <a:pt x="1" y="1598"/>
                  </a:lnTo>
                  <a:lnTo>
                    <a:pt x="2489" y="1598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3739939" y="882010"/>
              <a:ext cx="158571" cy="93076"/>
            </a:xfrm>
            <a:custGeom>
              <a:avLst/>
              <a:gdLst/>
              <a:ahLst/>
              <a:cxnLst/>
              <a:rect l="l" t="t" r="r" b="b"/>
              <a:pathLst>
                <a:path w="2179" h="1279" extrusionOk="0">
                  <a:moveTo>
                    <a:pt x="1" y="0"/>
                  </a:moveTo>
                  <a:lnTo>
                    <a:pt x="1" y="1278"/>
                  </a:lnTo>
                  <a:lnTo>
                    <a:pt x="2179" y="1278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3262265" y="1146026"/>
              <a:ext cx="458321" cy="48321"/>
            </a:xfrm>
            <a:custGeom>
              <a:avLst/>
              <a:gdLst/>
              <a:ahLst/>
              <a:cxnLst/>
              <a:rect l="l" t="t" r="r" b="b"/>
              <a:pathLst>
                <a:path w="6298" h="664" extrusionOk="0">
                  <a:moveTo>
                    <a:pt x="1" y="0"/>
                  </a:moveTo>
                  <a:lnTo>
                    <a:pt x="1" y="664"/>
                  </a:lnTo>
                  <a:lnTo>
                    <a:pt x="6298" y="664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698386" y="1194274"/>
              <a:ext cx="22632" cy="336063"/>
            </a:xfrm>
            <a:custGeom>
              <a:avLst/>
              <a:gdLst/>
              <a:ahLst/>
              <a:cxnLst/>
              <a:rect l="l" t="t" r="r" b="b"/>
              <a:pathLst>
                <a:path w="311" h="4618" extrusionOk="0">
                  <a:moveTo>
                    <a:pt x="0" y="1"/>
                  </a:moveTo>
                  <a:lnTo>
                    <a:pt x="0" y="4617"/>
                  </a:lnTo>
                  <a:lnTo>
                    <a:pt x="311" y="461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720945" y="1194274"/>
              <a:ext cx="22923" cy="336063"/>
            </a:xfrm>
            <a:custGeom>
              <a:avLst/>
              <a:gdLst/>
              <a:ahLst/>
              <a:cxnLst/>
              <a:rect l="l" t="t" r="r" b="b"/>
              <a:pathLst>
                <a:path w="315" h="4618" extrusionOk="0">
                  <a:moveTo>
                    <a:pt x="1" y="1"/>
                  </a:moveTo>
                  <a:lnTo>
                    <a:pt x="1" y="4617"/>
                  </a:lnTo>
                  <a:lnTo>
                    <a:pt x="314" y="4617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610114" y="1500279"/>
              <a:ext cx="110905" cy="42354"/>
            </a:xfrm>
            <a:custGeom>
              <a:avLst/>
              <a:gdLst/>
              <a:ahLst/>
              <a:cxnLst/>
              <a:rect l="l" t="t" r="r" b="b"/>
              <a:pathLst>
                <a:path w="1524" h="582" extrusionOk="0">
                  <a:moveTo>
                    <a:pt x="0" y="1"/>
                  </a:moveTo>
                  <a:lnTo>
                    <a:pt x="0" y="581"/>
                  </a:lnTo>
                  <a:lnTo>
                    <a:pt x="1524" y="58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20509" y="1500279"/>
              <a:ext cx="110978" cy="42354"/>
            </a:xfrm>
            <a:custGeom>
              <a:avLst/>
              <a:gdLst/>
              <a:ahLst/>
              <a:cxnLst/>
              <a:rect l="l" t="t" r="r" b="b"/>
              <a:pathLst>
                <a:path w="1525" h="582" extrusionOk="0">
                  <a:moveTo>
                    <a:pt x="1" y="1"/>
                  </a:moveTo>
                  <a:lnTo>
                    <a:pt x="1" y="581"/>
                  </a:lnTo>
                  <a:lnTo>
                    <a:pt x="1524" y="58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2"/>
          <p:cNvGrpSpPr/>
          <p:nvPr/>
        </p:nvGrpSpPr>
        <p:grpSpPr>
          <a:xfrm rot="4362772">
            <a:off x="4398165" y="3926158"/>
            <a:ext cx="413624" cy="829835"/>
            <a:chOff x="9042999" y="5684848"/>
            <a:chExt cx="376455" cy="755266"/>
          </a:xfrm>
        </p:grpSpPr>
        <p:sp>
          <p:nvSpPr>
            <p:cNvPr id="2128" name="Google Shape;2128;p52"/>
            <p:cNvSpPr/>
            <p:nvPr/>
          </p:nvSpPr>
          <p:spPr>
            <a:xfrm>
              <a:off x="9043009" y="5684848"/>
              <a:ext cx="376445" cy="755266"/>
            </a:xfrm>
            <a:custGeom>
              <a:avLst/>
              <a:gdLst/>
              <a:ahLst/>
              <a:cxnLst/>
              <a:rect l="l" t="t" r="r" b="b"/>
              <a:pathLst>
                <a:path w="6498" h="13037" extrusionOk="0">
                  <a:moveTo>
                    <a:pt x="2851" y="12042"/>
                  </a:moveTo>
                  <a:cubicBezTo>
                    <a:pt x="2854" y="12257"/>
                    <a:pt x="2885" y="12429"/>
                    <a:pt x="2913" y="12537"/>
                  </a:cubicBezTo>
                  <a:cubicBezTo>
                    <a:pt x="2728" y="12596"/>
                    <a:pt x="2542" y="12630"/>
                    <a:pt x="2361" y="12630"/>
                  </a:cubicBezTo>
                  <a:cubicBezTo>
                    <a:pt x="2289" y="12630"/>
                    <a:pt x="2218" y="12625"/>
                    <a:pt x="2148" y="12613"/>
                  </a:cubicBezTo>
                  <a:cubicBezTo>
                    <a:pt x="1660" y="12561"/>
                    <a:pt x="1334" y="12334"/>
                    <a:pt x="1042" y="12042"/>
                  </a:cubicBezTo>
                  <a:close/>
                  <a:moveTo>
                    <a:pt x="922" y="1"/>
                  </a:moveTo>
                  <a:lnTo>
                    <a:pt x="922" y="972"/>
                  </a:lnTo>
                  <a:lnTo>
                    <a:pt x="1" y="972"/>
                  </a:lnTo>
                  <a:lnTo>
                    <a:pt x="1" y="12042"/>
                  </a:lnTo>
                  <a:lnTo>
                    <a:pt x="584" y="12042"/>
                  </a:lnTo>
                  <a:lnTo>
                    <a:pt x="677" y="12153"/>
                  </a:lnTo>
                  <a:cubicBezTo>
                    <a:pt x="1135" y="12712"/>
                    <a:pt x="1660" y="12968"/>
                    <a:pt x="2251" y="12968"/>
                  </a:cubicBezTo>
                  <a:cubicBezTo>
                    <a:pt x="2546" y="12968"/>
                    <a:pt x="2858" y="12904"/>
                    <a:pt x="3186" y="12782"/>
                  </a:cubicBezTo>
                  <a:cubicBezTo>
                    <a:pt x="3583" y="12963"/>
                    <a:pt x="3944" y="13036"/>
                    <a:pt x="4263" y="13036"/>
                  </a:cubicBezTo>
                  <a:cubicBezTo>
                    <a:pt x="5026" y="13036"/>
                    <a:pt x="5557" y="12618"/>
                    <a:pt x="5806" y="12242"/>
                  </a:cubicBezTo>
                  <a:cubicBezTo>
                    <a:pt x="6497" y="11201"/>
                    <a:pt x="6172" y="8931"/>
                    <a:pt x="6172" y="8930"/>
                  </a:cubicBezTo>
                  <a:lnTo>
                    <a:pt x="6172" y="8930"/>
                  </a:lnTo>
                  <a:cubicBezTo>
                    <a:pt x="5941" y="9155"/>
                    <a:pt x="5385" y="9373"/>
                    <a:pt x="4817" y="9615"/>
                  </a:cubicBezTo>
                  <a:lnTo>
                    <a:pt x="4817" y="972"/>
                  </a:lnTo>
                  <a:lnTo>
                    <a:pt x="3896" y="972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9042999" y="5740924"/>
              <a:ext cx="279061" cy="641602"/>
            </a:xfrm>
            <a:custGeom>
              <a:avLst/>
              <a:gdLst/>
              <a:ahLst/>
              <a:cxnLst/>
              <a:rect l="l" t="t" r="r" b="b"/>
              <a:pathLst>
                <a:path w="4817" h="11075" extrusionOk="0">
                  <a:moveTo>
                    <a:pt x="4310" y="510"/>
                  </a:moveTo>
                  <a:lnTo>
                    <a:pt x="4310" y="10567"/>
                  </a:lnTo>
                  <a:lnTo>
                    <a:pt x="507" y="10567"/>
                  </a:lnTo>
                  <a:lnTo>
                    <a:pt x="507" y="510"/>
                  </a:lnTo>
                  <a:close/>
                  <a:moveTo>
                    <a:pt x="0" y="1"/>
                  </a:moveTo>
                  <a:lnTo>
                    <a:pt x="0" y="4"/>
                  </a:lnTo>
                  <a:lnTo>
                    <a:pt x="0" y="11074"/>
                  </a:lnTo>
                  <a:lnTo>
                    <a:pt x="4817" y="11074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9096527" y="5684848"/>
              <a:ext cx="172175" cy="56310"/>
            </a:xfrm>
            <a:custGeom>
              <a:avLst/>
              <a:gdLst/>
              <a:ahLst/>
              <a:cxnLst/>
              <a:rect l="l" t="t" r="r" b="b"/>
              <a:pathLst>
                <a:path w="2972" h="972" extrusionOk="0">
                  <a:moveTo>
                    <a:pt x="1" y="1"/>
                  </a:moveTo>
                  <a:lnTo>
                    <a:pt x="1" y="972"/>
                  </a:lnTo>
                  <a:lnTo>
                    <a:pt x="2971" y="97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9096527" y="6269769"/>
              <a:ext cx="172175" cy="57701"/>
            </a:xfrm>
            <a:custGeom>
              <a:avLst/>
              <a:gdLst/>
              <a:ahLst/>
              <a:cxnLst/>
              <a:rect l="l" t="t" r="r" b="b"/>
              <a:pathLst>
                <a:path w="2972" h="996" extrusionOk="0">
                  <a:moveTo>
                    <a:pt x="1" y="1"/>
                  </a:moveTo>
                  <a:lnTo>
                    <a:pt x="1" y="996"/>
                  </a:lnTo>
                  <a:lnTo>
                    <a:pt x="2971" y="996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9096527" y="6191332"/>
              <a:ext cx="172175" cy="57701"/>
            </a:xfrm>
            <a:custGeom>
              <a:avLst/>
              <a:gdLst/>
              <a:ahLst/>
              <a:cxnLst/>
              <a:rect l="l" t="t" r="r" b="b"/>
              <a:pathLst>
                <a:path w="2972" h="996" extrusionOk="0">
                  <a:moveTo>
                    <a:pt x="1" y="0"/>
                  </a:moveTo>
                  <a:lnTo>
                    <a:pt x="1" y="995"/>
                  </a:lnTo>
                  <a:lnTo>
                    <a:pt x="2971" y="995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9096527" y="6112836"/>
              <a:ext cx="172175" cy="57701"/>
            </a:xfrm>
            <a:custGeom>
              <a:avLst/>
              <a:gdLst/>
              <a:ahLst/>
              <a:cxnLst/>
              <a:rect l="l" t="t" r="r" b="b"/>
              <a:pathLst>
                <a:path w="2972" h="996" extrusionOk="0">
                  <a:moveTo>
                    <a:pt x="1" y="0"/>
                  </a:moveTo>
                  <a:lnTo>
                    <a:pt x="1" y="996"/>
                  </a:lnTo>
                  <a:lnTo>
                    <a:pt x="2971" y="996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9096527" y="6033993"/>
              <a:ext cx="172175" cy="57701"/>
            </a:xfrm>
            <a:custGeom>
              <a:avLst/>
              <a:gdLst/>
              <a:ahLst/>
              <a:cxnLst/>
              <a:rect l="l" t="t" r="r" b="b"/>
              <a:pathLst>
                <a:path w="2972" h="996" extrusionOk="0">
                  <a:moveTo>
                    <a:pt x="1" y="1"/>
                  </a:moveTo>
                  <a:lnTo>
                    <a:pt x="1" y="996"/>
                  </a:lnTo>
                  <a:lnTo>
                    <a:pt x="2971" y="996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9096527" y="5955556"/>
              <a:ext cx="172175" cy="57701"/>
            </a:xfrm>
            <a:custGeom>
              <a:avLst/>
              <a:gdLst/>
              <a:ahLst/>
              <a:cxnLst/>
              <a:rect l="l" t="t" r="r" b="b"/>
              <a:pathLst>
                <a:path w="2972" h="996" extrusionOk="0">
                  <a:moveTo>
                    <a:pt x="1" y="0"/>
                  </a:moveTo>
                  <a:lnTo>
                    <a:pt x="1" y="995"/>
                  </a:lnTo>
                  <a:lnTo>
                    <a:pt x="2971" y="995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9182496" y="6269769"/>
              <a:ext cx="86204" cy="57701"/>
            </a:xfrm>
            <a:custGeom>
              <a:avLst/>
              <a:gdLst/>
              <a:ahLst/>
              <a:cxnLst/>
              <a:rect l="l" t="t" r="r" b="b"/>
              <a:pathLst>
                <a:path w="1488" h="996" extrusionOk="0">
                  <a:moveTo>
                    <a:pt x="1" y="1"/>
                  </a:moveTo>
                  <a:lnTo>
                    <a:pt x="1" y="996"/>
                  </a:lnTo>
                  <a:lnTo>
                    <a:pt x="1487" y="99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9182496" y="6191332"/>
              <a:ext cx="86204" cy="57701"/>
            </a:xfrm>
            <a:custGeom>
              <a:avLst/>
              <a:gdLst/>
              <a:ahLst/>
              <a:cxnLst/>
              <a:rect l="l" t="t" r="r" b="b"/>
              <a:pathLst>
                <a:path w="1488" h="996" extrusionOk="0">
                  <a:moveTo>
                    <a:pt x="1" y="0"/>
                  </a:moveTo>
                  <a:lnTo>
                    <a:pt x="1" y="995"/>
                  </a:lnTo>
                  <a:lnTo>
                    <a:pt x="1487" y="995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9182496" y="6112836"/>
              <a:ext cx="86204" cy="57701"/>
            </a:xfrm>
            <a:custGeom>
              <a:avLst/>
              <a:gdLst/>
              <a:ahLst/>
              <a:cxnLst/>
              <a:rect l="l" t="t" r="r" b="b"/>
              <a:pathLst>
                <a:path w="1488" h="996" extrusionOk="0">
                  <a:moveTo>
                    <a:pt x="1" y="0"/>
                  </a:moveTo>
                  <a:lnTo>
                    <a:pt x="1" y="996"/>
                  </a:lnTo>
                  <a:lnTo>
                    <a:pt x="1487" y="996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9182496" y="6033993"/>
              <a:ext cx="86204" cy="57701"/>
            </a:xfrm>
            <a:custGeom>
              <a:avLst/>
              <a:gdLst/>
              <a:ahLst/>
              <a:cxnLst/>
              <a:rect l="l" t="t" r="r" b="b"/>
              <a:pathLst>
                <a:path w="1488" h="996" extrusionOk="0">
                  <a:moveTo>
                    <a:pt x="1" y="1"/>
                  </a:moveTo>
                  <a:lnTo>
                    <a:pt x="1" y="996"/>
                  </a:lnTo>
                  <a:lnTo>
                    <a:pt x="1487" y="996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9182496" y="5955556"/>
              <a:ext cx="86204" cy="57701"/>
            </a:xfrm>
            <a:custGeom>
              <a:avLst/>
              <a:gdLst/>
              <a:ahLst/>
              <a:cxnLst/>
              <a:rect l="l" t="t" r="r" b="b"/>
              <a:pathLst>
                <a:path w="1488" h="996" extrusionOk="0">
                  <a:moveTo>
                    <a:pt x="1" y="0"/>
                  </a:moveTo>
                  <a:lnTo>
                    <a:pt x="1" y="995"/>
                  </a:lnTo>
                  <a:lnTo>
                    <a:pt x="1487" y="995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9189100" y="6201991"/>
              <a:ext cx="230282" cy="237813"/>
            </a:xfrm>
            <a:custGeom>
              <a:avLst/>
              <a:gdLst/>
              <a:ahLst/>
              <a:cxnLst/>
              <a:rect l="l" t="t" r="r" b="b"/>
              <a:pathLst>
                <a:path w="3975" h="4105" extrusionOk="0">
                  <a:moveTo>
                    <a:pt x="3646" y="0"/>
                  </a:moveTo>
                  <a:lnTo>
                    <a:pt x="3646" y="0"/>
                  </a:lnTo>
                  <a:cubicBezTo>
                    <a:pt x="3210" y="440"/>
                    <a:pt x="1542" y="839"/>
                    <a:pt x="956" y="1453"/>
                  </a:cubicBezTo>
                  <a:cubicBezTo>
                    <a:pt x="0" y="2452"/>
                    <a:pt x="421" y="3733"/>
                    <a:pt x="421" y="3733"/>
                  </a:cubicBezTo>
                  <a:cubicBezTo>
                    <a:pt x="915" y="4000"/>
                    <a:pt x="1356" y="4105"/>
                    <a:pt x="1738" y="4105"/>
                  </a:cubicBezTo>
                  <a:cubicBezTo>
                    <a:pt x="2502" y="4105"/>
                    <a:pt x="3032" y="3686"/>
                    <a:pt x="3284" y="3312"/>
                  </a:cubicBezTo>
                  <a:cubicBezTo>
                    <a:pt x="3975" y="2270"/>
                    <a:pt x="3646" y="1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9076773" y="6298618"/>
              <a:ext cx="282131" cy="137474"/>
            </a:xfrm>
            <a:custGeom>
              <a:avLst/>
              <a:gdLst/>
              <a:ahLst/>
              <a:cxnLst/>
              <a:rect l="l" t="t" r="r" b="b"/>
              <a:pathLst>
                <a:path w="4870" h="2373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4366" y="538"/>
                    <a:pt x="4430" y="483"/>
                    <a:pt x="4231" y="676"/>
                  </a:cubicBezTo>
                  <a:cubicBezTo>
                    <a:pt x="4172" y="731"/>
                    <a:pt x="4086" y="817"/>
                    <a:pt x="3948" y="950"/>
                  </a:cubicBezTo>
                  <a:cubicBezTo>
                    <a:pt x="3844" y="1060"/>
                    <a:pt x="3616" y="1257"/>
                    <a:pt x="3328" y="1447"/>
                  </a:cubicBezTo>
                  <a:cubicBezTo>
                    <a:pt x="2893" y="1743"/>
                    <a:pt x="2312" y="2034"/>
                    <a:pt x="1772" y="2034"/>
                  </a:cubicBezTo>
                  <a:cubicBezTo>
                    <a:pt x="1701" y="2034"/>
                    <a:pt x="1631" y="2029"/>
                    <a:pt x="1561" y="2018"/>
                  </a:cubicBezTo>
                  <a:cubicBezTo>
                    <a:pt x="1076" y="1966"/>
                    <a:pt x="747" y="1736"/>
                    <a:pt x="456" y="1447"/>
                  </a:cubicBezTo>
                  <a:lnTo>
                    <a:pt x="1" y="1447"/>
                  </a:lnTo>
                  <a:lnTo>
                    <a:pt x="93" y="1558"/>
                  </a:lnTo>
                  <a:cubicBezTo>
                    <a:pt x="553" y="2117"/>
                    <a:pt x="1076" y="2373"/>
                    <a:pt x="1665" y="2373"/>
                  </a:cubicBezTo>
                  <a:cubicBezTo>
                    <a:pt x="1962" y="2373"/>
                    <a:pt x="2275" y="2308"/>
                    <a:pt x="2606" y="2184"/>
                  </a:cubicBezTo>
                  <a:cubicBezTo>
                    <a:pt x="3014" y="2015"/>
                    <a:pt x="3374" y="1757"/>
                    <a:pt x="3696" y="1447"/>
                  </a:cubicBezTo>
                  <a:cubicBezTo>
                    <a:pt x="3890" y="1263"/>
                    <a:pt x="4071" y="1066"/>
                    <a:pt x="4234" y="860"/>
                  </a:cubicBezTo>
                  <a:cubicBezTo>
                    <a:pt x="4470" y="575"/>
                    <a:pt x="4676" y="28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 rot="-1194272">
            <a:off x="543033" y="3877157"/>
            <a:ext cx="442346" cy="980514"/>
            <a:chOff x="193568" y="114250"/>
            <a:chExt cx="537852" cy="1192078"/>
          </a:xfrm>
        </p:grpSpPr>
        <p:grpSp>
          <p:nvGrpSpPr>
            <p:cNvPr id="2144" name="Google Shape;2144;p52"/>
            <p:cNvGrpSpPr/>
            <p:nvPr/>
          </p:nvGrpSpPr>
          <p:grpSpPr>
            <a:xfrm>
              <a:off x="197025" y="114250"/>
              <a:ext cx="533468" cy="1191749"/>
              <a:chOff x="3325476" y="437723"/>
              <a:chExt cx="130800" cy="292203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3325476" y="437723"/>
                <a:ext cx="130800" cy="250809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9710" extrusionOk="0">
                    <a:moveTo>
                      <a:pt x="1628" y="5022"/>
                    </a:moveTo>
                    <a:lnTo>
                      <a:pt x="3665" y="5175"/>
                    </a:lnTo>
                    <a:lnTo>
                      <a:pt x="3665" y="6146"/>
                    </a:lnTo>
                    <a:lnTo>
                      <a:pt x="1628" y="6146"/>
                    </a:lnTo>
                    <a:lnTo>
                      <a:pt x="1628" y="5022"/>
                    </a:lnTo>
                    <a:close/>
                    <a:moveTo>
                      <a:pt x="4709" y="1"/>
                    </a:moveTo>
                    <a:cubicBezTo>
                      <a:pt x="4667" y="1"/>
                      <a:pt x="4625" y="6"/>
                      <a:pt x="4583" y="18"/>
                    </a:cubicBezTo>
                    <a:lnTo>
                      <a:pt x="356" y="1127"/>
                    </a:lnTo>
                    <a:cubicBezTo>
                      <a:pt x="141" y="1185"/>
                      <a:pt x="0" y="1382"/>
                      <a:pt x="3" y="1597"/>
                    </a:cubicBezTo>
                    <a:cubicBezTo>
                      <a:pt x="3" y="1842"/>
                      <a:pt x="194" y="2048"/>
                      <a:pt x="449" y="2067"/>
                    </a:cubicBezTo>
                    <a:lnTo>
                      <a:pt x="1754" y="2153"/>
                    </a:lnTo>
                    <a:lnTo>
                      <a:pt x="356" y="2518"/>
                    </a:lnTo>
                    <a:cubicBezTo>
                      <a:pt x="384" y="2534"/>
                      <a:pt x="378" y="2537"/>
                      <a:pt x="375" y="2537"/>
                    </a:cubicBezTo>
                    <a:cubicBezTo>
                      <a:pt x="369" y="2540"/>
                      <a:pt x="359" y="2540"/>
                      <a:pt x="353" y="2546"/>
                    </a:cubicBezTo>
                    <a:cubicBezTo>
                      <a:pt x="344" y="2549"/>
                      <a:pt x="338" y="2549"/>
                      <a:pt x="329" y="2552"/>
                    </a:cubicBezTo>
                    <a:cubicBezTo>
                      <a:pt x="320" y="2555"/>
                      <a:pt x="316" y="2555"/>
                      <a:pt x="310" y="2558"/>
                    </a:cubicBezTo>
                    <a:lnTo>
                      <a:pt x="286" y="2570"/>
                    </a:lnTo>
                    <a:cubicBezTo>
                      <a:pt x="283" y="2577"/>
                      <a:pt x="277" y="2577"/>
                      <a:pt x="270" y="2580"/>
                    </a:cubicBezTo>
                    <a:cubicBezTo>
                      <a:pt x="264" y="2583"/>
                      <a:pt x="252" y="2589"/>
                      <a:pt x="243" y="2595"/>
                    </a:cubicBezTo>
                    <a:cubicBezTo>
                      <a:pt x="240" y="2598"/>
                      <a:pt x="237" y="2598"/>
                      <a:pt x="234" y="2601"/>
                    </a:cubicBezTo>
                    <a:cubicBezTo>
                      <a:pt x="224" y="2610"/>
                      <a:pt x="218" y="2613"/>
                      <a:pt x="209" y="2620"/>
                    </a:cubicBezTo>
                    <a:lnTo>
                      <a:pt x="200" y="2632"/>
                    </a:lnTo>
                    <a:cubicBezTo>
                      <a:pt x="191" y="2641"/>
                      <a:pt x="184" y="2644"/>
                      <a:pt x="175" y="2650"/>
                    </a:cubicBezTo>
                    <a:lnTo>
                      <a:pt x="163" y="2663"/>
                    </a:lnTo>
                    <a:lnTo>
                      <a:pt x="144" y="2681"/>
                    </a:lnTo>
                    <a:cubicBezTo>
                      <a:pt x="141" y="2687"/>
                      <a:pt x="138" y="2693"/>
                      <a:pt x="132" y="2696"/>
                    </a:cubicBezTo>
                    <a:cubicBezTo>
                      <a:pt x="129" y="2706"/>
                      <a:pt x="126" y="2709"/>
                      <a:pt x="123" y="2718"/>
                    </a:cubicBezTo>
                    <a:cubicBezTo>
                      <a:pt x="117" y="2724"/>
                      <a:pt x="114" y="2733"/>
                      <a:pt x="111" y="2736"/>
                    </a:cubicBezTo>
                    <a:cubicBezTo>
                      <a:pt x="108" y="2742"/>
                      <a:pt x="101" y="2749"/>
                      <a:pt x="98" y="2755"/>
                    </a:cubicBezTo>
                    <a:lnTo>
                      <a:pt x="86" y="2779"/>
                    </a:lnTo>
                    <a:cubicBezTo>
                      <a:pt x="83" y="2785"/>
                      <a:pt x="83" y="2789"/>
                      <a:pt x="80" y="2798"/>
                    </a:cubicBezTo>
                    <a:cubicBezTo>
                      <a:pt x="77" y="2804"/>
                      <a:pt x="71" y="2813"/>
                      <a:pt x="71" y="2819"/>
                    </a:cubicBezTo>
                    <a:cubicBezTo>
                      <a:pt x="68" y="2828"/>
                      <a:pt x="68" y="2835"/>
                      <a:pt x="65" y="2841"/>
                    </a:cubicBezTo>
                    <a:cubicBezTo>
                      <a:pt x="62" y="2847"/>
                      <a:pt x="62" y="2856"/>
                      <a:pt x="55" y="2862"/>
                    </a:cubicBezTo>
                    <a:cubicBezTo>
                      <a:pt x="52" y="2871"/>
                      <a:pt x="52" y="2878"/>
                      <a:pt x="49" y="2890"/>
                    </a:cubicBezTo>
                    <a:cubicBezTo>
                      <a:pt x="49" y="2896"/>
                      <a:pt x="46" y="2902"/>
                      <a:pt x="46" y="2908"/>
                    </a:cubicBezTo>
                    <a:cubicBezTo>
                      <a:pt x="46" y="2921"/>
                      <a:pt x="40" y="2930"/>
                      <a:pt x="40" y="2939"/>
                    </a:cubicBezTo>
                    <a:lnTo>
                      <a:pt x="40" y="2951"/>
                    </a:lnTo>
                    <a:lnTo>
                      <a:pt x="40" y="2961"/>
                    </a:lnTo>
                    <a:lnTo>
                      <a:pt x="40" y="2991"/>
                    </a:lnTo>
                    <a:lnTo>
                      <a:pt x="40" y="3010"/>
                    </a:lnTo>
                    <a:lnTo>
                      <a:pt x="40" y="3037"/>
                    </a:lnTo>
                    <a:cubicBezTo>
                      <a:pt x="40" y="3043"/>
                      <a:pt x="40" y="3050"/>
                      <a:pt x="46" y="3059"/>
                    </a:cubicBezTo>
                    <a:cubicBezTo>
                      <a:pt x="46" y="3068"/>
                      <a:pt x="49" y="3071"/>
                      <a:pt x="49" y="3077"/>
                    </a:cubicBezTo>
                    <a:cubicBezTo>
                      <a:pt x="49" y="3090"/>
                      <a:pt x="52" y="3099"/>
                      <a:pt x="55" y="3105"/>
                    </a:cubicBezTo>
                    <a:lnTo>
                      <a:pt x="55" y="3114"/>
                    </a:lnTo>
                    <a:cubicBezTo>
                      <a:pt x="55" y="3117"/>
                      <a:pt x="62" y="3120"/>
                      <a:pt x="62" y="3123"/>
                    </a:cubicBezTo>
                    <a:cubicBezTo>
                      <a:pt x="65" y="3133"/>
                      <a:pt x="65" y="3139"/>
                      <a:pt x="68" y="3145"/>
                    </a:cubicBezTo>
                    <a:cubicBezTo>
                      <a:pt x="71" y="3151"/>
                      <a:pt x="77" y="3160"/>
                      <a:pt x="77" y="3166"/>
                    </a:cubicBezTo>
                    <a:cubicBezTo>
                      <a:pt x="80" y="3169"/>
                      <a:pt x="80" y="3179"/>
                      <a:pt x="83" y="3182"/>
                    </a:cubicBezTo>
                    <a:cubicBezTo>
                      <a:pt x="95" y="3209"/>
                      <a:pt x="111" y="3237"/>
                      <a:pt x="126" y="3259"/>
                    </a:cubicBezTo>
                    <a:lnTo>
                      <a:pt x="129" y="3262"/>
                    </a:lnTo>
                    <a:cubicBezTo>
                      <a:pt x="138" y="3274"/>
                      <a:pt x="144" y="3283"/>
                      <a:pt x="154" y="3292"/>
                    </a:cubicBezTo>
                    <a:lnTo>
                      <a:pt x="160" y="3302"/>
                    </a:lnTo>
                    <a:lnTo>
                      <a:pt x="184" y="3323"/>
                    </a:lnTo>
                    <a:lnTo>
                      <a:pt x="194" y="3335"/>
                    </a:lnTo>
                    <a:cubicBezTo>
                      <a:pt x="203" y="3345"/>
                      <a:pt x="209" y="3348"/>
                      <a:pt x="218" y="3354"/>
                    </a:cubicBezTo>
                    <a:lnTo>
                      <a:pt x="230" y="3366"/>
                    </a:lnTo>
                    <a:cubicBezTo>
                      <a:pt x="237" y="3369"/>
                      <a:pt x="246" y="3378"/>
                      <a:pt x="252" y="3381"/>
                    </a:cubicBezTo>
                    <a:cubicBezTo>
                      <a:pt x="255" y="3384"/>
                      <a:pt x="261" y="3391"/>
                      <a:pt x="267" y="3391"/>
                    </a:cubicBezTo>
                    <a:cubicBezTo>
                      <a:pt x="280" y="3397"/>
                      <a:pt x="292" y="3406"/>
                      <a:pt x="301" y="3409"/>
                    </a:cubicBezTo>
                    <a:cubicBezTo>
                      <a:pt x="307" y="3412"/>
                      <a:pt x="313" y="3412"/>
                      <a:pt x="316" y="3415"/>
                    </a:cubicBezTo>
                    <a:lnTo>
                      <a:pt x="341" y="3427"/>
                    </a:lnTo>
                    <a:cubicBezTo>
                      <a:pt x="347" y="3431"/>
                      <a:pt x="353" y="3431"/>
                      <a:pt x="359" y="3437"/>
                    </a:cubicBezTo>
                    <a:cubicBezTo>
                      <a:pt x="369" y="3440"/>
                      <a:pt x="375" y="3443"/>
                      <a:pt x="384" y="3443"/>
                    </a:cubicBezTo>
                    <a:cubicBezTo>
                      <a:pt x="387" y="3443"/>
                      <a:pt x="393" y="3446"/>
                      <a:pt x="399" y="3446"/>
                    </a:cubicBezTo>
                    <a:cubicBezTo>
                      <a:pt x="409" y="3452"/>
                      <a:pt x="418" y="3452"/>
                      <a:pt x="430" y="3455"/>
                    </a:cubicBezTo>
                    <a:cubicBezTo>
                      <a:pt x="433" y="3455"/>
                      <a:pt x="436" y="3455"/>
                      <a:pt x="439" y="3458"/>
                    </a:cubicBezTo>
                    <a:cubicBezTo>
                      <a:pt x="455" y="3461"/>
                      <a:pt x="470" y="3461"/>
                      <a:pt x="485" y="3467"/>
                    </a:cubicBezTo>
                    <a:lnTo>
                      <a:pt x="1954" y="3590"/>
                    </a:lnTo>
                    <a:lnTo>
                      <a:pt x="387" y="3996"/>
                    </a:lnTo>
                    <a:cubicBezTo>
                      <a:pt x="172" y="4054"/>
                      <a:pt x="31" y="4251"/>
                      <a:pt x="34" y="4460"/>
                    </a:cubicBezTo>
                    <a:cubicBezTo>
                      <a:pt x="34" y="4705"/>
                      <a:pt x="221" y="4917"/>
                      <a:pt x="473" y="4936"/>
                    </a:cubicBezTo>
                    <a:lnTo>
                      <a:pt x="682" y="4951"/>
                    </a:lnTo>
                    <a:lnTo>
                      <a:pt x="682" y="6146"/>
                    </a:lnTo>
                    <a:lnTo>
                      <a:pt x="261" y="6146"/>
                    </a:lnTo>
                    <a:lnTo>
                      <a:pt x="261" y="8115"/>
                    </a:lnTo>
                    <a:cubicBezTo>
                      <a:pt x="261" y="8480"/>
                      <a:pt x="556" y="8775"/>
                      <a:pt x="922" y="8775"/>
                    </a:cubicBezTo>
                    <a:lnTo>
                      <a:pt x="1192" y="8775"/>
                    </a:lnTo>
                    <a:cubicBezTo>
                      <a:pt x="1054" y="8791"/>
                      <a:pt x="946" y="8907"/>
                      <a:pt x="946" y="9049"/>
                    </a:cubicBezTo>
                    <a:lnTo>
                      <a:pt x="946" y="9436"/>
                    </a:lnTo>
                    <a:cubicBezTo>
                      <a:pt x="946" y="9586"/>
                      <a:pt x="1069" y="9709"/>
                      <a:pt x="1220" y="9709"/>
                    </a:cubicBezTo>
                    <a:lnTo>
                      <a:pt x="4024" y="9709"/>
                    </a:lnTo>
                    <a:cubicBezTo>
                      <a:pt x="4171" y="9709"/>
                      <a:pt x="4294" y="9586"/>
                      <a:pt x="4294" y="9436"/>
                    </a:cubicBezTo>
                    <a:lnTo>
                      <a:pt x="4294" y="9049"/>
                    </a:lnTo>
                    <a:cubicBezTo>
                      <a:pt x="4294" y="8898"/>
                      <a:pt x="4171" y="8775"/>
                      <a:pt x="4021" y="8775"/>
                    </a:cubicBezTo>
                    <a:lnTo>
                      <a:pt x="4322" y="8775"/>
                    </a:lnTo>
                    <a:cubicBezTo>
                      <a:pt x="4687" y="8775"/>
                      <a:pt x="4982" y="8480"/>
                      <a:pt x="4982" y="8115"/>
                    </a:cubicBezTo>
                    <a:lnTo>
                      <a:pt x="4982" y="6146"/>
                    </a:lnTo>
                    <a:lnTo>
                      <a:pt x="4617" y="6146"/>
                    </a:lnTo>
                    <a:lnTo>
                      <a:pt x="4617" y="5240"/>
                    </a:lnTo>
                    <a:lnTo>
                      <a:pt x="4703" y="5249"/>
                    </a:lnTo>
                    <a:lnTo>
                      <a:pt x="4737" y="5249"/>
                    </a:lnTo>
                    <a:cubicBezTo>
                      <a:pt x="4982" y="5249"/>
                      <a:pt x="5191" y="5055"/>
                      <a:pt x="5210" y="4807"/>
                    </a:cubicBezTo>
                    <a:cubicBezTo>
                      <a:pt x="5228" y="4546"/>
                      <a:pt x="5032" y="4315"/>
                      <a:pt x="4770" y="4294"/>
                    </a:cubicBezTo>
                    <a:lnTo>
                      <a:pt x="3367" y="4192"/>
                    </a:lnTo>
                    <a:lnTo>
                      <a:pt x="4856" y="3799"/>
                    </a:lnTo>
                    <a:lnTo>
                      <a:pt x="4860" y="3799"/>
                    </a:lnTo>
                    <a:lnTo>
                      <a:pt x="4893" y="3787"/>
                    </a:lnTo>
                    <a:cubicBezTo>
                      <a:pt x="4899" y="3787"/>
                      <a:pt x="4903" y="3784"/>
                      <a:pt x="4906" y="3784"/>
                    </a:cubicBezTo>
                    <a:cubicBezTo>
                      <a:pt x="4918" y="3781"/>
                      <a:pt x="4924" y="3778"/>
                      <a:pt x="4936" y="3771"/>
                    </a:cubicBezTo>
                    <a:cubicBezTo>
                      <a:pt x="4939" y="3768"/>
                      <a:pt x="4946" y="3768"/>
                      <a:pt x="4952" y="3765"/>
                    </a:cubicBezTo>
                    <a:lnTo>
                      <a:pt x="4976" y="3753"/>
                    </a:lnTo>
                    <a:cubicBezTo>
                      <a:pt x="4992" y="3741"/>
                      <a:pt x="5010" y="3735"/>
                      <a:pt x="5025" y="3722"/>
                    </a:cubicBezTo>
                    <a:lnTo>
                      <a:pt x="5028" y="3722"/>
                    </a:lnTo>
                    <a:cubicBezTo>
                      <a:pt x="5035" y="3719"/>
                      <a:pt x="5044" y="3710"/>
                      <a:pt x="5047" y="3704"/>
                    </a:cubicBezTo>
                    <a:lnTo>
                      <a:pt x="5059" y="3692"/>
                    </a:lnTo>
                    <a:lnTo>
                      <a:pt x="5075" y="3676"/>
                    </a:lnTo>
                    <a:lnTo>
                      <a:pt x="5090" y="3661"/>
                    </a:lnTo>
                    <a:cubicBezTo>
                      <a:pt x="5093" y="3658"/>
                      <a:pt x="5099" y="3649"/>
                      <a:pt x="5102" y="3646"/>
                    </a:cubicBezTo>
                    <a:cubicBezTo>
                      <a:pt x="5105" y="3639"/>
                      <a:pt x="5111" y="3630"/>
                      <a:pt x="5118" y="3627"/>
                    </a:cubicBezTo>
                    <a:cubicBezTo>
                      <a:pt x="5121" y="3624"/>
                      <a:pt x="5124" y="3621"/>
                      <a:pt x="5124" y="3612"/>
                    </a:cubicBezTo>
                    <a:cubicBezTo>
                      <a:pt x="5130" y="3606"/>
                      <a:pt x="5136" y="3596"/>
                      <a:pt x="5139" y="3587"/>
                    </a:cubicBezTo>
                    <a:cubicBezTo>
                      <a:pt x="5145" y="3584"/>
                      <a:pt x="5145" y="3581"/>
                      <a:pt x="5148" y="3578"/>
                    </a:cubicBezTo>
                    <a:cubicBezTo>
                      <a:pt x="5151" y="3569"/>
                      <a:pt x="5154" y="3556"/>
                      <a:pt x="5164" y="3550"/>
                    </a:cubicBezTo>
                    <a:cubicBezTo>
                      <a:pt x="5167" y="3547"/>
                      <a:pt x="5167" y="3538"/>
                      <a:pt x="5170" y="3535"/>
                    </a:cubicBezTo>
                    <a:cubicBezTo>
                      <a:pt x="5176" y="3529"/>
                      <a:pt x="5179" y="3517"/>
                      <a:pt x="5182" y="3507"/>
                    </a:cubicBezTo>
                    <a:cubicBezTo>
                      <a:pt x="5185" y="3501"/>
                      <a:pt x="5185" y="3498"/>
                      <a:pt x="5191" y="3489"/>
                    </a:cubicBezTo>
                    <a:cubicBezTo>
                      <a:pt x="5194" y="3483"/>
                      <a:pt x="5194" y="3474"/>
                      <a:pt x="5197" y="3467"/>
                    </a:cubicBezTo>
                    <a:cubicBezTo>
                      <a:pt x="5200" y="3458"/>
                      <a:pt x="5200" y="3452"/>
                      <a:pt x="5200" y="3443"/>
                    </a:cubicBezTo>
                    <a:cubicBezTo>
                      <a:pt x="5200" y="3434"/>
                      <a:pt x="5207" y="3427"/>
                      <a:pt x="5207" y="3424"/>
                    </a:cubicBezTo>
                    <a:cubicBezTo>
                      <a:pt x="5207" y="3415"/>
                      <a:pt x="5210" y="3403"/>
                      <a:pt x="5210" y="3397"/>
                    </a:cubicBezTo>
                    <a:lnTo>
                      <a:pt x="5210" y="3384"/>
                    </a:lnTo>
                    <a:lnTo>
                      <a:pt x="5210" y="3378"/>
                    </a:lnTo>
                    <a:lnTo>
                      <a:pt x="5210" y="3348"/>
                    </a:lnTo>
                    <a:lnTo>
                      <a:pt x="5210" y="3326"/>
                    </a:lnTo>
                    <a:lnTo>
                      <a:pt x="5210" y="3305"/>
                    </a:lnTo>
                    <a:cubicBezTo>
                      <a:pt x="5210" y="3295"/>
                      <a:pt x="5210" y="3289"/>
                      <a:pt x="5207" y="3277"/>
                    </a:cubicBezTo>
                    <a:cubicBezTo>
                      <a:pt x="5207" y="3271"/>
                      <a:pt x="5200" y="3265"/>
                      <a:pt x="5200" y="3259"/>
                    </a:cubicBezTo>
                    <a:cubicBezTo>
                      <a:pt x="5200" y="3246"/>
                      <a:pt x="5197" y="3240"/>
                      <a:pt x="5194" y="3228"/>
                    </a:cubicBezTo>
                    <a:lnTo>
                      <a:pt x="5194" y="3219"/>
                    </a:lnTo>
                    <a:cubicBezTo>
                      <a:pt x="5194" y="3216"/>
                      <a:pt x="5191" y="3212"/>
                      <a:pt x="5191" y="3209"/>
                    </a:cubicBezTo>
                    <a:cubicBezTo>
                      <a:pt x="5185" y="3197"/>
                      <a:pt x="5182" y="3188"/>
                      <a:pt x="5182" y="3179"/>
                    </a:cubicBezTo>
                    <a:cubicBezTo>
                      <a:pt x="5179" y="3169"/>
                      <a:pt x="5179" y="3166"/>
                      <a:pt x="5176" y="3157"/>
                    </a:cubicBezTo>
                    <a:lnTo>
                      <a:pt x="5164" y="3136"/>
                    </a:lnTo>
                    <a:cubicBezTo>
                      <a:pt x="5161" y="3126"/>
                      <a:pt x="5154" y="3120"/>
                      <a:pt x="5151" y="3117"/>
                    </a:cubicBezTo>
                    <a:cubicBezTo>
                      <a:pt x="5148" y="3108"/>
                      <a:pt x="5145" y="3105"/>
                      <a:pt x="5139" y="3096"/>
                    </a:cubicBezTo>
                    <a:cubicBezTo>
                      <a:pt x="5136" y="3090"/>
                      <a:pt x="5133" y="3080"/>
                      <a:pt x="5124" y="3074"/>
                    </a:cubicBezTo>
                    <a:cubicBezTo>
                      <a:pt x="5121" y="3071"/>
                      <a:pt x="5118" y="3062"/>
                      <a:pt x="5114" y="3059"/>
                    </a:cubicBezTo>
                    <a:cubicBezTo>
                      <a:pt x="5108" y="3050"/>
                      <a:pt x="5102" y="3043"/>
                      <a:pt x="5099" y="3034"/>
                    </a:cubicBezTo>
                    <a:cubicBezTo>
                      <a:pt x="5093" y="3031"/>
                      <a:pt x="5090" y="3025"/>
                      <a:pt x="5087" y="3019"/>
                    </a:cubicBezTo>
                    <a:lnTo>
                      <a:pt x="5068" y="3000"/>
                    </a:lnTo>
                    <a:lnTo>
                      <a:pt x="5053" y="2985"/>
                    </a:lnTo>
                    <a:cubicBezTo>
                      <a:pt x="5044" y="2982"/>
                      <a:pt x="5041" y="2973"/>
                      <a:pt x="5032" y="2970"/>
                    </a:cubicBezTo>
                    <a:cubicBezTo>
                      <a:pt x="5025" y="2967"/>
                      <a:pt x="5022" y="2957"/>
                      <a:pt x="5013" y="2954"/>
                    </a:cubicBezTo>
                    <a:cubicBezTo>
                      <a:pt x="5010" y="2951"/>
                      <a:pt x="5001" y="2948"/>
                      <a:pt x="4998" y="2942"/>
                    </a:cubicBezTo>
                    <a:cubicBezTo>
                      <a:pt x="4992" y="2939"/>
                      <a:pt x="4982" y="2936"/>
                      <a:pt x="4976" y="2930"/>
                    </a:cubicBezTo>
                    <a:cubicBezTo>
                      <a:pt x="4970" y="2924"/>
                      <a:pt x="4964" y="2921"/>
                      <a:pt x="4961" y="2918"/>
                    </a:cubicBezTo>
                    <a:lnTo>
                      <a:pt x="4936" y="2905"/>
                    </a:lnTo>
                    <a:cubicBezTo>
                      <a:pt x="4930" y="2902"/>
                      <a:pt x="4924" y="2902"/>
                      <a:pt x="4918" y="2896"/>
                    </a:cubicBezTo>
                    <a:cubicBezTo>
                      <a:pt x="4909" y="2893"/>
                      <a:pt x="4903" y="2890"/>
                      <a:pt x="4893" y="2890"/>
                    </a:cubicBezTo>
                    <a:cubicBezTo>
                      <a:pt x="4887" y="2887"/>
                      <a:pt x="4878" y="2887"/>
                      <a:pt x="4875" y="2884"/>
                    </a:cubicBezTo>
                    <a:cubicBezTo>
                      <a:pt x="4869" y="2878"/>
                      <a:pt x="4860" y="2878"/>
                      <a:pt x="4853" y="2875"/>
                    </a:cubicBezTo>
                    <a:cubicBezTo>
                      <a:pt x="4844" y="2871"/>
                      <a:pt x="4838" y="2871"/>
                      <a:pt x="4826" y="2868"/>
                    </a:cubicBezTo>
                    <a:cubicBezTo>
                      <a:pt x="4817" y="2868"/>
                      <a:pt x="4813" y="2862"/>
                      <a:pt x="4807" y="2862"/>
                    </a:cubicBezTo>
                    <a:cubicBezTo>
                      <a:pt x="4795" y="2862"/>
                      <a:pt x="4786" y="2859"/>
                      <a:pt x="4777" y="2859"/>
                    </a:cubicBezTo>
                    <a:lnTo>
                      <a:pt x="4764" y="2859"/>
                    </a:lnTo>
                    <a:lnTo>
                      <a:pt x="3293" y="2736"/>
                    </a:lnTo>
                    <a:lnTo>
                      <a:pt x="4844" y="2328"/>
                    </a:lnTo>
                    <a:lnTo>
                      <a:pt x="4847" y="2328"/>
                    </a:lnTo>
                    <a:cubicBezTo>
                      <a:pt x="4860" y="2325"/>
                      <a:pt x="4869" y="2322"/>
                      <a:pt x="4878" y="2319"/>
                    </a:cubicBezTo>
                    <a:cubicBezTo>
                      <a:pt x="4884" y="2319"/>
                      <a:pt x="4890" y="2312"/>
                      <a:pt x="4893" y="2312"/>
                    </a:cubicBezTo>
                    <a:cubicBezTo>
                      <a:pt x="4903" y="2309"/>
                      <a:pt x="4915" y="2306"/>
                      <a:pt x="4921" y="2303"/>
                    </a:cubicBezTo>
                    <a:cubicBezTo>
                      <a:pt x="4924" y="2297"/>
                      <a:pt x="4933" y="2297"/>
                      <a:pt x="4936" y="2294"/>
                    </a:cubicBezTo>
                    <a:cubicBezTo>
                      <a:pt x="4946" y="2291"/>
                      <a:pt x="4952" y="2288"/>
                      <a:pt x="4955" y="2282"/>
                    </a:cubicBezTo>
                    <a:cubicBezTo>
                      <a:pt x="4964" y="2279"/>
                      <a:pt x="4970" y="2276"/>
                      <a:pt x="4976" y="2272"/>
                    </a:cubicBezTo>
                    <a:cubicBezTo>
                      <a:pt x="4979" y="2266"/>
                      <a:pt x="4982" y="2266"/>
                      <a:pt x="4985" y="2263"/>
                    </a:cubicBezTo>
                    <a:cubicBezTo>
                      <a:pt x="5013" y="2245"/>
                      <a:pt x="5041" y="2226"/>
                      <a:pt x="5059" y="2202"/>
                    </a:cubicBezTo>
                    <a:lnTo>
                      <a:pt x="5075" y="2186"/>
                    </a:lnTo>
                    <a:lnTo>
                      <a:pt x="5087" y="2174"/>
                    </a:lnTo>
                    <a:cubicBezTo>
                      <a:pt x="5093" y="2168"/>
                      <a:pt x="5099" y="2159"/>
                      <a:pt x="5105" y="2153"/>
                    </a:cubicBezTo>
                    <a:cubicBezTo>
                      <a:pt x="5108" y="2150"/>
                      <a:pt x="5108" y="2143"/>
                      <a:pt x="5114" y="2140"/>
                    </a:cubicBezTo>
                    <a:cubicBezTo>
                      <a:pt x="5121" y="2134"/>
                      <a:pt x="5124" y="2122"/>
                      <a:pt x="5133" y="2113"/>
                    </a:cubicBezTo>
                    <a:cubicBezTo>
                      <a:pt x="5136" y="2110"/>
                      <a:pt x="5136" y="2107"/>
                      <a:pt x="5136" y="2104"/>
                    </a:cubicBezTo>
                    <a:cubicBezTo>
                      <a:pt x="5139" y="2091"/>
                      <a:pt x="5148" y="2082"/>
                      <a:pt x="5151" y="2073"/>
                    </a:cubicBezTo>
                    <a:cubicBezTo>
                      <a:pt x="5151" y="2067"/>
                      <a:pt x="5154" y="2064"/>
                      <a:pt x="5154" y="2061"/>
                    </a:cubicBezTo>
                    <a:cubicBezTo>
                      <a:pt x="5161" y="2051"/>
                      <a:pt x="5164" y="2042"/>
                      <a:pt x="5167" y="2030"/>
                    </a:cubicBezTo>
                    <a:cubicBezTo>
                      <a:pt x="5170" y="2027"/>
                      <a:pt x="5170" y="2018"/>
                      <a:pt x="5170" y="2014"/>
                    </a:cubicBezTo>
                    <a:cubicBezTo>
                      <a:pt x="5176" y="2005"/>
                      <a:pt x="5176" y="1999"/>
                      <a:pt x="5179" y="1987"/>
                    </a:cubicBezTo>
                    <a:cubicBezTo>
                      <a:pt x="5182" y="1981"/>
                      <a:pt x="5182" y="1971"/>
                      <a:pt x="5182" y="1965"/>
                    </a:cubicBezTo>
                    <a:cubicBezTo>
                      <a:pt x="5182" y="1956"/>
                      <a:pt x="5185" y="1953"/>
                      <a:pt x="5185" y="1944"/>
                    </a:cubicBezTo>
                    <a:cubicBezTo>
                      <a:pt x="5185" y="1935"/>
                      <a:pt x="5191" y="1925"/>
                      <a:pt x="5191" y="1913"/>
                    </a:cubicBezTo>
                    <a:lnTo>
                      <a:pt x="5191" y="1904"/>
                    </a:lnTo>
                    <a:lnTo>
                      <a:pt x="5191" y="1898"/>
                    </a:lnTo>
                    <a:lnTo>
                      <a:pt x="5191" y="1867"/>
                    </a:lnTo>
                    <a:lnTo>
                      <a:pt x="5191" y="1852"/>
                    </a:lnTo>
                    <a:cubicBezTo>
                      <a:pt x="5191" y="1846"/>
                      <a:pt x="5191" y="1836"/>
                      <a:pt x="5185" y="1830"/>
                    </a:cubicBezTo>
                    <a:cubicBezTo>
                      <a:pt x="5185" y="1821"/>
                      <a:pt x="5185" y="1815"/>
                      <a:pt x="5182" y="1803"/>
                    </a:cubicBezTo>
                    <a:cubicBezTo>
                      <a:pt x="5182" y="1799"/>
                      <a:pt x="5179" y="1790"/>
                      <a:pt x="5179" y="1787"/>
                    </a:cubicBezTo>
                    <a:cubicBezTo>
                      <a:pt x="5176" y="1775"/>
                      <a:pt x="5176" y="1766"/>
                      <a:pt x="5170" y="1756"/>
                    </a:cubicBezTo>
                    <a:lnTo>
                      <a:pt x="5170" y="1753"/>
                    </a:lnTo>
                    <a:cubicBezTo>
                      <a:pt x="5170" y="1750"/>
                      <a:pt x="5167" y="1744"/>
                      <a:pt x="5167" y="1741"/>
                    </a:cubicBezTo>
                    <a:cubicBezTo>
                      <a:pt x="5164" y="1729"/>
                      <a:pt x="5161" y="1720"/>
                      <a:pt x="5154" y="1710"/>
                    </a:cubicBezTo>
                    <a:cubicBezTo>
                      <a:pt x="5151" y="1707"/>
                      <a:pt x="5151" y="1698"/>
                      <a:pt x="5148" y="1695"/>
                    </a:cubicBezTo>
                    <a:cubicBezTo>
                      <a:pt x="5145" y="1689"/>
                      <a:pt x="5139" y="1680"/>
                      <a:pt x="5136" y="1667"/>
                    </a:cubicBezTo>
                    <a:cubicBezTo>
                      <a:pt x="5133" y="1661"/>
                      <a:pt x="5130" y="1652"/>
                      <a:pt x="5124" y="1649"/>
                    </a:cubicBezTo>
                    <a:cubicBezTo>
                      <a:pt x="5121" y="1643"/>
                      <a:pt x="5118" y="1637"/>
                      <a:pt x="5114" y="1630"/>
                    </a:cubicBezTo>
                    <a:cubicBezTo>
                      <a:pt x="5108" y="1621"/>
                      <a:pt x="5105" y="1615"/>
                      <a:pt x="5099" y="1606"/>
                    </a:cubicBezTo>
                    <a:cubicBezTo>
                      <a:pt x="5093" y="1603"/>
                      <a:pt x="5090" y="1597"/>
                      <a:pt x="5087" y="1591"/>
                    </a:cubicBezTo>
                    <a:cubicBezTo>
                      <a:pt x="5084" y="1584"/>
                      <a:pt x="5075" y="1575"/>
                      <a:pt x="5071" y="1569"/>
                    </a:cubicBezTo>
                    <a:cubicBezTo>
                      <a:pt x="5068" y="1566"/>
                      <a:pt x="5062" y="1557"/>
                      <a:pt x="5059" y="1554"/>
                    </a:cubicBezTo>
                    <a:lnTo>
                      <a:pt x="5041" y="1535"/>
                    </a:lnTo>
                    <a:lnTo>
                      <a:pt x="5025" y="1520"/>
                    </a:lnTo>
                    <a:cubicBezTo>
                      <a:pt x="5022" y="1514"/>
                      <a:pt x="5013" y="1508"/>
                      <a:pt x="5007" y="1505"/>
                    </a:cubicBezTo>
                    <a:cubicBezTo>
                      <a:pt x="4998" y="1498"/>
                      <a:pt x="4995" y="1492"/>
                      <a:pt x="4985" y="1489"/>
                    </a:cubicBezTo>
                    <a:cubicBezTo>
                      <a:pt x="4982" y="1483"/>
                      <a:pt x="4976" y="1480"/>
                      <a:pt x="4970" y="1477"/>
                    </a:cubicBezTo>
                    <a:cubicBezTo>
                      <a:pt x="4964" y="1474"/>
                      <a:pt x="4955" y="1465"/>
                      <a:pt x="4949" y="1462"/>
                    </a:cubicBezTo>
                    <a:cubicBezTo>
                      <a:pt x="4946" y="1458"/>
                      <a:pt x="4936" y="1452"/>
                      <a:pt x="4933" y="1452"/>
                    </a:cubicBezTo>
                    <a:lnTo>
                      <a:pt x="4909" y="1443"/>
                    </a:lnTo>
                    <a:cubicBezTo>
                      <a:pt x="4906" y="1437"/>
                      <a:pt x="4899" y="1437"/>
                      <a:pt x="4893" y="1434"/>
                    </a:cubicBezTo>
                    <a:lnTo>
                      <a:pt x="4872" y="1422"/>
                    </a:lnTo>
                    <a:cubicBezTo>
                      <a:pt x="4863" y="1419"/>
                      <a:pt x="4856" y="1419"/>
                      <a:pt x="4853" y="1415"/>
                    </a:cubicBezTo>
                    <a:cubicBezTo>
                      <a:pt x="4844" y="1412"/>
                      <a:pt x="4838" y="1412"/>
                      <a:pt x="4829" y="1406"/>
                    </a:cubicBezTo>
                    <a:cubicBezTo>
                      <a:pt x="4823" y="1403"/>
                      <a:pt x="4810" y="1403"/>
                      <a:pt x="4801" y="1400"/>
                    </a:cubicBezTo>
                    <a:cubicBezTo>
                      <a:pt x="4795" y="1400"/>
                      <a:pt x="4792" y="1397"/>
                      <a:pt x="4783" y="1397"/>
                    </a:cubicBezTo>
                    <a:cubicBezTo>
                      <a:pt x="4770" y="1397"/>
                      <a:pt x="4761" y="1391"/>
                      <a:pt x="4749" y="1391"/>
                    </a:cubicBezTo>
                    <a:lnTo>
                      <a:pt x="4730" y="1391"/>
                    </a:lnTo>
                    <a:lnTo>
                      <a:pt x="3413" y="1308"/>
                    </a:lnTo>
                    <a:lnTo>
                      <a:pt x="4826" y="936"/>
                    </a:lnTo>
                    <a:cubicBezTo>
                      <a:pt x="5078" y="869"/>
                      <a:pt x="5231" y="608"/>
                      <a:pt x="5164" y="356"/>
                    </a:cubicBezTo>
                    <a:cubicBezTo>
                      <a:pt x="5110" y="143"/>
                      <a:pt x="4919" y="1"/>
                      <a:pt x="47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3349124" y="701582"/>
                <a:ext cx="83725" cy="28343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901" extrusionOk="0">
                    <a:moveTo>
                      <a:pt x="246" y="0"/>
                    </a:moveTo>
                    <a:cubicBezTo>
                      <a:pt x="108" y="16"/>
                      <a:pt x="0" y="132"/>
                      <a:pt x="0" y="274"/>
                    </a:cubicBezTo>
                    <a:cubicBezTo>
                      <a:pt x="0" y="301"/>
                      <a:pt x="6" y="329"/>
                      <a:pt x="6" y="350"/>
                    </a:cubicBezTo>
                    <a:cubicBezTo>
                      <a:pt x="9" y="390"/>
                      <a:pt x="16" y="424"/>
                      <a:pt x="28" y="458"/>
                    </a:cubicBezTo>
                    <a:cubicBezTo>
                      <a:pt x="28" y="461"/>
                      <a:pt x="31" y="467"/>
                      <a:pt x="31" y="467"/>
                    </a:cubicBezTo>
                    <a:cubicBezTo>
                      <a:pt x="43" y="501"/>
                      <a:pt x="59" y="535"/>
                      <a:pt x="77" y="569"/>
                    </a:cubicBezTo>
                    <a:cubicBezTo>
                      <a:pt x="98" y="605"/>
                      <a:pt x="120" y="639"/>
                      <a:pt x="148" y="670"/>
                    </a:cubicBezTo>
                    <a:cubicBezTo>
                      <a:pt x="169" y="698"/>
                      <a:pt x="194" y="719"/>
                      <a:pt x="215" y="744"/>
                    </a:cubicBezTo>
                    <a:cubicBezTo>
                      <a:pt x="221" y="747"/>
                      <a:pt x="227" y="750"/>
                      <a:pt x="231" y="759"/>
                    </a:cubicBezTo>
                    <a:cubicBezTo>
                      <a:pt x="252" y="777"/>
                      <a:pt x="274" y="793"/>
                      <a:pt x="298" y="802"/>
                    </a:cubicBezTo>
                    <a:cubicBezTo>
                      <a:pt x="323" y="817"/>
                      <a:pt x="350" y="836"/>
                      <a:pt x="378" y="845"/>
                    </a:cubicBezTo>
                    <a:lnTo>
                      <a:pt x="436" y="870"/>
                    </a:lnTo>
                    <a:cubicBezTo>
                      <a:pt x="439" y="870"/>
                      <a:pt x="442" y="873"/>
                      <a:pt x="442" y="873"/>
                    </a:cubicBezTo>
                    <a:cubicBezTo>
                      <a:pt x="476" y="885"/>
                      <a:pt x="516" y="891"/>
                      <a:pt x="550" y="897"/>
                    </a:cubicBezTo>
                    <a:cubicBezTo>
                      <a:pt x="578" y="900"/>
                      <a:pt x="599" y="900"/>
                      <a:pt x="627" y="900"/>
                    </a:cubicBezTo>
                    <a:lnTo>
                      <a:pt x="2716" y="900"/>
                    </a:lnTo>
                    <a:cubicBezTo>
                      <a:pt x="3066" y="900"/>
                      <a:pt x="3345" y="621"/>
                      <a:pt x="3345" y="271"/>
                    </a:cubicBezTo>
                    <a:cubicBezTo>
                      <a:pt x="3348" y="123"/>
                      <a:pt x="3225" y="0"/>
                      <a:pt x="3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7" name="Google Shape;2147;p52"/>
            <p:cNvSpPr/>
            <p:nvPr/>
          </p:nvSpPr>
          <p:spPr>
            <a:xfrm>
              <a:off x="197341" y="229901"/>
              <a:ext cx="531836" cy="124904"/>
            </a:xfrm>
            <a:custGeom>
              <a:avLst/>
              <a:gdLst/>
              <a:ahLst/>
              <a:cxnLst/>
              <a:rect l="l" t="t" r="r" b="b"/>
              <a:pathLst>
                <a:path w="5216" h="1225" extrusionOk="0">
                  <a:moveTo>
                    <a:pt x="494" y="1"/>
                  </a:moveTo>
                  <a:cubicBezTo>
                    <a:pt x="242" y="1"/>
                    <a:pt x="33" y="194"/>
                    <a:pt x="22" y="444"/>
                  </a:cubicBezTo>
                  <a:cubicBezTo>
                    <a:pt x="0" y="708"/>
                    <a:pt x="200" y="936"/>
                    <a:pt x="461" y="951"/>
                  </a:cubicBezTo>
                  <a:lnTo>
                    <a:pt x="4691" y="1224"/>
                  </a:lnTo>
                  <a:lnTo>
                    <a:pt x="4718" y="1224"/>
                  </a:lnTo>
                  <a:cubicBezTo>
                    <a:pt x="4967" y="1224"/>
                    <a:pt x="5176" y="1034"/>
                    <a:pt x="5197" y="785"/>
                  </a:cubicBezTo>
                  <a:cubicBezTo>
                    <a:pt x="5216" y="521"/>
                    <a:pt x="5016" y="294"/>
                    <a:pt x="4755" y="278"/>
                  </a:cubicBezTo>
                  <a:lnTo>
                    <a:pt x="528" y="2"/>
                  </a:lnTo>
                  <a:cubicBezTo>
                    <a:pt x="517" y="1"/>
                    <a:pt x="506" y="1"/>
                    <a:pt x="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196933" y="371121"/>
              <a:ext cx="532550" cy="133061"/>
            </a:xfrm>
            <a:custGeom>
              <a:avLst/>
              <a:gdLst/>
              <a:ahLst/>
              <a:cxnLst/>
              <a:rect l="l" t="t" r="r" b="b"/>
              <a:pathLst>
                <a:path w="5223" h="1305" extrusionOk="0">
                  <a:moveTo>
                    <a:pt x="499" y="1"/>
                  </a:moveTo>
                  <a:cubicBezTo>
                    <a:pt x="255" y="1"/>
                    <a:pt x="46" y="188"/>
                    <a:pt x="26" y="435"/>
                  </a:cubicBezTo>
                  <a:cubicBezTo>
                    <a:pt x="1" y="697"/>
                    <a:pt x="198" y="927"/>
                    <a:pt x="459" y="951"/>
                  </a:cubicBezTo>
                  <a:lnTo>
                    <a:pt x="4685" y="1305"/>
                  </a:lnTo>
                  <a:lnTo>
                    <a:pt x="4722" y="1305"/>
                  </a:lnTo>
                  <a:cubicBezTo>
                    <a:pt x="4965" y="1305"/>
                    <a:pt x="5177" y="1117"/>
                    <a:pt x="5198" y="872"/>
                  </a:cubicBezTo>
                  <a:cubicBezTo>
                    <a:pt x="5223" y="611"/>
                    <a:pt x="5026" y="380"/>
                    <a:pt x="4765" y="356"/>
                  </a:cubicBezTo>
                  <a:lnTo>
                    <a:pt x="539" y="2"/>
                  </a:lnTo>
                  <a:cubicBezTo>
                    <a:pt x="525" y="1"/>
                    <a:pt x="512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197341" y="521211"/>
              <a:ext cx="531836" cy="128677"/>
            </a:xfrm>
            <a:custGeom>
              <a:avLst/>
              <a:gdLst/>
              <a:ahLst/>
              <a:cxnLst/>
              <a:rect l="l" t="t" r="r" b="b"/>
              <a:pathLst>
                <a:path w="5216" h="1262" extrusionOk="0">
                  <a:moveTo>
                    <a:pt x="492" y="0"/>
                  </a:moveTo>
                  <a:cubicBezTo>
                    <a:pt x="242" y="0"/>
                    <a:pt x="39" y="190"/>
                    <a:pt x="18" y="438"/>
                  </a:cubicBezTo>
                  <a:cubicBezTo>
                    <a:pt x="0" y="705"/>
                    <a:pt x="197" y="929"/>
                    <a:pt x="458" y="951"/>
                  </a:cubicBezTo>
                  <a:lnTo>
                    <a:pt x="4684" y="1261"/>
                  </a:lnTo>
                  <a:lnTo>
                    <a:pt x="4718" y="1261"/>
                  </a:lnTo>
                  <a:cubicBezTo>
                    <a:pt x="4967" y="1261"/>
                    <a:pt x="5173" y="1068"/>
                    <a:pt x="5194" y="822"/>
                  </a:cubicBezTo>
                  <a:cubicBezTo>
                    <a:pt x="5216" y="558"/>
                    <a:pt x="5019" y="330"/>
                    <a:pt x="4758" y="312"/>
                  </a:cubicBezTo>
                  <a:lnTo>
                    <a:pt x="531" y="2"/>
                  </a:lnTo>
                  <a:cubicBezTo>
                    <a:pt x="518" y="1"/>
                    <a:pt x="505" y="0"/>
                    <a:pt x="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193568" y="407012"/>
              <a:ext cx="537852" cy="209941"/>
            </a:xfrm>
            <a:custGeom>
              <a:avLst/>
              <a:gdLst/>
              <a:ahLst/>
              <a:cxnLst/>
              <a:rect l="l" t="t" r="r" b="b"/>
              <a:pathLst>
                <a:path w="5275" h="2059" extrusionOk="0">
                  <a:moveTo>
                    <a:pt x="4750" y="1"/>
                  </a:moveTo>
                  <a:cubicBezTo>
                    <a:pt x="4710" y="1"/>
                    <a:pt x="4670" y="6"/>
                    <a:pt x="4629" y="16"/>
                  </a:cubicBezTo>
                  <a:lnTo>
                    <a:pt x="403" y="1125"/>
                  </a:lnTo>
                  <a:cubicBezTo>
                    <a:pt x="151" y="1189"/>
                    <a:pt x="0" y="1450"/>
                    <a:pt x="65" y="1705"/>
                  </a:cubicBezTo>
                  <a:cubicBezTo>
                    <a:pt x="123" y="1917"/>
                    <a:pt x="313" y="2059"/>
                    <a:pt x="525" y="2059"/>
                  </a:cubicBezTo>
                  <a:cubicBezTo>
                    <a:pt x="568" y="2059"/>
                    <a:pt x="605" y="2055"/>
                    <a:pt x="645" y="2043"/>
                  </a:cubicBezTo>
                  <a:lnTo>
                    <a:pt x="4872" y="934"/>
                  </a:lnTo>
                  <a:cubicBezTo>
                    <a:pt x="5124" y="867"/>
                    <a:pt x="5274" y="606"/>
                    <a:pt x="5210" y="354"/>
                  </a:cubicBezTo>
                  <a:cubicBezTo>
                    <a:pt x="5156" y="139"/>
                    <a:pt x="4962" y="1"/>
                    <a:pt x="4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193568" y="257636"/>
              <a:ext cx="537852" cy="210247"/>
            </a:xfrm>
            <a:custGeom>
              <a:avLst/>
              <a:gdLst/>
              <a:ahLst/>
              <a:cxnLst/>
              <a:rect l="l" t="t" r="r" b="b"/>
              <a:pathLst>
                <a:path w="5275" h="2062" extrusionOk="0">
                  <a:moveTo>
                    <a:pt x="4748" y="1"/>
                  </a:moveTo>
                  <a:cubicBezTo>
                    <a:pt x="4709" y="1"/>
                    <a:pt x="4669" y="6"/>
                    <a:pt x="4629" y="16"/>
                  </a:cubicBezTo>
                  <a:lnTo>
                    <a:pt x="403" y="1128"/>
                  </a:lnTo>
                  <a:cubicBezTo>
                    <a:pt x="151" y="1192"/>
                    <a:pt x="0" y="1453"/>
                    <a:pt x="65" y="1708"/>
                  </a:cubicBezTo>
                  <a:cubicBezTo>
                    <a:pt x="123" y="1917"/>
                    <a:pt x="313" y="2061"/>
                    <a:pt x="525" y="2061"/>
                  </a:cubicBezTo>
                  <a:cubicBezTo>
                    <a:pt x="568" y="2061"/>
                    <a:pt x="605" y="2055"/>
                    <a:pt x="645" y="2043"/>
                  </a:cubicBezTo>
                  <a:lnTo>
                    <a:pt x="4872" y="934"/>
                  </a:lnTo>
                  <a:cubicBezTo>
                    <a:pt x="5124" y="870"/>
                    <a:pt x="5274" y="608"/>
                    <a:pt x="5210" y="357"/>
                  </a:cubicBezTo>
                  <a:cubicBezTo>
                    <a:pt x="5155" y="141"/>
                    <a:pt x="4961" y="1"/>
                    <a:pt x="4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193568" y="116110"/>
              <a:ext cx="537852" cy="209839"/>
            </a:xfrm>
            <a:custGeom>
              <a:avLst/>
              <a:gdLst/>
              <a:ahLst/>
              <a:cxnLst/>
              <a:rect l="l" t="t" r="r" b="b"/>
              <a:pathLst>
                <a:path w="5275" h="2058" extrusionOk="0">
                  <a:moveTo>
                    <a:pt x="4749" y="0"/>
                  </a:moveTo>
                  <a:cubicBezTo>
                    <a:pt x="4709" y="0"/>
                    <a:pt x="4669" y="5"/>
                    <a:pt x="4629" y="15"/>
                  </a:cubicBezTo>
                  <a:lnTo>
                    <a:pt x="403" y="1124"/>
                  </a:lnTo>
                  <a:cubicBezTo>
                    <a:pt x="151" y="1192"/>
                    <a:pt x="0" y="1453"/>
                    <a:pt x="65" y="1705"/>
                  </a:cubicBezTo>
                  <a:cubicBezTo>
                    <a:pt x="123" y="1917"/>
                    <a:pt x="313" y="2058"/>
                    <a:pt x="525" y="2058"/>
                  </a:cubicBezTo>
                  <a:cubicBezTo>
                    <a:pt x="568" y="2058"/>
                    <a:pt x="605" y="2055"/>
                    <a:pt x="645" y="2043"/>
                  </a:cubicBezTo>
                  <a:lnTo>
                    <a:pt x="4872" y="934"/>
                  </a:lnTo>
                  <a:cubicBezTo>
                    <a:pt x="5124" y="869"/>
                    <a:pt x="5274" y="608"/>
                    <a:pt x="5210" y="353"/>
                  </a:cubicBezTo>
                  <a:cubicBezTo>
                    <a:pt x="5155" y="141"/>
                    <a:pt x="4961" y="0"/>
                    <a:pt x="4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264637" y="527329"/>
              <a:ext cx="97170" cy="262248"/>
            </a:xfrm>
            <a:custGeom>
              <a:avLst/>
              <a:gdLst/>
              <a:ahLst/>
              <a:cxnLst/>
              <a:rect l="l" t="t" r="r" b="b"/>
              <a:pathLst>
                <a:path w="953" h="2572" extrusionOk="0">
                  <a:moveTo>
                    <a:pt x="477" y="0"/>
                  </a:moveTo>
                  <a:cubicBezTo>
                    <a:pt x="212" y="0"/>
                    <a:pt x="0" y="215"/>
                    <a:pt x="0" y="476"/>
                  </a:cubicBezTo>
                  <a:lnTo>
                    <a:pt x="0" y="2095"/>
                  </a:lnTo>
                  <a:cubicBezTo>
                    <a:pt x="0" y="2359"/>
                    <a:pt x="215" y="2571"/>
                    <a:pt x="477" y="2571"/>
                  </a:cubicBezTo>
                  <a:cubicBezTo>
                    <a:pt x="738" y="2571"/>
                    <a:pt x="950" y="2359"/>
                    <a:pt x="953" y="2095"/>
                  </a:cubicBezTo>
                  <a:lnTo>
                    <a:pt x="953" y="476"/>
                  </a:lnTo>
                  <a:cubicBezTo>
                    <a:pt x="953" y="209"/>
                    <a:pt x="738" y="0"/>
                    <a:pt x="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569405" y="580554"/>
              <a:ext cx="97170" cy="215549"/>
            </a:xfrm>
            <a:custGeom>
              <a:avLst/>
              <a:gdLst/>
              <a:ahLst/>
              <a:cxnLst/>
              <a:rect l="l" t="t" r="r" b="b"/>
              <a:pathLst>
                <a:path w="953" h="2114" extrusionOk="0">
                  <a:moveTo>
                    <a:pt x="476" y="0"/>
                  </a:moveTo>
                  <a:cubicBezTo>
                    <a:pt x="209" y="0"/>
                    <a:pt x="0" y="215"/>
                    <a:pt x="0" y="476"/>
                  </a:cubicBezTo>
                  <a:lnTo>
                    <a:pt x="0" y="1637"/>
                  </a:lnTo>
                  <a:cubicBezTo>
                    <a:pt x="0" y="1905"/>
                    <a:pt x="215" y="2114"/>
                    <a:pt x="476" y="2114"/>
                  </a:cubicBezTo>
                  <a:cubicBezTo>
                    <a:pt x="737" y="2114"/>
                    <a:pt x="952" y="1899"/>
                    <a:pt x="952" y="1637"/>
                  </a:cubicBezTo>
                  <a:lnTo>
                    <a:pt x="952" y="476"/>
                  </a:lnTo>
                  <a:cubicBezTo>
                    <a:pt x="952" y="209"/>
                    <a:pt x="741" y="0"/>
                    <a:pt x="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291555" y="1214154"/>
              <a:ext cx="342084" cy="92174"/>
            </a:xfrm>
            <a:custGeom>
              <a:avLst/>
              <a:gdLst/>
              <a:ahLst/>
              <a:cxnLst/>
              <a:rect l="l" t="t" r="r" b="b"/>
              <a:pathLst>
                <a:path w="3355" h="904" extrusionOk="0">
                  <a:moveTo>
                    <a:pt x="274" y="0"/>
                  </a:moveTo>
                  <a:cubicBezTo>
                    <a:pt x="123" y="0"/>
                    <a:pt x="1" y="123"/>
                    <a:pt x="1" y="274"/>
                  </a:cubicBezTo>
                  <a:cubicBezTo>
                    <a:pt x="1" y="624"/>
                    <a:pt x="283" y="903"/>
                    <a:pt x="630" y="903"/>
                  </a:cubicBezTo>
                  <a:lnTo>
                    <a:pt x="2725" y="903"/>
                  </a:lnTo>
                  <a:cubicBezTo>
                    <a:pt x="3075" y="903"/>
                    <a:pt x="3355" y="624"/>
                    <a:pt x="3355" y="274"/>
                  </a:cubicBezTo>
                  <a:cubicBezTo>
                    <a:pt x="3355" y="123"/>
                    <a:pt x="3232" y="0"/>
                    <a:pt x="3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292167" y="1111681"/>
              <a:ext cx="341472" cy="95335"/>
            </a:xfrm>
            <a:custGeom>
              <a:avLst/>
              <a:gdLst/>
              <a:ahLst/>
              <a:cxnLst/>
              <a:rect l="l" t="t" r="r" b="b"/>
              <a:pathLst>
                <a:path w="3349" h="935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lnTo>
                    <a:pt x="1" y="661"/>
                  </a:lnTo>
                  <a:cubicBezTo>
                    <a:pt x="1" y="812"/>
                    <a:pt x="124" y="935"/>
                    <a:pt x="274" y="935"/>
                  </a:cubicBezTo>
                  <a:lnTo>
                    <a:pt x="3076" y="935"/>
                  </a:lnTo>
                  <a:cubicBezTo>
                    <a:pt x="3226" y="935"/>
                    <a:pt x="3349" y="812"/>
                    <a:pt x="3349" y="661"/>
                  </a:cubicBezTo>
                  <a:lnTo>
                    <a:pt x="3349" y="274"/>
                  </a:lnTo>
                  <a:cubicBezTo>
                    <a:pt x="3349" y="124"/>
                    <a:pt x="3226" y="1"/>
                    <a:pt x="3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292167" y="1009615"/>
              <a:ext cx="341472" cy="95029"/>
            </a:xfrm>
            <a:custGeom>
              <a:avLst/>
              <a:gdLst/>
              <a:ahLst/>
              <a:cxnLst/>
              <a:rect l="l" t="t" r="r" b="b"/>
              <a:pathLst>
                <a:path w="3349" h="932" extrusionOk="0">
                  <a:moveTo>
                    <a:pt x="274" y="0"/>
                  </a:moveTo>
                  <a:cubicBezTo>
                    <a:pt x="124" y="0"/>
                    <a:pt x="1" y="120"/>
                    <a:pt x="1" y="271"/>
                  </a:cubicBezTo>
                  <a:lnTo>
                    <a:pt x="1" y="661"/>
                  </a:lnTo>
                  <a:cubicBezTo>
                    <a:pt x="1" y="808"/>
                    <a:pt x="124" y="931"/>
                    <a:pt x="274" y="931"/>
                  </a:cubicBezTo>
                  <a:lnTo>
                    <a:pt x="3076" y="931"/>
                  </a:lnTo>
                  <a:cubicBezTo>
                    <a:pt x="3226" y="931"/>
                    <a:pt x="3349" y="808"/>
                    <a:pt x="3349" y="661"/>
                  </a:cubicBezTo>
                  <a:lnTo>
                    <a:pt x="3349" y="271"/>
                  </a:lnTo>
                  <a:cubicBezTo>
                    <a:pt x="3349" y="123"/>
                    <a:pt x="3226" y="0"/>
                    <a:pt x="3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292167" y="1009615"/>
              <a:ext cx="170787" cy="95029"/>
            </a:xfrm>
            <a:custGeom>
              <a:avLst/>
              <a:gdLst/>
              <a:ahLst/>
              <a:cxnLst/>
              <a:rect l="l" t="t" r="r" b="b"/>
              <a:pathLst>
                <a:path w="1675" h="932" extrusionOk="0">
                  <a:moveTo>
                    <a:pt x="274" y="0"/>
                  </a:moveTo>
                  <a:cubicBezTo>
                    <a:pt x="124" y="0"/>
                    <a:pt x="1" y="123"/>
                    <a:pt x="1" y="271"/>
                  </a:cubicBezTo>
                  <a:lnTo>
                    <a:pt x="1" y="661"/>
                  </a:lnTo>
                  <a:cubicBezTo>
                    <a:pt x="1" y="808"/>
                    <a:pt x="124" y="931"/>
                    <a:pt x="274" y="931"/>
                  </a:cubicBezTo>
                  <a:lnTo>
                    <a:pt x="1675" y="931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292167" y="1111681"/>
              <a:ext cx="170787" cy="95335"/>
            </a:xfrm>
            <a:custGeom>
              <a:avLst/>
              <a:gdLst/>
              <a:ahLst/>
              <a:cxnLst/>
              <a:rect l="l" t="t" r="r" b="b"/>
              <a:pathLst>
                <a:path w="1675" h="935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lnTo>
                    <a:pt x="1" y="661"/>
                  </a:lnTo>
                  <a:cubicBezTo>
                    <a:pt x="1" y="812"/>
                    <a:pt x="124" y="935"/>
                    <a:pt x="274" y="935"/>
                  </a:cubicBezTo>
                  <a:lnTo>
                    <a:pt x="1675" y="935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292167" y="1214154"/>
              <a:ext cx="170787" cy="92174"/>
            </a:xfrm>
            <a:custGeom>
              <a:avLst/>
              <a:gdLst/>
              <a:ahLst/>
              <a:cxnLst/>
              <a:rect l="l" t="t" r="r" b="b"/>
              <a:pathLst>
                <a:path w="1675" h="904" extrusionOk="0">
                  <a:moveTo>
                    <a:pt x="274" y="0"/>
                  </a:moveTo>
                  <a:cubicBezTo>
                    <a:pt x="124" y="0"/>
                    <a:pt x="1" y="123"/>
                    <a:pt x="1" y="274"/>
                  </a:cubicBezTo>
                  <a:cubicBezTo>
                    <a:pt x="1" y="624"/>
                    <a:pt x="280" y="903"/>
                    <a:pt x="630" y="903"/>
                  </a:cubicBezTo>
                  <a:lnTo>
                    <a:pt x="1675" y="903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222016" y="740840"/>
              <a:ext cx="240937" cy="268875"/>
            </a:xfrm>
            <a:custGeom>
              <a:avLst/>
              <a:gdLst/>
              <a:ahLst/>
              <a:cxnLst/>
              <a:rect l="l" t="t" r="r" b="b"/>
              <a:pathLst>
                <a:path w="2363" h="2637" extrusionOk="0">
                  <a:moveTo>
                    <a:pt x="1" y="1"/>
                  </a:moveTo>
                  <a:lnTo>
                    <a:pt x="1" y="1976"/>
                  </a:lnTo>
                  <a:cubicBezTo>
                    <a:pt x="1" y="2339"/>
                    <a:pt x="296" y="2636"/>
                    <a:pt x="661" y="2636"/>
                  </a:cubicBezTo>
                  <a:lnTo>
                    <a:pt x="2363" y="263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462853" y="740840"/>
              <a:ext cx="240937" cy="268875"/>
            </a:xfrm>
            <a:custGeom>
              <a:avLst/>
              <a:gdLst/>
              <a:ahLst/>
              <a:cxnLst/>
              <a:rect l="l" t="t" r="r" b="b"/>
              <a:pathLst>
                <a:path w="2363" h="2637" extrusionOk="0">
                  <a:moveTo>
                    <a:pt x="1" y="1"/>
                  </a:moveTo>
                  <a:lnTo>
                    <a:pt x="1" y="2636"/>
                  </a:lnTo>
                  <a:lnTo>
                    <a:pt x="1703" y="2636"/>
                  </a:lnTo>
                  <a:cubicBezTo>
                    <a:pt x="2065" y="2636"/>
                    <a:pt x="2363" y="2339"/>
                    <a:pt x="2363" y="1976"/>
                  </a:cubicBezTo>
                  <a:lnTo>
                    <a:pt x="2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222025" y="740840"/>
              <a:ext cx="240937" cy="268875"/>
            </a:xfrm>
            <a:custGeom>
              <a:avLst/>
              <a:gdLst/>
              <a:ahLst/>
              <a:cxnLst/>
              <a:rect l="l" t="t" r="r" b="b"/>
              <a:pathLst>
                <a:path w="2363" h="2637" extrusionOk="0">
                  <a:moveTo>
                    <a:pt x="1" y="1"/>
                  </a:moveTo>
                  <a:lnTo>
                    <a:pt x="1" y="1976"/>
                  </a:lnTo>
                  <a:cubicBezTo>
                    <a:pt x="1" y="2339"/>
                    <a:pt x="296" y="2636"/>
                    <a:pt x="661" y="2636"/>
                  </a:cubicBezTo>
                  <a:lnTo>
                    <a:pt x="2363" y="263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4" name="Google Shape;2164;p52"/>
            <p:cNvGrpSpPr/>
            <p:nvPr/>
          </p:nvGrpSpPr>
          <p:grpSpPr>
            <a:xfrm>
              <a:off x="356710" y="781625"/>
              <a:ext cx="212185" cy="190467"/>
              <a:chOff x="356710" y="781625"/>
              <a:chExt cx="212185" cy="190467"/>
            </a:xfrm>
          </p:grpSpPr>
          <p:sp>
            <p:nvSpPr>
              <p:cNvPr id="2165" name="Google Shape;2165;p52"/>
              <p:cNvSpPr/>
              <p:nvPr/>
            </p:nvSpPr>
            <p:spPr>
              <a:xfrm>
                <a:off x="356710" y="909691"/>
                <a:ext cx="92786" cy="55264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42" extrusionOk="0">
                    <a:moveTo>
                      <a:pt x="1" y="1"/>
                    </a:moveTo>
                    <a:lnTo>
                      <a:pt x="326" y="541"/>
                    </a:lnTo>
                    <a:lnTo>
                      <a:pt x="910" y="541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52"/>
              <p:cNvSpPr/>
              <p:nvPr/>
            </p:nvSpPr>
            <p:spPr>
              <a:xfrm>
                <a:off x="356710" y="855549"/>
                <a:ext cx="77186" cy="5424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32" extrusionOk="0">
                    <a:moveTo>
                      <a:pt x="302" y="0"/>
                    </a:moveTo>
                    <a:lnTo>
                      <a:pt x="1" y="532"/>
                    </a:lnTo>
                    <a:lnTo>
                      <a:pt x="624" y="532"/>
                    </a:lnTo>
                    <a:lnTo>
                      <a:pt x="756" y="304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52"/>
              <p:cNvSpPr/>
              <p:nvPr/>
            </p:nvSpPr>
            <p:spPr>
              <a:xfrm>
                <a:off x="476007" y="909691"/>
                <a:ext cx="92888" cy="55264"/>
              </a:xfrm>
              <a:custGeom>
                <a:avLst/>
                <a:gdLst/>
                <a:ahLst/>
                <a:cxnLst/>
                <a:rect l="l" t="t" r="r" b="b"/>
                <a:pathLst>
                  <a:path w="911" h="542" extrusionOk="0">
                    <a:moveTo>
                      <a:pt x="1" y="1"/>
                    </a:moveTo>
                    <a:lnTo>
                      <a:pt x="1" y="541"/>
                    </a:lnTo>
                    <a:lnTo>
                      <a:pt x="584" y="541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52"/>
              <p:cNvSpPr/>
              <p:nvPr/>
            </p:nvSpPr>
            <p:spPr>
              <a:xfrm>
                <a:off x="491709" y="855549"/>
                <a:ext cx="77186" cy="5424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32" extrusionOk="0">
                    <a:moveTo>
                      <a:pt x="458" y="0"/>
                    </a:moveTo>
                    <a:lnTo>
                      <a:pt x="0" y="304"/>
                    </a:lnTo>
                    <a:lnTo>
                      <a:pt x="136" y="532"/>
                    </a:lnTo>
                    <a:lnTo>
                      <a:pt x="756" y="532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52"/>
              <p:cNvSpPr/>
              <p:nvPr/>
            </p:nvSpPr>
            <p:spPr>
              <a:xfrm>
                <a:off x="430633" y="781625"/>
                <a:ext cx="96253" cy="82794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12" extrusionOk="0">
                    <a:moveTo>
                      <a:pt x="0" y="0"/>
                    </a:moveTo>
                    <a:lnTo>
                      <a:pt x="489" y="811"/>
                    </a:lnTo>
                    <a:lnTo>
                      <a:pt x="943" y="516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52"/>
              <p:cNvSpPr/>
              <p:nvPr/>
            </p:nvSpPr>
            <p:spPr>
              <a:xfrm>
                <a:off x="400248" y="781625"/>
                <a:ext cx="63013" cy="82794"/>
              </a:xfrm>
              <a:custGeom>
                <a:avLst/>
                <a:gdLst/>
                <a:ahLst/>
                <a:cxnLst/>
                <a:rect l="l" t="t" r="r" b="b"/>
                <a:pathLst>
                  <a:path w="618" h="812" extrusionOk="0">
                    <a:moveTo>
                      <a:pt x="298" y="0"/>
                    </a:moveTo>
                    <a:lnTo>
                      <a:pt x="1" y="516"/>
                    </a:lnTo>
                    <a:lnTo>
                      <a:pt x="446" y="811"/>
                    </a:lnTo>
                    <a:lnTo>
                      <a:pt x="618" y="53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52"/>
              <p:cNvSpPr/>
              <p:nvPr/>
            </p:nvSpPr>
            <p:spPr>
              <a:xfrm>
                <a:off x="472336" y="829548"/>
                <a:ext cx="59240" cy="3609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54" extrusionOk="0">
                    <a:moveTo>
                      <a:pt x="581" y="0"/>
                    </a:moveTo>
                    <a:lnTo>
                      <a:pt x="0" y="353"/>
                    </a:lnTo>
                    <a:lnTo>
                      <a:pt x="387" y="329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52"/>
              <p:cNvSpPr/>
              <p:nvPr/>
            </p:nvSpPr>
            <p:spPr>
              <a:xfrm>
                <a:off x="380161" y="853917"/>
                <a:ext cx="58119" cy="38338"/>
              </a:xfrm>
              <a:custGeom>
                <a:avLst/>
                <a:gdLst/>
                <a:ahLst/>
                <a:cxnLst/>
                <a:rect l="l" t="t" r="r" b="b"/>
                <a:pathLst>
                  <a:path w="570" h="376" extrusionOk="0">
                    <a:moveTo>
                      <a:pt x="1" y="1"/>
                    </a:moveTo>
                    <a:lnTo>
                      <a:pt x="569" y="376"/>
                    </a:lnTo>
                    <a:lnTo>
                      <a:pt x="388" y="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52"/>
              <p:cNvSpPr/>
              <p:nvPr/>
            </p:nvSpPr>
            <p:spPr>
              <a:xfrm>
                <a:off x="459795" y="902452"/>
                <a:ext cx="19169" cy="6964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83" extrusionOk="0">
                    <a:moveTo>
                      <a:pt x="188" y="1"/>
                    </a:moveTo>
                    <a:lnTo>
                      <a:pt x="0" y="345"/>
                    </a:lnTo>
                    <a:lnTo>
                      <a:pt x="175" y="683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4" name="Google Shape;2174;p52"/>
          <p:cNvGrpSpPr/>
          <p:nvPr/>
        </p:nvGrpSpPr>
        <p:grpSpPr>
          <a:xfrm rot="-915533">
            <a:off x="8012359" y="209479"/>
            <a:ext cx="448346" cy="833822"/>
            <a:chOff x="155093" y="1497363"/>
            <a:chExt cx="673109" cy="1251832"/>
          </a:xfrm>
        </p:grpSpPr>
        <p:sp>
          <p:nvSpPr>
            <p:cNvPr id="2175" name="Google Shape;2175;p52"/>
            <p:cNvSpPr/>
            <p:nvPr/>
          </p:nvSpPr>
          <p:spPr>
            <a:xfrm>
              <a:off x="158225" y="1497598"/>
              <a:ext cx="664876" cy="1251597"/>
            </a:xfrm>
            <a:custGeom>
              <a:avLst/>
              <a:gdLst/>
              <a:ahLst/>
              <a:cxnLst/>
              <a:rect l="l" t="t" r="r" b="b"/>
              <a:pathLst>
                <a:path w="8473" h="15950" extrusionOk="0">
                  <a:moveTo>
                    <a:pt x="4550" y="1"/>
                  </a:moveTo>
                  <a:cubicBezTo>
                    <a:pt x="4258" y="422"/>
                    <a:pt x="4037" y="800"/>
                    <a:pt x="3874" y="1150"/>
                  </a:cubicBezTo>
                  <a:cubicBezTo>
                    <a:pt x="3392" y="846"/>
                    <a:pt x="2900" y="640"/>
                    <a:pt x="2611" y="569"/>
                  </a:cubicBezTo>
                  <a:lnTo>
                    <a:pt x="2611" y="569"/>
                  </a:lnTo>
                  <a:cubicBezTo>
                    <a:pt x="2611" y="4071"/>
                    <a:pt x="3975" y="4369"/>
                    <a:pt x="4414" y="4375"/>
                  </a:cubicBezTo>
                  <a:lnTo>
                    <a:pt x="4414" y="9287"/>
                  </a:lnTo>
                  <a:lnTo>
                    <a:pt x="4414" y="9781"/>
                  </a:lnTo>
                  <a:cubicBezTo>
                    <a:pt x="4236" y="9563"/>
                    <a:pt x="3969" y="9422"/>
                    <a:pt x="3677" y="9422"/>
                  </a:cubicBezTo>
                  <a:cubicBezTo>
                    <a:pt x="3263" y="9422"/>
                    <a:pt x="2925" y="9041"/>
                    <a:pt x="2925" y="8577"/>
                  </a:cubicBezTo>
                  <a:lnTo>
                    <a:pt x="2925" y="7938"/>
                  </a:lnTo>
                  <a:cubicBezTo>
                    <a:pt x="2980" y="7837"/>
                    <a:pt x="3653" y="6562"/>
                    <a:pt x="2922" y="5717"/>
                  </a:cubicBezTo>
                  <a:cubicBezTo>
                    <a:pt x="2163" y="4842"/>
                    <a:pt x="937" y="4083"/>
                    <a:pt x="937" y="4083"/>
                  </a:cubicBezTo>
                  <a:lnTo>
                    <a:pt x="937" y="4083"/>
                  </a:lnTo>
                  <a:cubicBezTo>
                    <a:pt x="937" y="4083"/>
                    <a:pt x="1" y="7739"/>
                    <a:pt x="2688" y="7932"/>
                  </a:cubicBezTo>
                  <a:lnTo>
                    <a:pt x="2688" y="8568"/>
                  </a:lnTo>
                  <a:cubicBezTo>
                    <a:pt x="2688" y="9167"/>
                    <a:pt x="3134" y="9655"/>
                    <a:pt x="3683" y="9655"/>
                  </a:cubicBezTo>
                  <a:cubicBezTo>
                    <a:pt x="4049" y="9655"/>
                    <a:pt x="4350" y="9947"/>
                    <a:pt x="4421" y="10334"/>
                  </a:cubicBezTo>
                  <a:lnTo>
                    <a:pt x="4421" y="10749"/>
                  </a:lnTo>
                  <a:lnTo>
                    <a:pt x="4421" y="11314"/>
                  </a:lnTo>
                  <a:lnTo>
                    <a:pt x="1026" y="11314"/>
                  </a:lnTo>
                  <a:lnTo>
                    <a:pt x="1026" y="12300"/>
                  </a:lnTo>
                  <a:lnTo>
                    <a:pt x="1429" y="12300"/>
                  </a:lnTo>
                  <a:lnTo>
                    <a:pt x="1536" y="12727"/>
                  </a:lnTo>
                  <a:lnTo>
                    <a:pt x="2335" y="15949"/>
                  </a:lnTo>
                  <a:lnTo>
                    <a:pt x="6774" y="15949"/>
                  </a:lnTo>
                  <a:lnTo>
                    <a:pt x="7640" y="12494"/>
                  </a:lnTo>
                  <a:lnTo>
                    <a:pt x="7692" y="12300"/>
                  </a:lnTo>
                  <a:lnTo>
                    <a:pt x="8070" y="12300"/>
                  </a:lnTo>
                  <a:lnTo>
                    <a:pt x="8070" y="11314"/>
                  </a:lnTo>
                  <a:lnTo>
                    <a:pt x="4688" y="11314"/>
                  </a:lnTo>
                  <a:lnTo>
                    <a:pt x="4688" y="10749"/>
                  </a:lnTo>
                  <a:lnTo>
                    <a:pt x="4688" y="9284"/>
                  </a:lnTo>
                  <a:cubicBezTo>
                    <a:pt x="4688" y="8761"/>
                    <a:pt x="5109" y="8334"/>
                    <a:pt x="5625" y="8334"/>
                  </a:cubicBezTo>
                  <a:cubicBezTo>
                    <a:pt x="6291" y="8334"/>
                    <a:pt x="6832" y="7788"/>
                    <a:pt x="6832" y="7112"/>
                  </a:cubicBezTo>
                  <a:lnTo>
                    <a:pt x="6832" y="6989"/>
                  </a:lnTo>
                  <a:cubicBezTo>
                    <a:pt x="8472" y="6789"/>
                    <a:pt x="7879" y="4492"/>
                    <a:pt x="7879" y="4492"/>
                  </a:cubicBezTo>
                  <a:lnTo>
                    <a:pt x="7879" y="4492"/>
                  </a:lnTo>
                  <a:cubicBezTo>
                    <a:pt x="7879" y="4492"/>
                    <a:pt x="7081" y="4986"/>
                    <a:pt x="6586" y="5558"/>
                  </a:cubicBezTo>
                  <a:cubicBezTo>
                    <a:pt x="6159" y="6049"/>
                    <a:pt x="6466" y="6768"/>
                    <a:pt x="6559" y="6958"/>
                  </a:cubicBezTo>
                  <a:lnTo>
                    <a:pt x="6559" y="7118"/>
                  </a:lnTo>
                  <a:cubicBezTo>
                    <a:pt x="6559" y="7640"/>
                    <a:pt x="6141" y="8064"/>
                    <a:pt x="5622" y="8064"/>
                  </a:cubicBezTo>
                  <a:cubicBezTo>
                    <a:pt x="5247" y="8064"/>
                    <a:pt x="4909" y="8242"/>
                    <a:pt x="4685" y="8516"/>
                  </a:cubicBezTo>
                  <a:lnTo>
                    <a:pt x="4685" y="4369"/>
                  </a:lnTo>
                  <a:cubicBezTo>
                    <a:pt x="5164" y="4341"/>
                    <a:pt x="6442" y="3957"/>
                    <a:pt x="6442" y="566"/>
                  </a:cubicBezTo>
                  <a:lnTo>
                    <a:pt x="6442" y="566"/>
                  </a:lnTo>
                  <a:cubicBezTo>
                    <a:pt x="6175" y="631"/>
                    <a:pt x="5729" y="815"/>
                    <a:pt x="5275" y="1088"/>
                  </a:cubicBezTo>
                  <a:cubicBezTo>
                    <a:pt x="5103" y="753"/>
                    <a:pt x="4866" y="394"/>
                    <a:pt x="455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328667" y="1497363"/>
              <a:ext cx="387406" cy="342365"/>
            </a:xfrm>
            <a:custGeom>
              <a:avLst/>
              <a:gdLst/>
              <a:ahLst/>
              <a:cxnLst/>
              <a:rect l="l" t="t" r="r" b="b"/>
              <a:pathLst>
                <a:path w="4937" h="4363" extrusionOk="0">
                  <a:moveTo>
                    <a:pt x="2393" y="1"/>
                  </a:moveTo>
                  <a:cubicBezTo>
                    <a:pt x="0" y="3423"/>
                    <a:pt x="2393" y="4363"/>
                    <a:pt x="2393" y="4363"/>
                  </a:cubicBezTo>
                  <a:cubicBezTo>
                    <a:pt x="2393" y="4363"/>
                    <a:pt x="4937" y="3149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505614" y="1943302"/>
              <a:ext cx="189505" cy="485494"/>
            </a:xfrm>
            <a:custGeom>
              <a:avLst/>
              <a:gdLst/>
              <a:ahLst/>
              <a:cxnLst/>
              <a:rect l="l" t="t" r="r" b="b"/>
              <a:pathLst>
                <a:path w="2415" h="6187" extrusionOk="0">
                  <a:moveTo>
                    <a:pt x="2144" y="1"/>
                  </a:moveTo>
                  <a:lnTo>
                    <a:pt x="2144" y="1432"/>
                  </a:lnTo>
                  <a:cubicBezTo>
                    <a:pt x="2144" y="1954"/>
                    <a:pt x="1720" y="2381"/>
                    <a:pt x="1207" y="2381"/>
                  </a:cubicBezTo>
                  <a:cubicBezTo>
                    <a:pt x="541" y="2381"/>
                    <a:pt x="0" y="2931"/>
                    <a:pt x="0" y="3604"/>
                  </a:cubicBezTo>
                  <a:lnTo>
                    <a:pt x="0" y="6187"/>
                  </a:lnTo>
                  <a:lnTo>
                    <a:pt x="273" y="6187"/>
                  </a:lnTo>
                  <a:lnTo>
                    <a:pt x="273" y="3604"/>
                  </a:lnTo>
                  <a:cubicBezTo>
                    <a:pt x="273" y="3081"/>
                    <a:pt x="694" y="2654"/>
                    <a:pt x="1210" y="2654"/>
                  </a:cubicBezTo>
                  <a:cubicBezTo>
                    <a:pt x="1874" y="2654"/>
                    <a:pt x="2414" y="2105"/>
                    <a:pt x="2414" y="1432"/>
                  </a:cubicBezTo>
                  <a:lnTo>
                    <a:pt x="2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505850" y="1751680"/>
              <a:ext cx="21501" cy="589388"/>
            </a:xfrm>
            <a:custGeom>
              <a:avLst/>
              <a:gdLst/>
              <a:ahLst/>
              <a:cxnLst/>
              <a:rect l="l" t="t" r="r" b="b"/>
              <a:pathLst>
                <a:path w="274" h="7511" extrusionOk="0">
                  <a:moveTo>
                    <a:pt x="0" y="0"/>
                  </a:moveTo>
                  <a:lnTo>
                    <a:pt x="0" y="7511"/>
                  </a:lnTo>
                  <a:lnTo>
                    <a:pt x="274" y="751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636971" y="1849531"/>
              <a:ext cx="191231" cy="197509"/>
            </a:xfrm>
            <a:custGeom>
              <a:avLst/>
              <a:gdLst/>
              <a:ahLst/>
              <a:cxnLst/>
              <a:rect l="l" t="t" r="r" b="b"/>
              <a:pathLst>
                <a:path w="2437" h="2517" extrusionOk="0">
                  <a:moveTo>
                    <a:pt x="1791" y="1"/>
                  </a:moveTo>
                  <a:cubicBezTo>
                    <a:pt x="1791" y="1"/>
                    <a:pt x="992" y="498"/>
                    <a:pt x="495" y="1070"/>
                  </a:cubicBezTo>
                  <a:cubicBezTo>
                    <a:pt x="0" y="1638"/>
                    <a:pt x="495" y="2516"/>
                    <a:pt x="495" y="2516"/>
                  </a:cubicBezTo>
                  <a:cubicBezTo>
                    <a:pt x="498" y="2516"/>
                    <a:pt x="502" y="2516"/>
                    <a:pt x="505" y="2516"/>
                  </a:cubicBezTo>
                  <a:cubicBezTo>
                    <a:pt x="2437" y="2516"/>
                    <a:pt x="1791" y="1"/>
                    <a:pt x="1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370098" y="2003330"/>
              <a:ext cx="156077" cy="514449"/>
            </a:xfrm>
            <a:custGeom>
              <a:avLst/>
              <a:gdLst/>
              <a:ahLst/>
              <a:cxnLst/>
              <a:rect l="l" t="t" r="r" b="b"/>
              <a:pathLst>
                <a:path w="1989" h="6556" extrusionOk="0">
                  <a:moveTo>
                    <a:pt x="1" y="0"/>
                  </a:moveTo>
                  <a:lnTo>
                    <a:pt x="1" y="2126"/>
                  </a:lnTo>
                  <a:cubicBezTo>
                    <a:pt x="1" y="2725"/>
                    <a:pt x="446" y="3213"/>
                    <a:pt x="993" y="3213"/>
                  </a:cubicBezTo>
                  <a:cubicBezTo>
                    <a:pt x="1408" y="3213"/>
                    <a:pt x="1746" y="3594"/>
                    <a:pt x="1746" y="4058"/>
                  </a:cubicBezTo>
                  <a:lnTo>
                    <a:pt x="1746" y="6555"/>
                  </a:lnTo>
                  <a:lnTo>
                    <a:pt x="1988" y="6555"/>
                  </a:lnTo>
                  <a:lnTo>
                    <a:pt x="1988" y="4058"/>
                  </a:lnTo>
                  <a:cubicBezTo>
                    <a:pt x="1988" y="3459"/>
                    <a:pt x="1543" y="2971"/>
                    <a:pt x="993" y="2971"/>
                  </a:cubicBezTo>
                  <a:cubicBezTo>
                    <a:pt x="578" y="2971"/>
                    <a:pt x="240" y="2593"/>
                    <a:pt x="240" y="2126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155093" y="1817751"/>
              <a:ext cx="293478" cy="302816"/>
            </a:xfrm>
            <a:custGeom>
              <a:avLst/>
              <a:gdLst/>
              <a:ahLst/>
              <a:cxnLst/>
              <a:rect l="l" t="t" r="r" b="b"/>
              <a:pathLst>
                <a:path w="3740" h="3859" extrusionOk="0">
                  <a:moveTo>
                    <a:pt x="993" y="0"/>
                  </a:moveTo>
                  <a:lnTo>
                    <a:pt x="993" y="0"/>
                  </a:lnTo>
                  <a:cubicBezTo>
                    <a:pt x="993" y="0"/>
                    <a:pt x="1" y="3858"/>
                    <a:pt x="2963" y="3858"/>
                  </a:cubicBezTo>
                  <a:cubicBezTo>
                    <a:pt x="2968" y="3858"/>
                    <a:pt x="2973" y="3858"/>
                    <a:pt x="2977" y="3858"/>
                  </a:cubicBezTo>
                  <a:cubicBezTo>
                    <a:pt x="2977" y="3858"/>
                    <a:pt x="3739" y="2510"/>
                    <a:pt x="2977" y="1634"/>
                  </a:cubicBezTo>
                  <a:cubicBezTo>
                    <a:pt x="2219" y="759"/>
                    <a:pt x="993" y="0"/>
                    <a:pt x="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364370" y="1541776"/>
              <a:ext cx="328318" cy="298657"/>
            </a:xfrm>
            <a:custGeom>
              <a:avLst/>
              <a:gdLst/>
              <a:ahLst/>
              <a:cxnLst/>
              <a:rect l="l" t="t" r="r" b="b"/>
              <a:pathLst>
                <a:path w="4184" h="3806" extrusionOk="0">
                  <a:moveTo>
                    <a:pt x="0" y="0"/>
                  </a:moveTo>
                  <a:cubicBezTo>
                    <a:pt x="0" y="3535"/>
                    <a:pt x="1390" y="3806"/>
                    <a:pt x="1816" y="3806"/>
                  </a:cubicBezTo>
                  <a:cubicBezTo>
                    <a:pt x="1893" y="3806"/>
                    <a:pt x="1938" y="3797"/>
                    <a:pt x="1938" y="3797"/>
                  </a:cubicBezTo>
                  <a:cubicBezTo>
                    <a:pt x="4184" y="2012"/>
                    <a:pt x="971" y="23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336827" y="1541776"/>
              <a:ext cx="328632" cy="298657"/>
            </a:xfrm>
            <a:custGeom>
              <a:avLst/>
              <a:gdLst/>
              <a:ahLst/>
              <a:cxnLst/>
              <a:rect l="l" t="t" r="r" b="b"/>
              <a:pathLst>
                <a:path w="4188" h="3806" extrusionOk="0">
                  <a:moveTo>
                    <a:pt x="4188" y="0"/>
                  </a:moveTo>
                  <a:lnTo>
                    <a:pt x="4188" y="0"/>
                  </a:lnTo>
                  <a:cubicBezTo>
                    <a:pt x="3214" y="233"/>
                    <a:pt x="1" y="2012"/>
                    <a:pt x="2246" y="3797"/>
                  </a:cubicBezTo>
                  <a:cubicBezTo>
                    <a:pt x="2246" y="3797"/>
                    <a:pt x="2292" y="3806"/>
                    <a:pt x="2369" y="3806"/>
                  </a:cubicBezTo>
                  <a:cubicBezTo>
                    <a:pt x="2796" y="3806"/>
                    <a:pt x="4188" y="3535"/>
                    <a:pt x="4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155172" y="1817751"/>
              <a:ext cx="233605" cy="302816"/>
            </a:xfrm>
            <a:custGeom>
              <a:avLst/>
              <a:gdLst/>
              <a:ahLst/>
              <a:cxnLst/>
              <a:rect l="l" t="t" r="r" b="b"/>
              <a:pathLst>
                <a:path w="2977" h="3859" extrusionOk="0">
                  <a:moveTo>
                    <a:pt x="992" y="0"/>
                  </a:moveTo>
                  <a:cubicBezTo>
                    <a:pt x="992" y="0"/>
                    <a:pt x="0" y="3858"/>
                    <a:pt x="2962" y="3858"/>
                  </a:cubicBezTo>
                  <a:cubicBezTo>
                    <a:pt x="2967" y="3858"/>
                    <a:pt x="2972" y="3858"/>
                    <a:pt x="2976" y="3858"/>
                  </a:cubicBezTo>
                  <a:lnTo>
                    <a:pt x="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675735" y="1849531"/>
              <a:ext cx="152467" cy="197509"/>
            </a:xfrm>
            <a:custGeom>
              <a:avLst/>
              <a:gdLst/>
              <a:ahLst/>
              <a:cxnLst/>
              <a:rect l="l" t="t" r="r" b="b"/>
              <a:pathLst>
                <a:path w="1943" h="2517" extrusionOk="0">
                  <a:moveTo>
                    <a:pt x="1297" y="1"/>
                  </a:moveTo>
                  <a:lnTo>
                    <a:pt x="1" y="2516"/>
                  </a:lnTo>
                  <a:cubicBezTo>
                    <a:pt x="4" y="2516"/>
                    <a:pt x="8" y="2516"/>
                    <a:pt x="11" y="2516"/>
                  </a:cubicBezTo>
                  <a:cubicBezTo>
                    <a:pt x="1943" y="2516"/>
                    <a:pt x="1297" y="1"/>
                    <a:pt x="1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265264" y="2438362"/>
              <a:ext cx="146425" cy="310349"/>
            </a:xfrm>
            <a:custGeom>
              <a:avLst/>
              <a:gdLst/>
              <a:ahLst/>
              <a:cxnLst/>
              <a:rect l="l" t="t" r="r" b="b"/>
              <a:pathLst>
                <a:path w="1866" h="3955" extrusionOk="0">
                  <a:moveTo>
                    <a:pt x="1" y="1"/>
                  </a:moveTo>
                  <a:lnTo>
                    <a:pt x="984" y="3954"/>
                  </a:lnTo>
                  <a:lnTo>
                    <a:pt x="1865" y="3954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2"/>
            <p:cNvSpPr/>
            <p:nvPr/>
          </p:nvSpPr>
          <p:spPr>
            <a:xfrm>
              <a:off x="621277" y="2438362"/>
              <a:ext cx="147367" cy="310349"/>
            </a:xfrm>
            <a:custGeom>
              <a:avLst/>
              <a:gdLst/>
              <a:ahLst/>
              <a:cxnLst/>
              <a:rect l="l" t="t" r="r" b="b"/>
              <a:pathLst>
                <a:path w="1878" h="3955" extrusionOk="0">
                  <a:moveTo>
                    <a:pt x="1" y="1"/>
                  </a:moveTo>
                  <a:lnTo>
                    <a:pt x="1" y="3954"/>
                  </a:lnTo>
                  <a:lnTo>
                    <a:pt x="885" y="3954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2"/>
            <p:cNvSpPr/>
            <p:nvPr/>
          </p:nvSpPr>
          <p:spPr>
            <a:xfrm>
              <a:off x="364370" y="2438362"/>
              <a:ext cx="152153" cy="310349"/>
            </a:xfrm>
            <a:custGeom>
              <a:avLst/>
              <a:gdLst/>
              <a:ahLst/>
              <a:cxnLst/>
              <a:rect l="l" t="t" r="r" b="b"/>
              <a:pathLst>
                <a:path w="1939" h="3955" extrusionOk="0">
                  <a:moveTo>
                    <a:pt x="0" y="1"/>
                  </a:moveTo>
                  <a:lnTo>
                    <a:pt x="157" y="3954"/>
                  </a:lnTo>
                  <a:lnTo>
                    <a:pt x="1938" y="395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2"/>
            <p:cNvSpPr/>
            <p:nvPr/>
          </p:nvSpPr>
          <p:spPr>
            <a:xfrm>
              <a:off x="516443" y="2438362"/>
              <a:ext cx="150976" cy="310349"/>
            </a:xfrm>
            <a:custGeom>
              <a:avLst/>
              <a:gdLst/>
              <a:ahLst/>
              <a:cxnLst/>
              <a:rect l="l" t="t" r="r" b="b"/>
              <a:pathLst>
                <a:path w="1924" h="3955" extrusionOk="0">
                  <a:moveTo>
                    <a:pt x="0" y="1"/>
                  </a:moveTo>
                  <a:lnTo>
                    <a:pt x="0" y="3954"/>
                  </a:lnTo>
                  <a:lnTo>
                    <a:pt x="1782" y="3954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239447" y="2385082"/>
              <a:ext cx="126415" cy="77528"/>
            </a:xfrm>
            <a:custGeom>
              <a:avLst/>
              <a:gdLst/>
              <a:ahLst/>
              <a:cxnLst/>
              <a:rect l="l" t="t" r="r" b="b"/>
              <a:pathLst>
                <a:path w="1611" h="988" extrusionOk="0">
                  <a:moveTo>
                    <a:pt x="1" y="1"/>
                  </a:moveTo>
                  <a:lnTo>
                    <a:pt x="1" y="987"/>
                  </a:lnTo>
                  <a:lnTo>
                    <a:pt x="1611" y="98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2"/>
            <p:cNvSpPr/>
            <p:nvPr/>
          </p:nvSpPr>
          <p:spPr>
            <a:xfrm>
              <a:off x="662709" y="2385082"/>
              <a:ext cx="129789" cy="77528"/>
            </a:xfrm>
            <a:custGeom>
              <a:avLst/>
              <a:gdLst/>
              <a:ahLst/>
              <a:cxnLst/>
              <a:rect l="l" t="t" r="r" b="b"/>
              <a:pathLst>
                <a:path w="1654" h="988" extrusionOk="0">
                  <a:moveTo>
                    <a:pt x="1" y="1"/>
                  </a:moveTo>
                  <a:lnTo>
                    <a:pt x="1" y="987"/>
                  </a:lnTo>
                  <a:lnTo>
                    <a:pt x="1653" y="98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2"/>
            <p:cNvSpPr/>
            <p:nvPr/>
          </p:nvSpPr>
          <p:spPr>
            <a:xfrm>
              <a:off x="364370" y="2385082"/>
              <a:ext cx="152153" cy="77528"/>
            </a:xfrm>
            <a:custGeom>
              <a:avLst/>
              <a:gdLst/>
              <a:ahLst/>
              <a:cxnLst/>
              <a:rect l="l" t="t" r="r" b="b"/>
              <a:pathLst>
                <a:path w="1939" h="988" extrusionOk="0">
                  <a:moveTo>
                    <a:pt x="0" y="1"/>
                  </a:moveTo>
                  <a:lnTo>
                    <a:pt x="0" y="987"/>
                  </a:lnTo>
                  <a:lnTo>
                    <a:pt x="1938" y="987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2"/>
            <p:cNvSpPr/>
            <p:nvPr/>
          </p:nvSpPr>
          <p:spPr>
            <a:xfrm>
              <a:off x="516443" y="2385082"/>
              <a:ext cx="150976" cy="77528"/>
            </a:xfrm>
            <a:custGeom>
              <a:avLst/>
              <a:gdLst/>
              <a:ahLst/>
              <a:cxnLst/>
              <a:rect l="l" t="t" r="r" b="b"/>
              <a:pathLst>
                <a:path w="1924" h="988" extrusionOk="0">
                  <a:moveTo>
                    <a:pt x="0" y="1"/>
                  </a:moveTo>
                  <a:lnTo>
                    <a:pt x="0" y="987"/>
                  </a:lnTo>
                  <a:lnTo>
                    <a:pt x="1923" y="987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2"/>
            <p:cNvSpPr/>
            <p:nvPr/>
          </p:nvSpPr>
          <p:spPr>
            <a:xfrm>
              <a:off x="271306" y="2462531"/>
              <a:ext cx="491301" cy="33507"/>
            </a:xfrm>
            <a:custGeom>
              <a:avLst/>
              <a:gdLst/>
              <a:ahLst/>
              <a:cxnLst/>
              <a:rect l="l" t="t" r="r" b="b"/>
              <a:pathLst>
                <a:path w="6261" h="427" extrusionOk="0">
                  <a:moveTo>
                    <a:pt x="0" y="0"/>
                  </a:moveTo>
                  <a:lnTo>
                    <a:pt x="108" y="427"/>
                  </a:lnTo>
                  <a:lnTo>
                    <a:pt x="6153" y="427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2"/>
            <p:cNvSpPr/>
            <p:nvPr/>
          </p:nvSpPr>
          <p:spPr>
            <a:xfrm>
              <a:off x="336827" y="1541776"/>
              <a:ext cx="328632" cy="298657"/>
            </a:xfrm>
            <a:custGeom>
              <a:avLst/>
              <a:gdLst/>
              <a:ahLst/>
              <a:cxnLst/>
              <a:rect l="l" t="t" r="r" b="b"/>
              <a:pathLst>
                <a:path w="4188" h="3806" extrusionOk="0">
                  <a:moveTo>
                    <a:pt x="4188" y="0"/>
                  </a:moveTo>
                  <a:lnTo>
                    <a:pt x="4188" y="0"/>
                  </a:lnTo>
                  <a:cubicBezTo>
                    <a:pt x="3214" y="233"/>
                    <a:pt x="1" y="2012"/>
                    <a:pt x="2246" y="3797"/>
                  </a:cubicBezTo>
                  <a:cubicBezTo>
                    <a:pt x="2246" y="3797"/>
                    <a:pt x="2292" y="3806"/>
                    <a:pt x="2369" y="3806"/>
                  </a:cubicBezTo>
                  <a:cubicBezTo>
                    <a:pt x="2796" y="3806"/>
                    <a:pt x="4188" y="3535"/>
                    <a:pt x="4188" y="0"/>
                  </a:cubicBezTo>
                  <a:close/>
                </a:path>
              </a:pathLst>
            </a:custGeom>
            <a:solidFill>
              <a:srgbClr val="FF9200">
                <a:alpha val="4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91E568-4EA3-F7E8-F6AB-CF3ECF5D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64" y="1470842"/>
            <a:ext cx="1625861" cy="1589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4"/>
          <p:cNvSpPr txBox="1">
            <a:spLocks noGrp="1"/>
          </p:cNvSpPr>
          <p:nvPr>
            <p:ph type="title"/>
          </p:nvPr>
        </p:nvSpPr>
        <p:spPr>
          <a:xfrm>
            <a:off x="734975" y="465425"/>
            <a:ext cx="36672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SECURITY</a:t>
            </a:r>
            <a:endParaRPr dirty="0"/>
          </a:p>
        </p:txBody>
      </p:sp>
      <p:grpSp>
        <p:nvGrpSpPr>
          <p:cNvPr id="1075" name="Google Shape;1075;p44"/>
          <p:cNvGrpSpPr/>
          <p:nvPr/>
        </p:nvGrpSpPr>
        <p:grpSpPr>
          <a:xfrm>
            <a:off x="8106488" y="2528470"/>
            <a:ext cx="599184" cy="1854945"/>
            <a:chOff x="3091250" y="2304000"/>
            <a:chExt cx="149163" cy="461775"/>
          </a:xfrm>
        </p:grpSpPr>
        <p:grpSp>
          <p:nvGrpSpPr>
            <p:cNvPr id="1076" name="Google Shape;1076;p44"/>
            <p:cNvGrpSpPr/>
            <p:nvPr/>
          </p:nvGrpSpPr>
          <p:grpSpPr>
            <a:xfrm>
              <a:off x="3091250" y="2515500"/>
              <a:ext cx="133925" cy="250275"/>
              <a:chOff x="3091250" y="2515500"/>
              <a:chExt cx="133925" cy="250275"/>
            </a:xfrm>
          </p:grpSpPr>
          <p:sp>
            <p:nvSpPr>
              <p:cNvPr id="1077" name="Google Shape;1077;p44"/>
              <p:cNvSpPr/>
              <p:nvPr/>
            </p:nvSpPr>
            <p:spPr>
              <a:xfrm>
                <a:off x="3091525" y="2515500"/>
                <a:ext cx="133650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0011" extrusionOk="0">
                    <a:moveTo>
                      <a:pt x="1337" y="0"/>
                    </a:moveTo>
                    <a:lnTo>
                      <a:pt x="1337" y="845"/>
                    </a:lnTo>
                    <a:lnTo>
                      <a:pt x="1" y="845"/>
                    </a:lnTo>
                    <a:lnTo>
                      <a:pt x="1" y="10011"/>
                    </a:lnTo>
                    <a:lnTo>
                      <a:pt x="5346" y="10011"/>
                    </a:lnTo>
                    <a:lnTo>
                      <a:pt x="5346" y="845"/>
                    </a:lnTo>
                    <a:lnTo>
                      <a:pt x="4009" y="845"/>
                    </a:lnTo>
                    <a:lnTo>
                      <a:pt x="400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3091250" y="2536600"/>
                <a:ext cx="66825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9167" extrusionOk="0">
                    <a:moveTo>
                      <a:pt x="0" y="1"/>
                    </a:moveTo>
                    <a:lnTo>
                      <a:pt x="0" y="9167"/>
                    </a:lnTo>
                    <a:lnTo>
                      <a:pt x="2673" y="9167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3157975" y="2536600"/>
                <a:ext cx="66850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9167" extrusionOk="0">
                    <a:moveTo>
                      <a:pt x="1" y="1"/>
                    </a:moveTo>
                    <a:lnTo>
                      <a:pt x="1" y="9167"/>
                    </a:lnTo>
                    <a:lnTo>
                      <a:pt x="2673" y="9167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3124650" y="2515500"/>
                <a:ext cx="66677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851" extrusionOk="0">
                    <a:moveTo>
                      <a:pt x="1" y="0"/>
                    </a:moveTo>
                    <a:lnTo>
                      <a:pt x="1" y="851"/>
                    </a:lnTo>
                    <a:lnTo>
                      <a:pt x="1334" y="851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3157975" y="2515500"/>
                <a:ext cx="334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851" extrusionOk="0">
                    <a:moveTo>
                      <a:pt x="1" y="0"/>
                    </a:moveTo>
                    <a:lnTo>
                      <a:pt x="1" y="851"/>
                    </a:lnTo>
                    <a:lnTo>
                      <a:pt x="1337" y="851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FF9200">
                  <a:alpha val="49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3091250" y="2536600"/>
                <a:ext cx="27825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167" extrusionOk="0">
                    <a:moveTo>
                      <a:pt x="0" y="1"/>
                    </a:moveTo>
                    <a:lnTo>
                      <a:pt x="0" y="9167"/>
                    </a:lnTo>
                    <a:lnTo>
                      <a:pt x="1112" y="9167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3197075" y="2536600"/>
                <a:ext cx="27900" cy="22917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167" extrusionOk="0">
                    <a:moveTo>
                      <a:pt x="0" y="1"/>
                    </a:moveTo>
                    <a:lnTo>
                      <a:pt x="0" y="9167"/>
                    </a:lnTo>
                    <a:lnTo>
                      <a:pt x="1115" y="9167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3110225" y="2575400"/>
                <a:ext cx="956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6801" extrusionOk="0">
                    <a:moveTo>
                      <a:pt x="0" y="0"/>
                    </a:moveTo>
                    <a:lnTo>
                      <a:pt x="0" y="6801"/>
                    </a:lnTo>
                    <a:lnTo>
                      <a:pt x="3824" y="6801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3115200" y="25823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3157975" y="25823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3115200" y="26053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715" y="800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3157975" y="26053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715" y="800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76C6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>
                <a:off x="3115200" y="2628300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3157975" y="2628300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3115200" y="26511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3157975" y="265117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3115200" y="2674075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3157975" y="2674075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115200" y="26970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3157975" y="2697025"/>
                <a:ext cx="428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3115200" y="2720000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3157975" y="2720000"/>
                <a:ext cx="42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99" extrusionOk="0">
                    <a:moveTo>
                      <a:pt x="1" y="0"/>
                    </a:moveTo>
                    <a:lnTo>
                      <a:pt x="1" y="799"/>
                    </a:lnTo>
                    <a:lnTo>
                      <a:pt x="1715" y="799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3155900" y="2543900"/>
                <a:ext cx="43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990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73" y="990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3145775" y="2554125"/>
                <a:ext cx="2467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986" y="172"/>
                    </a:lnTo>
                    <a:lnTo>
                      <a:pt x="9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4"/>
            <p:cNvGrpSpPr/>
            <p:nvPr/>
          </p:nvGrpSpPr>
          <p:grpSpPr>
            <a:xfrm>
              <a:off x="3146663" y="2304000"/>
              <a:ext cx="93750" cy="96550"/>
              <a:chOff x="3146663" y="2304000"/>
              <a:chExt cx="93750" cy="96550"/>
            </a:xfrm>
          </p:grpSpPr>
          <p:sp>
            <p:nvSpPr>
              <p:cNvPr id="1102" name="Google Shape;1102;p44"/>
              <p:cNvSpPr/>
              <p:nvPr/>
            </p:nvSpPr>
            <p:spPr>
              <a:xfrm>
                <a:off x="3147113" y="2304000"/>
                <a:ext cx="9330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3859" extrusionOk="0">
                    <a:moveTo>
                      <a:pt x="2747" y="1"/>
                    </a:moveTo>
                    <a:cubicBezTo>
                      <a:pt x="2746" y="1"/>
                      <a:pt x="1518" y="760"/>
                      <a:pt x="762" y="1635"/>
                    </a:cubicBezTo>
                    <a:cubicBezTo>
                      <a:pt x="0" y="2510"/>
                      <a:pt x="762" y="3859"/>
                      <a:pt x="762" y="3859"/>
                    </a:cubicBezTo>
                    <a:cubicBezTo>
                      <a:pt x="768" y="3859"/>
                      <a:pt x="774" y="3859"/>
                      <a:pt x="780" y="3859"/>
                    </a:cubicBezTo>
                    <a:cubicBezTo>
                      <a:pt x="3732" y="3859"/>
                      <a:pt x="2747" y="1"/>
                      <a:pt x="27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3146663" y="2304075"/>
                <a:ext cx="9350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859" extrusionOk="0">
                    <a:moveTo>
                      <a:pt x="2747" y="1"/>
                    </a:moveTo>
                    <a:cubicBezTo>
                      <a:pt x="2747" y="1"/>
                      <a:pt x="1521" y="760"/>
                      <a:pt x="763" y="1638"/>
                    </a:cubicBezTo>
                    <a:cubicBezTo>
                      <a:pt x="1" y="2514"/>
                      <a:pt x="763" y="3859"/>
                      <a:pt x="763" y="3859"/>
                    </a:cubicBezTo>
                    <a:cubicBezTo>
                      <a:pt x="767" y="3859"/>
                      <a:pt x="772" y="3859"/>
                      <a:pt x="777" y="3859"/>
                    </a:cubicBezTo>
                    <a:cubicBezTo>
                      <a:pt x="3739" y="3859"/>
                      <a:pt x="2747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3165713" y="2304075"/>
                <a:ext cx="74400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3859" extrusionOk="0">
                    <a:moveTo>
                      <a:pt x="1985" y="1"/>
                    </a:moveTo>
                    <a:cubicBezTo>
                      <a:pt x="1985" y="1"/>
                      <a:pt x="1985" y="1"/>
                      <a:pt x="1985" y="1"/>
                    </a:cubicBezTo>
                    <a:lnTo>
                      <a:pt x="1" y="3859"/>
                    </a:lnTo>
                    <a:cubicBezTo>
                      <a:pt x="5" y="3859"/>
                      <a:pt x="10" y="3859"/>
                      <a:pt x="15" y="3859"/>
                    </a:cubicBezTo>
                    <a:cubicBezTo>
                      <a:pt x="2976" y="3859"/>
                      <a:pt x="1989" y="1"/>
                      <a:pt x="1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4" name="Google Shape;1114;p44"/>
          <p:cNvGrpSpPr/>
          <p:nvPr/>
        </p:nvGrpSpPr>
        <p:grpSpPr>
          <a:xfrm rot="1318081">
            <a:off x="8128050" y="693496"/>
            <a:ext cx="740848" cy="1036736"/>
            <a:chOff x="7877949" y="4508284"/>
            <a:chExt cx="560451" cy="784290"/>
          </a:xfrm>
        </p:grpSpPr>
        <p:sp>
          <p:nvSpPr>
            <p:cNvPr id="1115" name="Google Shape;1115;p44"/>
            <p:cNvSpPr/>
            <p:nvPr/>
          </p:nvSpPr>
          <p:spPr>
            <a:xfrm>
              <a:off x="7877949" y="4508284"/>
              <a:ext cx="538019" cy="783421"/>
            </a:xfrm>
            <a:custGeom>
              <a:avLst/>
              <a:gdLst/>
              <a:ahLst/>
              <a:cxnLst/>
              <a:rect l="l" t="t" r="r" b="b"/>
              <a:pathLst>
                <a:path w="9287" h="13523" extrusionOk="0">
                  <a:moveTo>
                    <a:pt x="4832" y="1"/>
                  </a:moveTo>
                  <a:cubicBezTo>
                    <a:pt x="2105" y="1"/>
                    <a:pt x="1" y="2504"/>
                    <a:pt x="575" y="5260"/>
                  </a:cubicBezTo>
                  <a:cubicBezTo>
                    <a:pt x="1097" y="7763"/>
                    <a:pt x="3604" y="9287"/>
                    <a:pt x="3604" y="10113"/>
                  </a:cubicBezTo>
                  <a:lnTo>
                    <a:pt x="3604" y="10844"/>
                  </a:lnTo>
                  <a:lnTo>
                    <a:pt x="3490" y="10844"/>
                  </a:lnTo>
                  <a:lnTo>
                    <a:pt x="3490" y="11458"/>
                  </a:lnTo>
                  <a:lnTo>
                    <a:pt x="3604" y="11458"/>
                  </a:lnTo>
                  <a:lnTo>
                    <a:pt x="3604" y="11784"/>
                  </a:lnTo>
                  <a:lnTo>
                    <a:pt x="3604" y="11913"/>
                  </a:lnTo>
                  <a:lnTo>
                    <a:pt x="3604" y="12174"/>
                  </a:lnTo>
                  <a:lnTo>
                    <a:pt x="3604" y="12306"/>
                  </a:lnTo>
                  <a:lnTo>
                    <a:pt x="3604" y="12567"/>
                  </a:lnTo>
                  <a:lnTo>
                    <a:pt x="3604" y="12696"/>
                  </a:lnTo>
                  <a:lnTo>
                    <a:pt x="3604" y="12718"/>
                  </a:lnTo>
                  <a:cubicBezTo>
                    <a:pt x="3604" y="12887"/>
                    <a:pt x="3742" y="13025"/>
                    <a:pt x="3911" y="13025"/>
                  </a:cubicBezTo>
                  <a:lnTo>
                    <a:pt x="3988" y="13025"/>
                  </a:lnTo>
                  <a:lnTo>
                    <a:pt x="4077" y="13307"/>
                  </a:lnTo>
                  <a:cubicBezTo>
                    <a:pt x="4117" y="13440"/>
                    <a:pt x="4233" y="13522"/>
                    <a:pt x="4372" y="13522"/>
                  </a:cubicBezTo>
                  <a:lnTo>
                    <a:pt x="5302" y="13522"/>
                  </a:lnTo>
                  <a:cubicBezTo>
                    <a:pt x="5438" y="13522"/>
                    <a:pt x="5554" y="13433"/>
                    <a:pt x="5597" y="13307"/>
                  </a:cubicBezTo>
                  <a:lnTo>
                    <a:pt x="5686" y="13025"/>
                  </a:lnTo>
                  <a:lnTo>
                    <a:pt x="5763" y="13025"/>
                  </a:lnTo>
                  <a:cubicBezTo>
                    <a:pt x="5932" y="13025"/>
                    <a:pt x="6070" y="12887"/>
                    <a:pt x="6070" y="12718"/>
                  </a:cubicBezTo>
                  <a:lnTo>
                    <a:pt x="6070" y="12696"/>
                  </a:lnTo>
                  <a:lnTo>
                    <a:pt x="6070" y="12567"/>
                  </a:lnTo>
                  <a:lnTo>
                    <a:pt x="6070" y="12306"/>
                  </a:lnTo>
                  <a:lnTo>
                    <a:pt x="6070" y="12174"/>
                  </a:lnTo>
                  <a:lnTo>
                    <a:pt x="6070" y="11913"/>
                  </a:lnTo>
                  <a:lnTo>
                    <a:pt x="6070" y="11784"/>
                  </a:lnTo>
                  <a:lnTo>
                    <a:pt x="6070" y="11458"/>
                  </a:lnTo>
                  <a:lnTo>
                    <a:pt x="6184" y="11458"/>
                  </a:lnTo>
                  <a:lnTo>
                    <a:pt x="6184" y="10844"/>
                  </a:lnTo>
                  <a:lnTo>
                    <a:pt x="6070" y="10844"/>
                  </a:lnTo>
                  <a:lnTo>
                    <a:pt x="6070" y="10113"/>
                  </a:lnTo>
                  <a:cubicBezTo>
                    <a:pt x="6070" y="9287"/>
                    <a:pt x="8577" y="7760"/>
                    <a:pt x="9099" y="5260"/>
                  </a:cubicBezTo>
                  <a:cubicBezTo>
                    <a:pt x="9102" y="5247"/>
                    <a:pt x="9108" y="5232"/>
                    <a:pt x="9108" y="5223"/>
                  </a:cubicBezTo>
                  <a:cubicBezTo>
                    <a:pt x="9111" y="5210"/>
                    <a:pt x="9111" y="5198"/>
                    <a:pt x="9114" y="5186"/>
                  </a:cubicBezTo>
                  <a:cubicBezTo>
                    <a:pt x="9286" y="4304"/>
                    <a:pt x="9179" y="3435"/>
                    <a:pt x="8856" y="2673"/>
                  </a:cubicBezTo>
                  <a:cubicBezTo>
                    <a:pt x="8838" y="2667"/>
                    <a:pt x="8835" y="2664"/>
                    <a:pt x="8832" y="2658"/>
                  </a:cubicBezTo>
                  <a:cubicBezTo>
                    <a:pt x="8823" y="2636"/>
                    <a:pt x="8810" y="2615"/>
                    <a:pt x="8804" y="2596"/>
                  </a:cubicBezTo>
                  <a:cubicBezTo>
                    <a:pt x="8795" y="2575"/>
                    <a:pt x="8789" y="2556"/>
                    <a:pt x="8776" y="2538"/>
                  </a:cubicBezTo>
                  <a:cubicBezTo>
                    <a:pt x="8773" y="2526"/>
                    <a:pt x="8764" y="2513"/>
                    <a:pt x="8761" y="2504"/>
                  </a:cubicBezTo>
                  <a:cubicBezTo>
                    <a:pt x="8746" y="2473"/>
                    <a:pt x="8733" y="2446"/>
                    <a:pt x="8718" y="2415"/>
                  </a:cubicBezTo>
                  <a:cubicBezTo>
                    <a:pt x="8718" y="2412"/>
                    <a:pt x="8718" y="2412"/>
                    <a:pt x="8715" y="2406"/>
                  </a:cubicBezTo>
                  <a:cubicBezTo>
                    <a:pt x="8466" y="1911"/>
                    <a:pt x="8128" y="1469"/>
                    <a:pt x="7720" y="1107"/>
                  </a:cubicBezTo>
                  <a:lnTo>
                    <a:pt x="7717" y="1100"/>
                  </a:lnTo>
                  <a:cubicBezTo>
                    <a:pt x="7689" y="1079"/>
                    <a:pt x="7668" y="1054"/>
                    <a:pt x="7640" y="1033"/>
                  </a:cubicBezTo>
                  <a:cubicBezTo>
                    <a:pt x="7634" y="1024"/>
                    <a:pt x="7625" y="1021"/>
                    <a:pt x="7622" y="1014"/>
                  </a:cubicBezTo>
                  <a:cubicBezTo>
                    <a:pt x="7603" y="996"/>
                    <a:pt x="7582" y="978"/>
                    <a:pt x="7560" y="962"/>
                  </a:cubicBezTo>
                  <a:cubicBezTo>
                    <a:pt x="7548" y="956"/>
                    <a:pt x="7536" y="944"/>
                    <a:pt x="7526" y="938"/>
                  </a:cubicBezTo>
                  <a:cubicBezTo>
                    <a:pt x="7511" y="925"/>
                    <a:pt x="7499" y="913"/>
                    <a:pt x="7483" y="901"/>
                  </a:cubicBezTo>
                  <a:cubicBezTo>
                    <a:pt x="7468" y="888"/>
                    <a:pt x="7449" y="876"/>
                    <a:pt x="7434" y="864"/>
                  </a:cubicBezTo>
                  <a:cubicBezTo>
                    <a:pt x="7428" y="861"/>
                    <a:pt x="7422" y="855"/>
                    <a:pt x="7419" y="852"/>
                  </a:cubicBezTo>
                  <a:cubicBezTo>
                    <a:pt x="6841" y="422"/>
                    <a:pt x="6150" y="130"/>
                    <a:pt x="5395" y="35"/>
                  </a:cubicBezTo>
                  <a:cubicBezTo>
                    <a:pt x="5385" y="35"/>
                    <a:pt x="5379" y="35"/>
                    <a:pt x="5376" y="28"/>
                  </a:cubicBezTo>
                  <a:cubicBezTo>
                    <a:pt x="5348" y="25"/>
                    <a:pt x="5321" y="22"/>
                    <a:pt x="5293" y="22"/>
                  </a:cubicBezTo>
                  <a:cubicBezTo>
                    <a:pt x="5284" y="22"/>
                    <a:pt x="5269" y="19"/>
                    <a:pt x="5256" y="19"/>
                  </a:cubicBezTo>
                  <a:cubicBezTo>
                    <a:pt x="5232" y="16"/>
                    <a:pt x="5210" y="16"/>
                    <a:pt x="5186" y="10"/>
                  </a:cubicBezTo>
                  <a:cubicBezTo>
                    <a:pt x="5167" y="10"/>
                    <a:pt x="5149" y="7"/>
                    <a:pt x="5133" y="7"/>
                  </a:cubicBezTo>
                  <a:cubicBezTo>
                    <a:pt x="5115" y="7"/>
                    <a:pt x="5093" y="4"/>
                    <a:pt x="5072" y="4"/>
                  </a:cubicBezTo>
                  <a:cubicBezTo>
                    <a:pt x="5047" y="4"/>
                    <a:pt x="5026" y="1"/>
                    <a:pt x="499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7877960" y="4508632"/>
              <a:ext cx="560439" cy="639459"/>
            </a:xfrm>
            <a:custGeom>
              <a:avLst/>
              <a:gdLst/>
              <a:ahLst/>
              <a:cxnLst/>
              <a:rect l="l" t="t" r="r" b="b"/>
              <a:pathLst>
                <a:path w="9674" h="11038" extrusionOk="0">
                  <a:moveTo>
                    <a:pt x="4836" y="1"/>
                  </a:moveTo>
                  <a:cubicBezTo>
                    <a:pt x="2105" y="1"/>
                    <a:pt x="1" y="2504"/>
                    <a:pt x="578" y="5263"/>
                  </a:cubicBezTo>
                  <a:cubicBezTo>
                    <a:pt x="1101" y="7766"/>
                    <a:pt x="3607" y="9290"/>
                    <a:pt x="3607" y="10116"/>
                  </a:cubicBezTo>
                  <a:lnTo>
                    <a:pt x="3607" y="11038"/>
                  </a:lnTo>
                  <a:lnTo>
                    <a:pt x="6064" y="11038"/>
                  </a:lnTo>
                  <a:lnTo>
                    <a:pt x="6064" y="10116"/>
                  </a:lnTo>
                  <a:cubicBezTo>
                    <a:pt x="6064" y="9290"/>
                    <a:pt x="8577" y="7760"/>
                    <a:pt x="9093" y="5263"/>
                  </a:cubicBezTo>
                  <a:cubicBezTo>
                    <a:pt x="9674" y="2563"/>
                    <a:pt x="7609" y="1"/>
                    <a:pt x="4836" y="1"/>
                  </a:cubicBezTo>
                  <a:close/>
                </a:path>
              </a:pathLst>
            </a:custGeom>
            <a:solidFill>
              <a:srgbClr val="B0C5D9">
                <a:alpha val="58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8149191" y="4544085"/>
              <a:ext cx="225705" cy="225531"/>
            </a:xfrm>
            <a:custGeom>
              <a:avLst/>
              <a:gdLst/>
              <a:ahLst/>
              <a:cxnLst/>
              <a:rect l="l" t="t" r="r" b="b"/>
              <a:pathLst>
                <a:path w="3896" h="3893" extrusionOk="0">
                  <a:moveTo>
                    <a:pt x="154" y="0"/>
                  </a:moveTo>
                  <a:cubicBezTo>
                    <a:pt x="71" y="0"/>
                    <a:pt x="0" y="68"/>
                    <a:pt x="0" y="154"/>
                  </a:cubicBezTo>
                  <a:cubicBezTo>
                    <a:pt x="0" y="237"/>
                    <a:pt x="71" y="307"/>
                    <a:pt x="154" y="307"/>
                  </a:cubicBezTo>
                  <a:cubicBezTo>
                    <a:pt x="2046" y="307"/>
                    <a:pt x="3588" y="1846"/>
                    <a:pt x="3588" y="3738"/>
                  </a:cubicBezTo>
                  <a:cubicBezTo>
                    <a:pt x="3588" y="3824"/>
                    <a:pt x="3655" y="3892"/>
                    <a:pt x="3741" y="3892"/>
                  </a:cubicBezTo>
                  <a:cubicBezTo>
                    <a:pt x="3824" y="3892"/>
                    <a:pt x="3895" y="3824"/>
                    <a:pt x="3895" y="3738"/>
                  </a:cubicBezTo>
                  <a:cubicBezTo>
                    <a:pt x="3895" y="1677"/>
                    <a:pt x="2215" y="0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8086916" y="5162780"/>
              <a:ext cx="142398" cy="100397"/>
            </a:xfrm>
            <a:custGeom>
              <a:avLst/>
              <a:gdLst/>
              <a:ahLst/>
              <a:cxnLst/>
              <a:rect l="l" t="t" r="r" b="b"/>
              <a:pathLst>
                <a:path w="2458" h="1733" extrusionOk="0">
                  <a:moveTo>
                    <a:pt x="0" y="1"/>
                  </a:moveTo>
                  <a:lnTo>
                    <a:pt x="0" y="1426"/>
                  </a:lnTo>
                  <a:cubicBezTo>
                    <a:pt x="0" y="1595"/>
                    <a:pt x="138" y="1733"/>
                    <a:pt x="307" y="1733"/>
                  </a:cubicBezTo>
                  <a:lnTo>
                    <a:pt x="2150" y="1733"/>
                  </a:lnTo>
                  <a:cubicBezTo>
                    <a:pt x="2319" y="1733"/>
                    <a:pt x="2457" y="1595"/>
                    <a:pt x="2457" y="1426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8108929" y="5262942"/>
              <a:ext cx="97964" cy="28908"/>
            </a:xfrm>
            <a:custGeom>
              <a:avLst/>
              <a:gdLst/>
              <a:ahLst/>
              <a:cxnLst/>
              <a:rect l="l" t="t" r="r" b="b"/>
              <a:pathLst>
                <a:path w="1691" h="499" extrusionOk="0">
                  <a:moveTo>
                    <a:pt x="1" y="1"/>
                  </a:moveTo>
                  <a:lnTo>
                    <a:pt x="90" y="284"/>
                  </a:lnTo>
                  <a:cubicBezTo>
                    <a:pt x="130" y="409"/>
                    <a:pt x="250" y="499"/>
                    <a:pt x="385" y="499"/>
                  </a:cubicBezTo>
                  <a:lnTo>
                    <a:pt x="1313" y="499"/>
                  </a:lnTo>
                  <a:cubicBezTo>
                    <a:pt x="1451" y="499"/>
                    <a:pt x="1571" y="416"/>
                    <a:pt x="1611" y="284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8086916" y="5236641"/>
              <a:ext cx="142398" cy="7705"/>
            </a:xfrm>
            <a:custGeom>
              <a:avLst/>
              <a:gdLst/>
              <a:ahLst/>
              <a:cxnLst/>
              <a:rect l="l" t="t" r="r" b="b"/>
              <a:pathLst>
                <a:path w="2458" h="133" extrusionOk="0">
                  <a:moveTo>
                    <a:pt x="0" y="0"/>
                  </a:moveTo>
                  <a:lnTo>
                    <a:pt x="0" y="132"/>
                  </a:lnTo>
                  <a:lnTo>
                    <a:pt x="2457" y="132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8086916" y="5214049"/>
              <a:ext cx="142398" cy="7531"/>
            </a:xfrm>
            <a:custGeom>
              <a:avLst/>
              <a:gdLst/>
              <a:ahLst/>
              <a:cxnLst/>
              <a:rect l="l" t="t" r="r" b="b"/>
              <a:pathLst>
                <a:path w="2458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457" y="129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8086916" y="5191282"/>
              <a:ext cx="142398" cy="7705"/>
            </a:xfrm>
            <a:custGeom>
              <a:avLst/>
              <a:gdLst/>
              <a:ahLst/>
              <a:cxnLst/>
              <a:rect l="l" t="t" r="r" b="b"/>
              <a:pathLst>
                <a:path w="2458" h="133" extrusionOk="0">
                  <a:moveTo>
                    <a:pt x="0" y="0"/>
                  </a:moveTo>
                  <a:lnTo>
                    <a:pt x="0" y="132"/>
                  </a:lnTo>
                  <a:lnTo>
                    <a:pt x="2457" y="132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2C3A4C">
                <a:alpha val="54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7944696" y="4637643"/>
              <a:ext cx="187817" cy="287287"/>
            </a:xfrm>
            <a:custGeom>
              <a:avLst/>
              <a:gdLst/>
              <a:ahLst/>
              <a:cxnLst/>
              <a:rect l="l" t="t" r="r" b="b"/>
              <a:pathLst>
                <a:path w="3242" h="4959" extrusionOk="0">
                  <a:moveTo>
                    <a:pt x="1641" y="1"/>
                  </a:moveTo>
                  <a:lnTo>
                    <a:pt x="1641" y="1"/>
                  </a:lnTo>
                  <a:cubicBezTo>
                    <a:pt x="747" y="1088"/>
                    <a:pt x="1" y="4673"/>
                    <a:pt x="3232" y="4959"/>
                  </a:cubicBezTo>
                  <a:cubicBezTo>
                    <a:pt x="2848" y="4102"/>
                    <a:pt x="3241" y="3346"/>
                    <a:pt x="3002" y="2206"/>
                  </a:cubicBezTo>
                  <a:cubicBezTo>
                    <a:pt x="2759" y="1061"/>
                    <a:pt x="1641" y="1"/>
                    <a:pt x="1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8139227" y="4637643"/>
              <a:ext cx="95067" cy="153637"/>
            </a:xfrm>
            <a:custGeom>
              <a:avLst/>
              <a:gdLst/>
              <a:ahLst/>
              <a:cxnLst/>
              <a:rect l="l" t="t" r="r" b="b"/>
              <a:pathLst>
                <a:path w="1641" h="2652" extrusionOk="0">
                  <a:moveTo>
                    <a:pt x="1103" y="1"/>
                  </a:moveTo>
                  <a:lnTo>
                    <a:pt x="1103" y="1"/>
                  </a:lnTo>
                  <a:cubicBezTo>
                    <a:pt x="77" y="600"/>
                    <a:pt x="0" y="2114"/>
                    <a:pt x="399" y="2652"/>
                  </a:cubicBezTo>
                  <a:cubicBezTo>
                    <a:pt x="1640" y="2025"/>
                    <a:pt x="1432" y="465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8158054" y="4750317"/>
              <a:ext cx="140660" cy="210585"/>
            </a:xfrm>
            <a:custGeom>
              <a:avLst/>
              <a:gdLst/>
              <a:ahLst/>
              <a:cxnLst/>
              <a:rect l="l" t="t" r="r" b="b"/>
              <a:pathLst>
                <a:path w="2428" h="3635" extrusionOk="0">
                  <a:moveTo>
                    <a:pt x="2427" y="0"/>
                  </a:moveTo>
                  <a:lnTo>
                    <a:pt x="2427" y="0"/>
                  </a:lnTo>
                  <a:cubicBezTo>
                    <a:pt x="1478" y="77"/>
                    <a:pt x="1" y="1161"/>
                    <a:pt x="1" y="3634"/>
                  </a:cubicBezTo>
                  <a:cubicBezTo>
                    <a:pt x="2314" y="3124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8042425" y="4691749"/>
              <a:ext cx="119457" cy="325697"/>
            </a:xfrm>
            <a:custGeom>
              <a:avLst/>
              <a:gdLst/>
              <a:ahLst/>
              <a:cxnLst/>
              <a:rect l="l" t="t" r="r" b="b"/>
              <a:pathLst>
                <a:path w="2062" h="5622" extrusionOk="0">
                  <a:moveTo>
                    <a:pt x="9" y="1"/>
                  </a:moveTo>
                  <a:cubicBezTo>
                    <a:pt x="9" y="1"/>
                    <a:pt x="3" y="96"/>
                    <a:pt x="0" y="271"/>
                  </a:cubicBezTo>
                  <a:cubicBezTo>
                    <a:pt x="3" y="357"/>
                    <a:pt x="6" y="458"/>
                    <a:pt x="15" y="572"/>
                  </a:cubicBezTo>
                  <a:cubicBezTo>
                    <a:pt x="28" y="689"/>
                    <a:pt x="37" y="818"/>
                    <a:pt x="65" y="956"/>
                  </a:cubicBezTo>
                  <a:cubicBezTo>
                    <a:pt x="89" y="1097"/>
                    <a:pt x="123" y="1248"/>
                    <a:pt x="160" y="1404"/>
                  </a:cubicBezTo>
                  <a:cubicBezTo>
                    <a:pt x="203" y="1564"/>
                    <a:pt x="252" y="1727"/>
                    <a:pt x="310" y="1896"/>
                  </a:cubicBezTo>
                  <a:cubicBezTo>
                    <a:pt x="341" y="1976"/>
                    <a:pt x="378" y="2065"/>
                    <a:pt x="406" y="2151"/>
                  </a:cubicBezTo>
                  <a:cubicBezTo>
                    <a:pt x="442" y="2234"/>
                    <a:pt x="479" y="2320"/>
                    <a:pt x="513" y="2406"/>
                  </a:cubicBezTo>
                  <a:cubicBezTo>
                    <a:pt x="590" y="2575"/>
                    <a:pt x="673" y="2750"/>
                    <a:pt x="762" y="2919"/>
                  </a:cubicBezTo>
                  <a:cubicBezTo>
                    <a:pt x="937" y="3257"/>
                    <a:pt x="1137" y="3582"/>
                    <a:pt x="1339" y="3874"/>
                  </a:cubicBezTo>
                  <a:cubicBezTo>
                    <a:pt x="1389" y="3948"/>
                    <a:pt x="1435" y="4019"/>
                    <a:pt x="1487" y="4089"/>
                  </a:cubicBezTo>
                  <a:cubicBezTo>
                    <a:pt x="1533" y="4163"/>
                    <a:pt x="1570" y="4230"/>
                    <a:pt x="1610" y="4301"/>
                  </a:cubicBezTo>
                  <a:cubicBezTo>
                    <a:pt x="1683" y="4439"/>
                    <a:pt x="1736" y="4581"/>
                    <a:pt x="1782" y="4710"/>
                  </a:cubicBezTo>
                  <a:cubicBezTo>
                    <a:pt x="1865" y="4971"/>
                    <a:pt x="1895" y="5201"/>
                    <a:pt x="1908" y="5364"/>
                  </a:cubicBezTo>
                  <a:cubicBezTo>
                    <a:pt x="1911" y="5444"/>
                    <a:pt x="1911" y="5505"/>
                    <a:pt x="1911" y="5548"/>
                  </a:cubicBezTo>
                  <a:cubicBezTo>
                    <a:pt x="1911" y="5591"/>
                    <a:pt x="1908" y="5610"/>
                    <a:pt x="1908" y="5610"/>
                  </a:cubicBezTo>
                  <a:lnTo>
                    <a:pt x="2061" y="5622"/>
                  </a:lnTo>
                  <a:lnTo>
                    <a:pt x="2061" y="5548"/>
                  </a:lnTo>
                  <a:cubicBezTo>
                    <a:pt x="2061" y="5502"/>
                    <a:pt x="2061" y="5432"/>
                    <a:pt x="2055" y="5349"/>
                  </a:cubicBezTo>
                  <a:cubicBezTo>
                    <a:pt x="2043" y="5180"/>
                    <a:pt x="2000" y="4937"/>
                    <a:pt x="1908" y="4661"/>
                  </a:cubicBezTo>
                  <a:cubicBezTo>
                    <a:pt x="1859" y="4522"/>
                    <a:pt x="1797" y="4378"/>
                    <a:pt x="1717" y="4230"/>
                  </a:cubicBezTo>
                  <a:cubicBezTo>
                    <a:pt x="1631" y="4083"/>
                    <a:pt x="1536" y="3939"/>
                    <a:pt x="1428" y="3797"/>
                  </a:cubicBezTo>
                  <a:cubicBezTo>
                    <a:pt x="1223" y="3515"/>
                    <a:pt x="1014" y="3198"/>
                    <a:pt x="829" y="2870"/>
                  </a:cubicBezTo>
                  <a:cubicBezTo>
                    <a:pt x="737" y="2704"/>
                    <a:pt x="651" y="2538"/>
                    <a:pt x="571" y="2369"/>
                  </a:cubicBezTo>
                  <a:cubicBezTo>
                    <a:pt x="538" y="2280"/>
                    <a:pt x="498" y="2200"/>
                    <a:pt x="461" y="2117"/>
                  </a:cubicBezTo>
                  <a:cubicBezTo>
                    <a:pt x="427" y="2031"/>
                    <a:pt x="396" y="1948"/>
                    <a:pt x="360" y="1865"/>
                  </a:cubicBezTo>
                  <a:cubicBezTo>
                    <a:pt x="298" y="1702"/>
                    <a:pt x="246" y="1540"/>
                    <a:pt x="200" y="1383"/>
                  </a:cubicBezTo>
                  <a:cubicBezTo>
                    <a:pt x="157" y="1226"/>
                    <a:pt x="120" y="1076"/>
                    <a:pt x="92" y="938"/>
                  </a:cubicBezTo>
                  <a:cubicBezTo>
                    <a:pt x="62" y="799"/>
                    <a:pt x="46" y="673"/>
                    <a:pt x="31" y="557"/>
                  </a:cubicBezTo>
                  <a:cubicBezTo>
                    <a:pt x="19" y="446"/>
                    <a:pt x="15" y="345"/>
                    <a:pt x="9" y="26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8153593" y="4819370"/>
              <a:ext cx="97790" cy="302002"/>
            </a:xfrm>
            <a:custGeom>
              <a:avLst/>
              <a:gdLst/>
              <a:ahLst/>
              <a:cxnLst/>
              <a:rect l="l" t="t" r="r" b="b"/>
              <a:pathLst>
                <a:path w="1688" h="5213" extrusionOk="0">
                  <a:moveTo>
                    <a:pt x="1687" y="0"/>
                  </a:moveTo>
                  <a:cubicBezTo>
                    <a:pt x="1687" y="0"/>
                    <a:pt x="1626" y="68"/>
                    <a:pt x="1521" y="169"/>
                  </a:cubicBezTo>
                  <a:cubicBezTo>
                    <a:pt x="1411" y="277"/>
                    <a:pt x="1248" y="430"/>
                    <a:pt x="1070" y="630"/>
                  </a:cubicBezTo>
                  <a:cubicBezTo>
                    <a:pt x="981" y="731"/>
                    <a:pt x="886" y="842"/>
                    <a:pt x="793" y="965"/>
                  </a:cubicBezTo>
                  <a:cubicBezTo>
                    <a:pt x="695" y="1088"/>
                    <a:pt x="603" y="1223"/>
                    <a:pt x="520" y="1367"/>
                  </a:cubicBezTo>
                  <a:cubicBezTo>
                    <a:pt x="477" y="1441"/>
                    <a:pt x="434" y="1514"/>
                    <a:pt x="397" y="1594"/>
                  </a:cubicBezTo>
                  <a:cubicBezTo>
                    <a:pt x="357" y="1674"/>
                    <a:pt x="317" y="1751"/>
                    <a:pt x="287" y="1837"/>
                  </a:cubicBezTo>
                  <a:cubicBezTo>
                    <a:pt x="213" y="2003"/>
                    <a:pt x="158" y="2175"/>
                    <a:pt x="118" y="2350"/>
                  </a:cubicBezTo>
                  <a:cubicBezTo>
                    <a:pt x="72" y="2528"/>
                    <a:pt x="47" y="2709"/>
                    <a:pt x="26" y="2884"/>
                  </a:cubicBezTo>
                  <a:cubicBezTo>
                    <a:pt x="13" y="3066"/>
                    <a:pt x="4" y="3241"/>
                    <a:pt x="4" y="3407"/>
                  </a:cubicBezTo>
                  <a:cubicBezTo>
                    <a:pt x="1" y="3741"/>
                    <a:pt x="1" y="4052"/>
                    <a:pt x="1" y="4322"/>
                  </a:cubicBezTo>
                  <a:cubicBezTo>
                    <a:pt x="1" y="4853"/>
                    <a:pt x="4" y="5213"/>
                    <a:pt x="4" y="5213"/>
                  </a:cubicBezTo>
                  <a:lnTo>
                    <a:pt x="158" y="5213"/>
                  </a:lnTo>
                  <a:cubicBezTo>
                    <a:pt x="158" y="5213"/>
                    <a:pt x="158" y="4853"/>
                    <a:pt x="164" y="4322"/>
                  </a:cubicBezTo>
                  <a:cubicBezTo>
                    <a:pt x="158" y="4052"/>
                    <a:pt x="158" y="3741"/>
                    <a:pt x="158" y="3407"/>
                  </a:cubicBezTo>
                  <a:cubicBezTo>
                    <a:pt x="155" y="3241"/>
                    <a:pt x="164" y="3072"/>
                    <a:pt x="167" y="2900"/>
                  </a:cubicBezTo>
                  <a:cubicBezTo>
                    <a:pt x="182" y="2731"/>
                    <a:pt x="204" y="2556"/>
                    <a:pt x="244" y="2387"/>
                  </a:cubicBezTo>
                  <a:cubicBezTo>
                    <a:pt x="280" y="2218"/>
                    <a:pt x="333" y="2049"/>
                    <a:pt x="394" y="1886"/>
                  </a:cubicBezTo>
                  <a:cubicBezTo>
                    <a:pt x="419" y="1803"/>
                    <a:pt x="459" y="1726"/>
                    <a:pt x="492" y="1650"/>
                  </a:cubicBezTo>
                  <a:cubicBezTo>
                    <a:pt x="523" y="1573"/>
                    <a:pt x="566" y="1499"/>
                    <a:pt x="603" y="1425"/>
                  </a:cubicBezTo>
                  <a:cubicBezTo>
                    <a:pt x="680" y="1281"/>
                    <a:pt x="769" y="1146"/>
                    <a:pt x="855" y="1020"/>
                  </a:cubicBezTo>
                  <a:cubicBezTo>
                    <a:pt x="938" y="897"/>
                    <a:pt x="1027" y="780"/>
                    <a:pt x="1110" y="676"/>
                  </a:cubicBezTo>
                  <a:cubicBezTo>
                    <a:pt x="1196" y="575"/>
                    <a:pt x="1276" y="482"/>
                    <a:pt x="1346" y="399"/>
                  </a:cubicBezTo>
                  <a:cubicBezTo>
                    <a:pt x="1414" y="320"/>
                    <a:pt x="1478" y="246"/>
                    <a:pt x="1531" y="191"/>
                  </a:cubicBezTo>
                  <a:cubicBezTo>
                    <a:pt x="1632" y="71"/>
                    <a:pt x="1687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8093114" y="5094654"/>
              <a:ext cx="129247" cy="42233"/>
            </a:xfrm>
            <a:custGeom>
              <a:avLst/>
              <a:gdLst/>
              <a:ahLst/>
              <a:cxnLst/>
              <a:rect l="l" t="t" r="r" b="b"/>
              <a:pathLst>
                <a:path w="2231" h="729" extrusionOk="0">
                  <a:moveTo>
                    <a:pt x="1" y="0"/>
                  </a:moveTo>
                  <a:lnTo>
                    <a:pt x="1" y="728"/>
                  </a:lnTo>
                  <a:lnTo>
                    <a:pt x="2231" y="728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8080138" y="5136827"/>
              <a:ext cx="155780" cy="35628"/>
            </a:xfrm>
            <a:custGeom>
              <a:avLst/>
              <a:gdLst/>
              <a:ahLst/>
              <a:cxnLst/>
              <a:rect l="l" t="t" r="r" b="b"/>
              <a:pathLst>
                <a:path w="268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2688" y="614"/>
                  </a:lnTo>
                  <a:lnTo>
                    <a:pt x="2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8158054" y="4508806"/>
              <a:ext cx="252412" cy="783769"/>
            </a:xfrm>
            <a:custGeom>
              <a:avLst/>
              <a:gdLst/>
              <a:ahLst/>
              <a:cxnLst/>
              <a:rect l="l" t="t" r="r" b="b"/>
              <a:pathLst>
                <a:path w="4357" h="13529" extrusionOk="0">
                  <a:moveTo>
                    <a:pt x="1" y="1"/>
                  </a:moveTo>
                  <a:lnTo>
                    <a:pt x="1" y="13529"/>
                  </a:lnTo>
                  <a:lnTo>
                    <a:pt x="465" y="13529"/>
                  </a:lnTo>
                  <a:lnTo>
                    <a:pt x="465" y="13523"/>
                  </a:lnTo>
                  <a:cubicBezTo>
                    <a:pt x="600" y="13523"/>
                    <a:pt x="720" y="13434"/>
                    <a:pt x="763" y="13308"/>
                  </a:cubicBezTo>
                  <a:lnTo>
                    <a:pt x="849" y="13022"/>
                  </a:lnTo>
                  <a:lnTo>
                    <a:pt x="925" y="13022"/>
                  </a:lnTo>
                  <a:cubicBezTo>
                    <a:pt x="1094" y="13022"/>
                    <a:pt x="1232" y="12884"/>
                    <a:pt x="1232" y="12715"/>
                  </a:cubicBezTo>
                  <a:lnTo>
                    <a:pt x="1232" y="12696"/>
                  </a:lnTo>
                  <a:lnTo>
                    <a:pt x="1232" y="12564"/>
                  </a:lnTo>
                  <a:lnTo>
                    <a:pt x="1232" y="12303"/>
                  </a:lnTo>
                  <a:lnTo>
                    <a:pt x="1232" y="12174"/>
                  </a:lnTo>
                  <a:lnTo>
                    <a:pt x="1232" y="11913"/>
                  </a:lnTo>
                  <a:lnTo>
                    <a:pt x="1232" y="11781"/>
                  </a:lnTo>
                  <a:lnTo>
                    <a:pt x="1232" y="11455"/>
                  </a:lnTo>
                  <a:lnTo>
                    <a:pt x="1349" y="11455"/>
                  </a:lnTo>
                  <a:lnTo>
                    <a:pt x="1349" y="10841"/>
                  </a:lnTo>
                  <a:lnTo>
                    <a:pt x="1232" y="10841"/>
                  </a:lnTo>
                  <a:lnTo>
                    <a:pt x="1232" y="10110"/>
                  </a:lnTo>
                  <a:cubicBezTo>
                    <a:pt x="1232" y="9287"/>
                    <a:pt x="3742" y="7757"/>
                    <a:pt x="4264" y="5257"/>
                  </a:cubicBezTo>
                  <a:cubicBezTo>
                    <a:pt x="4267" y="5247"/>
                    <a:pt x="4270" y="5232"/>
                    <a:pt x="4270" y="5220"/>
                  </a:cubicBezTo>
                  <a:lnTo>
                    <a:pt x="4295" y="5094"/>
                  </a:lnTo>
                  <a:cubicBezTo>
                    <a:pt x="4301" y="5051"/>
                    <a:pt x="4310" y="5005"/>
                    <a:pt x="4313" y="4962"/>
                  </a:cubicBezTo>
                  <a:cubicBezTo>
                    <a:pt x="4316" y="4928"/>
                    <a:pt x="4320" y="4894"/>
                    <a:pt x="4326" y="4864"/>
                  </a:cubicBezTo>
                  <a:cubicBezTo>
                    <a:pt x="4332" y="4808"/>
                    <a:pt x="4335" y="4750"/>
                    <a:pt x="4341" y="4698"/>
                  </a:cubicBezTo>
                  <a:cubicBezTo>
                    <a:pt x="4344" y="4670"/>
                    <a:pt x="4344" y="4639"/>
                    <a:pt x="4347" y="4612"/>
                  </a:cubicBezTo>
                  <a:cubicBezTo>
                    <a:pt x="4350" y="4529"/>
                    <a:pt x="4356" y="4443"/>
                    <a:pt x="4356" y="4357"/>
                  </a:cubicBezTo>
                  <a:cubicBezTo>
                    <a:pt x="4356" y="1952"/>
                    <a:pt x="2406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4"/>
          <p:cNvGrpSpPr/>
          <p:nvPr/>
        </p:nvGrpSpPr>
        <p:grpSpPr>
          <a:xfrm rot="-1281233">
            <a:off x="264880" y="4542489"/>
            <a:ext cx="602462" cy="349237"/>
            <a:chOff x="753489" y="4226263"/>
            <a:chExt cx="924843" cy="536117"/>
          </a:xfrm>
        </p:grpSpPr>
        <p:sp>
          <p:nvSpPr>
            <p:cNvPr id="1173" name="Google Shape;1173;p44"/>
            <p:cNvSpPr/>
            <p:nvPr/>
          </p:nvSpPr>
          <p:spPr>
            <a:xfrm>
              <a:off x="753511" y="4226263"/>
              <a:ext cx="924821" cy="535167"/>
            </a:xfrm>
            <a:custGeom>
              <a:avLst/>
              <a:gdLst/>
              <a:ahLst/>
              <a:cxnLst/>
              <a:rect l="l" t="t" r="r" b="b"/>
              <a:pathLst>
                <a:path w="9726" h="5628" extrusionOk="0">
                  <a:moveTo>
                    <a:pt x="6009" y="1"/>
                  </a:moveTo>
                  <a:cubicBezTo>
                    <a:pt x="5404" y="1"/>
                    <a:pt x="4854" y="246"/>
                    <a:pt x="4454" y="636"/>
                  </a:cubicBezTo>
                  <a:cubicBezTo>
                    <a:pt x="4304" y="642"/>
                    <a:pt x="4163" y="661"/>
                    <a:pt x="4021" y="692"/>
                  </a:cubicBezTo>
                  <a:cubicBezTo>
                    <a:pt x="3905" y="673"/>
                    <a:pt x="3785" y="658"/>
                    <a:pt x="3662" y="658"/>
                  </a:cubicBezTo>
                  <a:cubicBezTo>
                    <a:pt x="2753" y="658"/>
                    <a:pt x="1988" y="1266"/>
                    <a:pt x="1748" y="2095"/>
                  </a:cubicBezTo>
                  <a:cubicBezTo>
                    <a:pt x="1687" y="2089"/>
                    <a:pt x="1625" y="2086"/>
                    <a:pt x="1564" y="2086"/>
                  </a:cubicBezTo>
                  <a:cubicBezTo>
                    <a:pt x="698" y="2086"/>
                    <a:pt x="0" y="2783"/>
                    <a:pt x="0" y="3647"/>
                  </a:cubicBezTo>
                  <a:lnTo>
                    <a:pt x="0" y="5210"/>
                  </a:lnTo>
                  <a:lnTo>
                    <a:pt x="541" y="5210"/>
                  </a:lnTo>
                  <a:lnTo>
                    <a:pt x="541" y="5628"/>
                  </a:lnTo>
                  <a:lnTo>
                    <a:pt x="2258" y="5628"/>
                  </a:lnTo>
                  <a:cubicBezTo>
                    <a:pt x="2654" y="5628"/>
                    <a:pt x="3020" y="5496"/>
                    <a:pt x="3309" y="5269"/>
                  </a:cubicBezTo>
                  <a:cubicBezTo>
                    <a:pt x="3674" y="5474"/>
                    <a:pt x="4092" y="5597"/>
                    <a:pt x="4544" y="5597"/>
                  </a:cubicBezTo>
                  <a:cubicBezTo>
                    <a:pt x="5173" y="5597"/>
                    <a:pt x="5745" y="5364"/>
                    <a:pt x="6184" y="4980"/>
                  </a:cubicBezTo>
                  <a:cubicBezTo>
                    <a:pt x="6516" y="5152"/>
                    <a:pt x="6896" y="5253"/>
                    <a:pt x="7296" y="5253"/>
                  </a:cubicBezTo>
                  <a:cubicBezTo>
                    <a:pt x="8641" y="5253"/>
                    <a:pt x="9725" y="4163"/>
                    <a:pt x="9725" y="2820"/>
                  </a:cubicBezTo>
                  <a:cubicBezTo>
                    <a:pt x="9725" y="1481"/>
                    <a:pt x="8641" y="391"/>
                    <a:pt x="7296" y="391"/>
                  </a:cubicBezTo>
                  <a:lnTo>
                    <a:pt x="7265" y="391"/>
                  </a:lnTo>
                  <a:cubicBezTo>
                    <a:pt x="6909" y="145"/>
                    <a:pt x="6473" y="1"/>
                    <a:pt x="600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753489" y="4226548"/>
              <a:ext cx="782000" cy="495514"/>
            </a:xfrm>
            <a:custGeom>
              <a:avLst/>
              <a:gdLst/>
              <a:ahLst/>
              <a:cxnLst/>
              <a:rect l="l" t="t" r="r" b="b"/>
              <a:pathLst>
                <a:path w="8224" h="5211" extrusionOk="0">
                  <a:moveTo>
                    <a:pt x="6009" y="1"/>
                  </a:moveTo>
                  <a:cubicBezTo>
                    <a:pt x="5336" y="1"/>
                    <a:pt x="4734" y="302"/>
                    <a:pt x="4326" y="772"/>
                  </a:cubicBezTo>
                  <a:cubicBezTo>
                    <a:pt x="4120" y="701"/>
                    <a:pt x="3893" y="658"/>
                    <a:pt x="3662" y="658"/>
                  </a:cubicBezTo>
                  <a:cubicBezTo>
                    <a:pt x="2753" y="658"/>
                    <a:pt x="1988" y="1269"/>
                    <a:pt x="1745" y="2099"/>
                  </a:cubicBezTo>
                  <a:cubicBezTo>
                    <a:pt x="1684" y="2089"/>
                    <a:pt x="1623" y="2086"/>
                    <a:pt x="1561" y="2086"/>
                  </a:cubicBezTo>
                  <a:cubicBezTo>
                    <a:pt x="698" y="2086"/>
                    <a:pt x="1" y="2784"/>
                    <a:pt x="1" y="3650"/>
                  </a:cubicBezTo>
                  <a:lnTo>
                    <a:pt x="1" y="5210"/>
                  </a:lnTo>
                  <a:lnTo>
                    <a:pt x="1561" y="5210"/>
                  </a:lnTo>
                  <a:cubicBezTo>
                    <a:pt x="2120" y="5210"/>
                    <a:pt x="2606" y="4918"/>
                    <a:pt x="2882" y="4482"/>
                  </a:cubicBezTo>
                  <a:cubicBezTo>
                    <a:pt x="3122" y="4584"/>
                    <a:pt x="3386" y="4639"/>
                    <a:pt x="3662" y="4639"/>
                  </a:cubicBezTo>
                  <a:cubicBezTo>
                    <a:pt x="4157" y="4639"/>
                    <a:pt x="4608" y="4458"/>
                    <a:pt x="4955" y="4163"/>
                  </a:cubicBezTo>
                  <a:cubicBezTo>
                    <a:pt x="5272" y="4332"/>
                    <a:pt x="5628" y="4427"/>
                    <a:pt x="6009" y="4427"/>
                  </a:cubicBezTo>
                  <a:cubicBezTo>
                    <a:pt x="7232" y="4427"/>
                    <a:pt x="8224" y="3438"/>
                    <a:pt x="8224" y="2212"/>
                  </a:cubicBezTo>
                  <a:cubicBezTo>
                    <a:pt x="8224" y="993"/>
                    <a:pt x="7228" y="1"/>
                    <a:pt x="6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804646" y="4263347"/>
              <a:ext cx="873664" cy="499032"/>
            </a:xfrm>
            <a:custGeom>
              <a:avLst/>
              <a:gdLst/>
              <a:ahLst/>
              <a:cxnLst/>
              <a:rect l="l" t="t" r="r" b="b"/>
              <a:pathLst>
                <a:path w="9188" h="5248" extrusionOk="0">
                  <a:moveTo>
                    <a:pt x="6758" y="1"/>
                  </a:moveTo>
                  <a:cubicBezTo>
                    <a:pt x="6168" y="1"/>
                    <a:pt x="5628" y="213"/>
                    <a:pt x="5207" y="560"/>
                  </a:cubicBezTo>
                  <a:cubicBezTo>
                    <a:pt x="4847" y="360"/>
                    <a:pt x="4439" y="246"/>
                    <a:pt x="4000" y="246"/>
                  </a:cubicBezTo>
                  <a:cubicBezTo>
                    <a:pt x="2952" y="246"/>
                    <a:pt x="2058" y="898"/>
                    <a:pt x="1693" y="1819"/>
                  </a:cubicBezTo>
                  <a:cubicBezTo>
                    <a:pt x="756" y="1828"/>
                    <a:pt x="0" y="2593"/>
                    <a:pt x="0" y="3530"/>
                  </a:cubicBezTo>
                  <a:lnTo>
                    <a:pt x="0" y="5247"/>
                  </a:lnTo>
                  <a:lnTo>
                    <a:pt x="1720" y="5247"/>
                  </a:lnTo>
                  <a:cubicBezTo>
                    <a:pt x="2114" y="5247"/>
                    <a:pt x="2479" y="5112"/>
                    <a:pt x="2771" y="4885"/>
                  </a:cubicBezTo>
                  <a:cubicBezTo>
                    <a:pt x="3137" y="5094"/>
                    <a:pt x="3554" y="5216"/>
                    <a:pt x="4003" y="5216"/>
                  </a:cubicBezTo>
                  <a:cubicBezTo>
                    <a:pt x="4632" y="5216"/>
                    <a:pt x="5207" y="4983"/>
                    <a:pt x="5643" y="4599"/>
                  </a:cubicBezTo>
                  <a:cubicBezTo>
                    <a:pt x="5978" y="4771"/>
                    <a:pt x="6356" y="4869"/>
                    <a:pt x="6758" y="4869"/>
                  </a:cubicBezTo>
                  <a:cubicBezTo>
                    <a:pt x="8100" y="4869"/>
                    <a:pt x="9188" y="3779"/>
                    <a:pt x="9188" y="2440"/>
                  </a:cubicBezTo>
                  <a:cubicBezTo>
                    <a:pt x="9188" y="1091"/>
                    <a:pt x="8100" y="1"/>
                    <a:pt x="6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6" name="Google Shape;1176;p44"/>
          <p:cNvSpPr txBox="1">
            <a:spLocks noGrp="1"/>
          </p:cNvSpPr>
          <p:nvPr>
            <p:ph type="subTitle" idx="2"/>
          </p:nvPr>
        </p:nvSpPr>
        <p:spPr>
          <a:xfrm>
            <a:off x="0" y="4771200"/>
            <a:ext cx="91440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DAMIAN’S BROAD DATA ACCESS REQUIRES GREATER SECURITY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69B8E-0ED8-DDD5-ABCA-5CF2CC8C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0" y="1567959"/>
            <a:ext cx="3777442" cy="2824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209EF-2F24-9BBA-E790-94F5AE80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84" y="815435"/>
            <a:ext cx="2656184" cy="3570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ar Energy Company Pitch Deck by Slidesgo">
  <a:themeElements>
    <a:clrScheme name="Simple Light">
      <a:dk1>
        <a:srgbClr val="376D00"/>
      </a:dk1>
      <a:lt1>
        <a:srgbClr val="152A00"/>
      </a:lt1>
      <a:dk2>
        <a:srgbClr val="FF9200"/>
      </a:dk2>
      <a:lt2>
        <a:srgbClr val="FFDA00"/>
      </a:lt2>
      <a:accent1>
        <a:srgbClr val="76C608"/>
      </a:accent1>
      <a:accent2>
        <a:srgbClr val="2C3A4C"/>
      </a:accent2>
      <a:accent3>
        <a:srgbClr val="394A66"/>
      </a:accent3>
      <a:accent4>
        <a:srgbClr val="9AACC0"/>
      </a:accent4>
      <a:accent5>
        <a:srgbClr val="B0C5D9"/>
      </a:accent5>
      <a:accent6>
        <a:srgbClr val="FFFFFF"/>
      </a:accent6>
      <a:hlink>
        <a:srgbClr val="152A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166</Words>
  <Application>Microsoft Office PowerPoint</Application>
  <PresentationFormat>On-screen Show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Arimo</vt:lpstr>
      <vt:lpstr>Audiowide</vt:lpstr>
      <vt:lpstr>Arial</vt:lpstr>
      <vt:lpstr>Abril Fatface</vt:lpstr>
      <vt:lpstr>Anaheim</vt:lpstr>
      <vt:lpstr>Solar Energy Company Pitch Deck by Slidesgo</vt:lpstr>
      <vt:lpstr>United Solar Finance || HR</vt:lpstr>
      <vt:lpstr>DATA ACCESS</vt:lpstr>
      <vt:lpstr>BUSINESSES VS. HOUSEHOLDS</vt:lpstr>
      <vt:lpstr>PowerPoint Presentation</vt:lpstr>
      <vt:lpstr>DISCOUNTED PRICE BOOK</vt:lpstr>
      <vt:lpstr>PowerPoint Presentation</vt:lpstr>
      <vt:lpstr>EMAIL REMINDER</vt:lpstr>
      <vt:lpstr>LOGIN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Solar Finance || HR</dc:title>
  <dc:creator>Evgeny Todorov</dc:creator>
  <cp:lastModifiedBy>Evgeny Todorov</cp:lastModifiedBy>
  <cp:revision>9</cp:revision>
  <dcterms:modified xsi:type="dcterms:W3CDTF">2023-03-01T16:17:34Z</dcterms:modified>
</cp:coreProperties>
</file>