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4214004"/>
            <a:ext cx="8676222" cy="1905000"/>
          </a:xfrm>
        </p:spPr>
        <p:txBody>
          <a:bodyPr/>
          <a:lstStyle/>
          <a:p>
            <a:r>
              <a:rPr lang="en-US" dirty="0" smtClean="0"/>
              <a:t>Game by </a:t>
            </a:r>
            <a:r>
              <a:rPr lang="en-US" dirty="0" err="1" smtClean="0"/>
              <a:t>Evgeny</a:t>
            </a:r>
            <a:r>
              <a:rPr lang="en-US" dirty="0" smtClean="0"/>
              <a:t>, Jason and Mason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103" y="1523566"/>
            <a:ext cx="7875794" cy="381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264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Game that simulates blindness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No visual queues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Reliance on audio only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Benefits: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Game suitable for visually impaired individuals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Allows people to feel how it is like to be visually impaired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2215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wake up in the bedroom unable to see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You have to go through the day</a:t>
            </a:r>
          </a:p>
          <a:p>
            <a:pPr marL="0" indent="0">
              <a:buNone/>
            </a:pPr>
            <a:r>
              <a:rPr lang="en-US" dirty="0" smtClean="0"/>
              <a:t>relying only your tactile and audio abilities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Even ordinary tasks require a lot of time and patience in this condition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377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195" y="2106681"/>
            <a:ext cx="7026335" cy="3974941"/>
          </a:xfrm>
        </p:spPr>
      </p:pic>
      <p:sp>
        <p:nvSpPr>
          <p:cNvPr id="5" name="TextBox 4"/>
          <p:cNvSpPr txBox="1"/>
          <p:nvPr/>
        </p:nvSpPr>
        <p:spPr>
          <a:xfrm>
            <a:off x="4675517" y="6228272"/>
            <a:ext cx="256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actual screenshot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930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08" y="-425570"/>
            <a:ext cx="9905998" cy="1905000"/>
          </a:xfrm>
        </p:spPr>
        <p:txBody>
          <a:bodyPr/>
          <a:lstStyle/>
          <a:p>
            <a:r>
              <a:rPr lang="en-US" dirty="0" smtClean="0"/>
              <a:t>Behind the scenes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22" y="860727"/>
            <a:ext cx="10083749" cy="5847251"/>
          </a:xfrm>
        </p:spPr>
      </p:pic>
      <p:sp>
        <p:nvSpPr>
          <p:cNvPr id="5" name="TextBox 4"/>
          <p:cNvSpPr txBox="1"/>
          <p:nvPr/>
        </p:nvSpPr>
        <p:spPr>
          <a:xfrm>
            <a:off x="4942935" y="6090248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Invisible controls!!!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691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Three stages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Waking up, getting dressed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bathroom, brushing teeth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making breakfast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Soundtrack!</a:t>
            </a:r>
          </a:p>
          <a:p>
            <a:pPr marL="0" indent="0">
              <a:buNone/>
            </a:pPr>
            <a:r>
              <a:rPr lang="en-US" dirty="0" smtClean="0"/>
              <a:t>Difficult gameplay!</a:t>
            </a:r>
          </a:p>
        </p:txBody>
      </p:sp>
    </p:spTree>
    <p:extLst>
      <p:ext uri="{BB962C8B-B14F-4D97-AF65-F5344CB8AC3E}">
        <p14:creationId xmlns:p14="http://schemas.microsoft.com/office/powerpoint/2010/main" val="33106866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22</TotalTime>
  <Words>63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Mesh</vt:lpstr>
      <vt:lpstr>PowerPoint Presentation</vt:lpstr>
      <vt:lpstr>Idea</vt:lpstr>
      <vt:lpstr>The plot</vt:lpstr>
      <vt:lpstr>Result</vt:lpstr>
      <vt:lpstr>Behind the scenes</vt:lpstr>
      <vt:lpstr>Features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Mason Kbin Duan;Evgeny Vinnik;Jason Wang</dc:creator>
  <cp:lastModifiedBy>Mason Kbin Duan</cp:lastModifiedBy>
  <cp:revision>7</cp:revision>
  <dcterms:created xsi:type="dcterms:W3CDTF">2015-11-15T04:57:36Z</dcterms:created>
  <dcterms:modified xsi:type="dcterms:W3CDTF">2015-11-15T05:22:41Z</dcterms:modified>
</cp:coreProperties>
</file>