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214004"/>
            <a:ext cx="8676222" cy="1905000"/>
          </a:xfrm>
        </p:spPr>
        <p:txBody>
          <a:bodyPr/>
          <a:lstStyle/>
          <a:p>
            <a:r>
              <a:rPr lang="en-US" dirty="0" smtClean="0"/>
              <a:t>Game by </a:t>
            </a:r>
            <a:r>
              <a:rPr lang="en-US" dirty="0" err="1" smtClean="0"/>
              <a:t>Evgeny</a:t>
            </a:r>
            <a:r>
              <a:rPr lang="en-US" dirty="0" smtClean="0"/>
              <a:t>, Jason and Mason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03" y="1523566"/>
            <a:ext cx="7875794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6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5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Kbin Duan;Evgeny Vinnik;Jason Wang</dc:creator>
  <cp:lastModifiedBy>Mason Kbin Duan</cp:lastModifiedBy>
  <cp:revision>1</cp:revision>
  <dcterms:created xsi:type="dcterms:W3CDTF">2015-11-15T04:57:36Z</dcterms:created>
  <dcterms:modified xsi:type="dcterms:W3CDTF">2015-11-15T05:00:20Z</dcterms:modified>
</cp:coreProperties>
</file>