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BEBE-96F0-4F59-8909-B2A791E59D59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EFFAAA-03A3-469A-A6E3-60091B9C25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BEBE-96F0-4F59-8909-B2A791E59D59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FAAA-03A3-469A-A6E3-60091B9C25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7EFFAAA-03A3-469A-A6E3-60091B9C25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BEBE-96F0-4F59-8909-B2A791E59D59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BEBE-96F0-4F59-8909-B2A791E59D59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7EFFAAA-03A3-469A-A6E3-60091B9C25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BEBE-96F0-4F59-8909-B2A791E59D59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EFFAAA-03A3-469A-A6E3-60091B9C25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BA2BEBE-96F0-4F59-8909-B2A791E59D59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FAAA-03A3-469A-A6E3-60091B9C25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BEBE-96F0-4F59-8909-B2A791E59D59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7EFFAAA-03A3-469A-A6E3-60091B9C25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BEBE-96F0-4F59-8909-B2A791E59D59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7EFFAAA-03A3-469A-A6E3-60091B9C25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BEBE-96F0-4F59-8909-B2A791E59D59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EFFAAA-03A3-469A-A6E3-60091B9C25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EFFAAA-03A3-469A-A6E3-60091B9C25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BEBE-96F0-4F59-8909-B2A791E59D59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7EFFAAA-03A3-469A-A6E3-60091B9C25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BA2BEBE-96F0-4F59-8909-B2A791E59D59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BA2BEBE-96F0-4F59-8909-B2A791E59D59}" type="datetimeFigureOut">
              <a:rPr lang="ru-RU" smtClean="0"/>
              <a:pPr/>
              <a:t>19.01.2015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EFFAAA-03A3-469A-A6E3-60091B9C25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1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1">
                    <a:lumMod val="50000"/>
                  </a:schemeClr>
                </a:solidFill>
              </a:rPr>
              <a:t>Grass-roots initiative</a:t>
            </a:r>
            <a:r>
              <a:rPr lang="ru-RU" sz="3000" dirty="0" smtClean="0">
                <a:solidFill>
                  <a:schemeClr val="accent1">
                    <a:lumMod val="50000"/>
                  </a:schemeClr>
                </a:solidFill>
              </a:rPr>
              <a:t>–</a:t>
            </a:r>
            <a:endParaRPr lang="ru-RU" sz="3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1">
                    <a:lumMod val="50000"/>
                  </a:schemeClr>
                </a:solidFill>
              </a:rPr>
              <a:t>Establishing a free hip hop and street art library</a:t>
            </a:r>
            <a:endParaRPr lang="ru-RU" sz="3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3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19174"/>
          </a:xfrm>
        </p:spPr>
        <p:txBody>
          <a:bodyPr/>
          <a:lstStyle/>
          <a:p>
            <a:r>
              <a:rPr lang="en-US" dirty="0" smtClean="0"/>
              <a:t>Hip hop library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the project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Development of the web site</a:t>
            </a:r>
            <a:endParaRPr lang="ru-RU" dirty="0"/>
          </a:p>
        </p:txBody>
      </p:sp>
      <p:pic>
        <p:nvPicPr>
          <p:cNvPr id="4098" name="Picture 2" descr="C:\Users\Public\Pictures\Sample Pictures\Daexit we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285992"/>
            <a:ext cx="5195891" cy="3286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smtClean="0"/>
              <a:t>EXIT NGO </a:t>
            </a:r>
            <a:r>
              <a:rPr lang="ru-RU" dirty="0" smtClean="0"/>
              <a:t>(ДА ВЫХОД)</a:t>
            </a:r>
          </a:p>
          <a:p>
            <a:r>
              <a:rPr lang="en-US" dirty="0" smtClean="0"/>
              <a:t>Great experience in project realization</a:t>
            </a:r>
            <a:r>
              <a:rPr lang="ru-RU" dirty="0" smtClean="0"/>
              <a:t> </a:t>
            </a:r>
            <a:endParaRPr lang="ru-RU" dirty="0" smtClean="0"/>
          </a:p>
          <a:p>
            <a:r>
              <a:rPr lang="en-US" dirty="0" smtClean="0"/>
              <a:t>Great team of specialists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2050" name="Picture 2" descr="C:\Users\Public\Pictures\Sample Pictures\BRID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3929066"/>
            <a:ext cx="2786082" cy="1285884"/>
          </a:xfrm>
          <a:prstGeom prst="rect">
            <a:avLst/>
          </a:prstGeom>
          <a:noFill/>
        </p:spPr>
      </p:pic>
      <p:pic>
        <p:nvPicPr>
          <p:cNvPr id="2051" name="Picture 3" descr="C:\Users\Public\Pictures\Sample Pictures\a_7fee475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1643050"/>
            <a:ext cx="1396978" cy="4005280"/>
          </a:xfrm>
          <a:prstGeom prst="rect">
            <a:avLst/>
          </a:prstGeom>
          <a:noFill/>
        </p:spPr>
      </p:pic>
      <p:pic>
        <p:nvPicPr>
          <p:cNvPr id="2052" name="Picture 4" descr="C:\Users\Public\Pictures\Sample Pictures\Afish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3500438"/>
            <a:ext cx="3214710" cy="242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goals</a:t>
            </a:r>
            <a:endParaRPr lang="ru-RU" dirty="0"/>
          </a:p>
        </p:txBody>
      </p:sp>
      <p:pic>
        <p:nvPicPr>
          <p:cNvPr id="4" name="Содержимое 3" descr="Scientific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1571612"/>
            <a:ext cx="3048000" cy="4572000"/>
          </a:xfrm>
        </p:spPr>
      </p:pic>
      <p:sp>
        <p:nvSpPr>
          <p:cNvPr id="5" name="TextBox 4"/>
          <p:cNvSpPr txBox="1"/>
          <p:nvPr/>
        </p:nvSpPr>
        <p:spPr>
          <a:xfrm>
            <a:off x="4572000" y="1643050"/>
            <a:ext cx="42862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attract youth to the process of forming of the educative environment</a:t>
            </a:r>
            <a:endParaRPr lang="ru-RU" sz="2000" dirty="0" smtClean="0"/>
          </a:p>
          <a:p>
            <a:r>
              <a:rPr lang="ru-RU" sz="2000" dirty="0" smtClean="0"/>
              <a:t>- </a:t>
            </a:r>
            <a:r>
              <a:rPr lang="en-US" sz="2000" dirty="0" smtClean="0"/>
              <a:t>Lobbing of the ideas of tolerance, cross cultural communications and support</a:t>
            </a:r>
            <a:endParaRPr lang="ru-RU" sz="2000" dirty="0"/>
          </a:p>
          <a:p>
            <a:r>
              <a:rPr lang="ru-RU" sz="2000" dirty="0"/>
              <a:t>- </a:t>
            </a:r>
            <a:r>
              <a:rPr lang="en-US" sz="2000" dirty="0" smtClean="0"/>
              <a:t>Systematization and storing the hip hop and street culture texts, books and media</a:t>
            </a:r>
            <a:endParaRPr lang="ru-RU" sz="2000" dirty="0"/>
          </a:p>
          <a:p>
            <a:r>
              <a:rPr lang="ru-RU" sz="2000" dirty="0" smtClean="0"/>
              <a:t>-</a:t>
            </a:r>
            <a:r>
              <a:rPr lang="en-US" sz="2000" dirty="0" smtClean="0"/>
              <a:t> Methodological supply for the youth in the sphere of subcultures and hip hop</a:t>
            </a:r>
            <a:endParaRPr lang="ru-RU" sz="2000" dirty="0"/>
          </a:p>
          <a:p>
            <a:r>
              <a:rPr lang="ru-RU" sz="2000" dirty="0" smtClean="0"/>
              <a:t>- </a:t>
            </a:r>
            <a:r>
              <a:rPr lang="en-US" sz="2000" dirty="0" smtClean="0"/>
              <a:t>Broadening the communities channels of communication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Systematization and storing</a:t>
            </a:r>
            <a:endParaRPr lang="ru-RU" dirty="0"/>
          </a:p>
        </p:txBody>
      </p:sp>
      <p:pic>
        <p:nvPicPr>
          <p:cNvPr id="5122" name="Picture 2" descr="C:\Users\Public\Pictures\Sample Pictures\Hip-hop material\2013-10-06 03-53-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5" y="2143117"/>
            <a:ext cx="4071966" cy="2500330"/>
          </a:xfrm>
          <a:prstGeom prst="rect">
            <a:avLst/>
          </a:prstGeom>
          <a:noFill/>
        </p:spPr>
      </p:pic>
      <p:pic>
        <p:nvPicPr>
          <p:cNvPr id="5123" name="Picture 3" descr="C:\Users\Public\Pictures\Sample Pictures\Hip-hop material\2013-08-05 01-51-3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571876"/>
            <a:ext cx="5156200" cy="2714644"/>
          </a:xfrm>
          <a:prstGeom prst="rect">
            <a:avLst/>
          </a:prstGeom>
          <a:noFill/>
        </p:spPr>
      </p:pic>
      <p:pic>
        <p:nvPicPr>
          <p:cNvPr id="5124" name="Picture 4" descr="C:\Users\Public\Pictures\Sample Pictures\Hip-hop material\2013-11-22 12-46-5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72193" y="2000240"/>
            <a:ext cx="3371807" cy="28796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education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Helping teachers to use new materials and technologies</a:t>
            </a:r>
            <a:endParaRPr lang="ru-RU" dirty="0"/>
          </a:p>
        </p:txBody>
      </p:sp>
      <p:pic>
        <p:nvPicPr>
          <p:cNvPr id="3074" name="Picture 2" descr="C:\Users\Public\Pictures\Sample Pictures\Praha16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2857496"/>
            <a:ext cx="3286148" cy="3197233"/>
          </a:xfrm>
          <a:prstGeom prst="rect">
            <a:avLst/>
          </a:prstGeom>
          <a:noFill/>
        </p:spPr>
      </p:pic>
      <p:pic>
        <p:nvPicPr>
          <p:cNvPr id="3075" name="Picture 3" descr="C:\Users\Public\Pictures\Sample Pictures\Plenka\3823\382300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428868"/>
            <a:ext cx="3000396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Support of the scientific work</a:t>
            </a:r>
            <a:endParaRPr lang="ru-RU" dirty="0"/>
          </a:p>
        </p:txBody>
      </p:sp>
      <p:pic>
        <p:nvPicPr>
          <p:cNvPr id="4098" name="Picture 2" descr="C:\Users\Public\Pictures\Sample Pictures\Hip-hop material\scientific\DSC_10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357430"/>
            <a:ext cx="4429156" cy="3622669"/>
          </a:xfrm>
          <a:prstGeom prst="rect">
            <a:avLst/>
          </a:prstGeom>
          <a:noFill/>
        </p:spPr>
      </p:pic>
      <p:pic>
        <p:nvPicPr>
          <p:cNvPr id="4099" name="Picture 3" descr="C:\Users\Public\Pictures\Sample Pictures\Hip-hop material\scientific\x_1be10a6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2643182"/>
            <a:ext cx="3846512" cy="33020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with the libraries (state)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Making </a:t>
            </a:r>
            <a:r>
              <a:rPr lang="en-US" dirty="0" err="1" smtClean="0"/>
              <a:t>masterclasses</a:t>
            </a:r>
            <a:endParaRPr lang="ru-RU" dirty="0"/>
          </a:p>
        </p:txBody>
      </p:sp>
      <p:pic>
        <p:nvPicPr>
          <p:cNvPr id="2050" name="Picture 2" descr="C:\Users\Public\Pictures\Sample Pictures\660_87193928cb71a336002abd94fac58e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285992"/>
            <a:ext cx="3571900" cy="2786082"/>
          </a:xfrm>
          <a:prstGeom prst="rect">
            <a:avLst/>
          </a:prstGeom>
          <a:noFill/>
        </p:spPr>
      </p:pic>
      <p:pic>
        <p:nvPicPr>
          <p:cNvPr id="2051" name="Picture 3" descr="C:\Users\Public\Pictures\Sample Pictures\Plenka\00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3714752"/>
            <a:ext cx="2873366" cy="2378053"/>
          </a:xfrm>
          <a:prstGeom prst="rect">
            <a:avLst/>
          </a:prstGeom>
          <a:noFill/>
        </p:spPr>
      </p:pic>
      <p:pic>
        <p:nvPicPr>
          <p:cNvPr id="2052" name="Picture 4" descr="C:\Users\Public\Pictures\Sample Pictures\Plenka\001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1571612"/>
            <a:ext cx="3643338" cy="285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connection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Working with foreign </a:t>
            </a:r>
            <a:r>
              <a:rPr lang="en-US" dirty="0" err="1" smtClean="0"/>
              <a:t>parthners</a:t>
            </a:r>
            <a:endParaRPr lang="ru-RU" dirty="0"/>
          </a:p>
        </p:txBody>
      </p:sp>
      <p:pic>
        <p:nvPicPr>
          <p:cNvPr id="1026" name="Picture 2" descr="C:\Users\Public\Pictures\Sample Pictures\Praha 11\Negative0-10-10A(1) (s mall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143116"/>
            <a:ext cx="2500330" cy="3714776"/>
          </a:xfrm>
          <a:prstGeom prst="rect">
            <a:avLst/>
          </a:prstGeom>
          <a:noFill/>
        </p:spPr>
      </p:pic>
      <p:pic>
        <p:nvPicPr>
          <p:cNvPr id="1027" name="Picture 3" descr="C:\Users\Public\Pictures\Sample Pictures\Praha 11\Negative0-12-12A(1) (small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2143116"/>
            <a:ext cx="2055836" cy="3070229"/>
          </a:xfrm>
          <a:prstGeom prst="rect">
            <a:avLst/>
          </a:prstGeom>
          <a:noFill/>
        </p:spPr>
      </p:pic>
      <p:pic>
        <p:nvPicPr>
          <p:cNvPr id="1028" name="Picture 4" descr="C:\Users\Public\Pictures\Sample Pictures\Shvecia\1975000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428868"/>
            <a:ext cx="3521066" cy="26034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projects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From concerts to education</a:t>
            </a:r>
            <a:endParaRPr lang="ru-RU" dirty="0"/>
          </a:p>
        </p:txBody>
      </p:sp>
      <p:pic>
        <p:nvPicPr>
          <p:cNvPr id="3074" name="Picture 2" descr="C:\Users\Public\Pictures\Sample Pictures\iQC8ucd45n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500306"/>
            <a:ext cx="2357454" cy="3419465"/>
          </a:xfrm>
          <a:prstGeom prst="rect">
            <a:avLst/>
          </a:prstGeom>
          <a:noFill/>
        </p:spPr>
      </p:pic>
      <p:pic>
        <p:nvPicPr>
          <p:cNvPr id="3075" name="Picture 3" descr="C:\Users\Public\Pictures\Sample Pictures\bMzoZelish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2643182"/>
            <a:ext cx="4786346" cy="3214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84</TotalTime>
  <Words>149</Words>
  <Application>Microsoft Office PowerPoint</Application>
  <PresentationFormat>Экран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Официальная</vt:lpstr>
      <vt:lpstr>Hip hop library</vt:lpstr>
      <vt:lpstr>Who are we?</vt:lpstr>
      <vt:lpstr>Main goals</vt:lpstr>
      <vt:lpstr>Material</vt:lpstr>
      <vt:lpstr>Additional education</vt:lpstr>
      <vt:lpstr>Science</vt:lpstr>
      <vt:lpstr>Collaboration with the libraries (state)</vt:lpstr>
      <vt:lpstr>International connection</vt:lpstr>
      <vt:lpstr>Other projects</vt:lpstr>
      <vt:lpstr>Implementation of the project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Sergey</dc:creator>
  <cp:lastModifiedBy>Sergey</cp:lastModifiedBy>
  <cp:revision>14</cp:revision>
  <dcterms:created xsi:type="dcterms:W3CDTF">2013-11-22T20:47:13Z</dcterms:created>
  <dcterms:modified xsi:type="dcterms:W3CDTF">2015-01-19T10:27:57Z</dcterms:modified>
</cp:coreProperties>
</file>