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6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807BB-1B05-4DD9-96DF-59B27E6C51B8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CC3AD-02DA-4FE5-BE4E-49C89B960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CC3AD-02DA-4FE5-BE4E-49C89B9607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00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CC3AD-02DA-4FE5-BE4E-49C89B9607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33CA-5359-4706-AE9C-6899F9E19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1ABCA-DD0F-4FCB-BC1C-3F51FFE34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DA98-D37E-45C0-9DAE-64E58169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531D-0128-440C-9CD1-FE01C2D0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CE9A-A3F5-406C-AA90-3C36BE85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4490-93E0-4A2D-A93F-6E62E9F6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5A283-F0D5-4FED-817E-9A358069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9ABC-EF99-467C-9449-0C2DF316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C241-03E1-46BB-B38B-2819276C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785B-538B-4203-945A-9916D48A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7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7BB6B-25D7-4D00-ADB9-3F9FAC50D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DF958-7AC3-4BFC-AA6B-B750A5349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0268-FCBB-4427-9F4E-FA62D83A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7239-4C0E-4435-AC9D-A8FF6ACE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017D-95FB-4846-8784-35C941F4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F72F-3BD7-414B-BDBC-B87B8CB8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3EE6-5993-48A1-B2A6-8C603F44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731E-F05C-4C2F-8FFF-D08642EF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00E3-18C5-40B4-B5A8-5F7C3DC8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144D-9C30-49D2-89E5-A44FDC04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87F2-9C0A-45DD-95BF-2317E0BA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CF57-6E79-4DF4-8364-7B29BBCF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9F07-F271-4CBF-ADB8-F099DBAA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30C2-4C6A-4C29-A85B-9EEAB48A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261A-CCCB-45CD-89A9-95B3530F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6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52D4-851A-4060-85F3-B2DA89E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189E-57B9-4CD1-AC53-2334DC917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E0036-D9E8-4677-811E-4ECB25CE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368E-B40F-4FEA-BC74-8A009BA9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3BF3-1524-4E5F-BBFF-A1F8E0DB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327A-4BE0-4BAE-8F78-DAEFA7C2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9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C7C5-C920-4513-A7CF-C51E46CD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BD85-1B72-45BB-B98A-44E82E24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773C-B9F7-4B16-81DB-AC17D972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C0D0-F1DE-4A82-B6FE-AB372B8C5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20B92-E262-42E0-A057-93302FA7D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20EFA-ADF3-4254-8D35-B1C8A350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C57AD-160B-4316-910F-9D07E0C1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99D8D-AF42-4D7E-AE97-47C13E08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3EB9-70CD-4472-B76A-2DB2668E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9D28C-0D69-47CA-9A1E-F480CD15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6A259-37A9-4AA5-BCE3-3ACFDE7D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F5640-C274-432C-B268-8BD6651B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9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8B43E-43B7-4BB5-9C31-D2A5E2AC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C4E1C-2A1C-4467-A0AE-7456017E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A0D3-7A98-44B6-A740-F201ED1F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8877-1A4A-4C24-B318-C07A6505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B70C-F68E-47A5-95C4-3352B397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26B30-C2B8-49B4-B7E7-21EA0136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F4D7-2B61-4A79-A3C4-CDA642E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A00E-E1BD-42DF-BC6D-E189487A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EE69-7546-4F66-B6AD-82E5C0D1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0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CB82-70A3-4B24-9146-BD8B5A2F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860AC-A55A-432F-8DEA-46A651CB1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45E9-A586-41A7-93DB-A069E5CF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2BB-8D73-430A-8FF3-342595ED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B628-9753-4B9B-B49F-48291A2B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B0B7-CA90-42FF-9589-BB353D35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25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BEE3-1F28-4C9D-8F8F-B04A669E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3F16-B030-44F6-BB8D-8BA19F39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A631-9F6D-4551-8384-3235536B5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9D6A-CC19-4BC6-A05E-A261E4D79C6C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B34C-E0DB-447D-9CF1-9C6EA78A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C036-7744-457A-8000-5D7060F64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C7FA-25A0-4396-9A9D-B4CF7A014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6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10760/" TargetMode="External"/><Relationship Id="rId2" Type="http://schemas.openxmlformats.org/officeDocument/2006/relationships/hyperlink" Target="https://medium.com/@balovbohdan/%D1%83%D0%BF%D1%80%D0%B0%D0%B2%D0%BB%D0%B5%D0%BD%D0%B8%D0%B5-%D0%BF%D0%B0%D1%80%D0%BE%D0%BB%D1%8F%D0%BC%D0%B8-82d9900520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br.com/ru/sandbox/26876/" TargetMode="External"/><Relationship Id="rId5" Type="http://schemas.openxmlformats.org/officeDocument/2006/relationships/hyperlink" Target="https://www.baeldung.com/java-password-hashing" TargetMode="External"/><Relationship Id="rId4" Type="http://schemas.openxmlformats.org/officeDocument/2006/relationships/hyperlink" Target="https://ru.wikipedia.org/wiki/%D0%A5%D0%B5%D1%88-%D1%84%D1%83%D0%BD%D0%BA%D1%86%D0%B8%D1%8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.cpan.org/~mkanat/Math-Random-Secure-0.06/lib/Math/Random/Secure.pm" TargetMode="External"/><Relationship Id="rId3" Type="http://schemas.openxmlformats.org/officeDocument/2006/relationships/hyperlink" Target="http://php.net/manual/en/function.openssl-random-pseudo-bytes.php" TargetMode="External"/><Relationship Id="rId7" Type="http://schemas.openxmlformats.org/officeDocument/2006/relationships/hyperlink" Target="http://docs.python.org/library/os.html" TargetMode="External"/><Relationship Id="rId2" Type="http://schemas.openxmlformats.org/officeDocument/2006/relationships/hyperlink" Target="http://php.net/manual/en/function.mcrypt-create-iv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ubydoc.info/stdlib/securerandom/1.9.3/SecureRandom" TargetMode="External"/><Relationship Id="rId5" Type="http://schemas.openxmlformats.org/officeDocument/2006/relationships/hyperlink" Target="http://msdn.microsoft.com/en-us/library/system.security.cryptography.rngcryptoserviceprovider.aspx" TargetMode="External"/><Relationship Id="rId4" Type="http://schemas.openxmlformats.org/officeDocument/2006/relationships/hyperlink" Target="http://docs.oracle.com/javase/6/docs/api/java/security/SecureRandom.html" TargetMode="External"/><Relationship Id="rId9" Type="http://schemas.openxmlformats.org/officeDocument/2006/relationships/hyperlink" Target="http://en.wikipedia.org/wiki/CryptGenRand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C92BC-B5D3-4A71-83EE-928CC38D9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59" y="2436631"/>
            <a:ext cx="6542681" cy="23879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89B94-856B-4911-991B-2ED422D8777E}"/>
              </a:ext>
            </a:extLst>
          </p:cNvPr>
          <p:cNvSpPr/>
          <p:nvPr/>
        </p:nvSpPr>
        <p:spPr>
          <a:xfrm>
            <a:off x="3155931" y="894696"/>
            <a:ext cx="58801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Hash-function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2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9663F-884C-4D7D-9052-7FA6F1CF255D}"/>
              </a:ext>
            </a:extLst>
          </p:cNvPr>
          <p:cNvSpPr txBox="1"/>
          <p:nvPr/>
        </p:nvSpPr>
        <p:spPr>
          <a:xfrm>
            <a:off x="828675" y="2187666"/>
            <a:ext cx="3015278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383CE-BE77-40BD-96E0-0373DA5B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4" y="690562"/>
            <a:ext cx="50958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72FC7-E404-44AE-8341-BC62BD69BF1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AE435-C6E6-47EB-918A-3555F4EC14B1}"/>
              </a:ext>
            </a:extLst>
          </p:cNvPr>
          <p:cNvSpPr txBox="1"/>
          <p:nvPr/>
        </p:nvSpPr>
        <p:spPr>
          <a:xfrm>
            <a:off x="1200150" y="1822013"/>
            <a:ext cx="97917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hlinkClick r:id="rId2"/>
              </a:rPr>
              <a:t>https://medium.com/@balovbohdan/%D1%83%D0%BF%D1%80%D0%B0%D0%B2%D0%BB%D0%B5%D0%BD%D0%B8%D0%B5-%D0%BF%D0%B0%D1%80%D0%BE%D0%BB%D1%8F%D0%BC%D0%B8-82d99005207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3"/>
              </a:rPr>
              <a:t>https://habr.com/ru/post/210760/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4"/>
              </a:rPr>
              <a:t>https://ru.wikipedia.org/wiki/%D0%A5%D0%B5%D1%88-%D1%84%D1%83%D0%BD%D0%BA%D1%86%D0%B8%D1%8F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https://en.wikipedia.org/wiki/Hash_function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5"/>
              </a:rPr>
              <a:t>https://www.baeldung.com/java-password-hashing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6"/>
              </a:rPr>
              <a:t>https://habr.com/ru/sandbox/26876/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https://crackstation.net/</a:t>
            </a:r>
            <a:endParaRPr lang="ru-RU" sz="2400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D7D6D-1BC9-4472-801B-B6C7445B6BFD}"/>
              </a:ext>
            </a:extLst>
          </p:cNvPr>
          <p:cNvSpPr txBox="1"/>
          <p:nvPr/>
        </p:nvSpPr>
        <p:spPr>
          <a:xfrm>
            <a:off x="4691152" y="78105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9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87D22-0046-4578-8C04-2C0FB6035B67}"/>
              </a:ext>
            </a:extLst>
          </p:cNvPr>
          <p:cNvSpPr/>
          <p:nvPr/>
        </p:nvSpPr>
        <p:spPr>
          <a:xfrm>
            <a:off x="2848957" y="1038784"/>
            <a:ext cx="6494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Field of application</a:t>
            </a:r>
            <a:endParaRPr lang="en-US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77B52-DCF1-4DFD-8668-6F181EE5FF45}"/>
              </a:ext>
            </a:extLst>
          </p:cNvPr>
          <p:cNvSpPr txBox="1"/>
          <p:nvPr/>
        </p:nvSpPr>
        <p:spPr>
          <a:xfrm>
            <a:off x="3551975" y="2274500"/>
            <a:ext cx="5088047" cy="33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Hash tables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Checksums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Password encryption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6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46FB5-4871-4175-8A31-B2EBB50BF90B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600966-7AB3-46FC-9451-091919279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8744"/>
          <a:stretch/>
        </p:blipFill>
        <p:spPr>
          <a:xfrm>
            <a:off x="374941" y="0"/>
            <a:ext cx="11086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64FF7-EF45-472D-A687-9CD3CE05D9D4}"/>
              </a:ext>
            </a:extLst>
          </p:cNvPr>
          <p:cNvSpPr txBox="1"/>
          <p:nvPr/>
        </p:nvSpPr>
        <p:spPr>
          <a:xfrm>
            <a:off x="3107842" y="933450"/>
            <a:ext cx="5976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HASH FUNCTIONS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208F8-F2A9-45DB-AEA0-7BD480FB9D0F}"/>
              </a:ext>
            </a:extLst>
          </p:cNvPr>
          <p:cNvSpPr txBox="1"/>
          <p:nvPr/>
        </p:nvSpPr>
        <p:spPr>
          <a:xfrm>
            <a:off x="1162887" y="1820106"/>
            <a:ext cx="3542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RECOMMENDED: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PBKDF2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SCrypt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6A17A-3D60-49CD-9B8C-B93E6034D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9"/>
          <a:stretch/>
        </p:blipFill>
        <p:spPr>
          <a:xfrm>
            <a:off x="4562475" y="2517263"/>
            <a:ext cx="6762141" cy="2853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805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E7266-6D39-407E-A8A7-952E0E8FF4F2}"/>
              </a:ext>
            </a:extLst>
          </p:cNvPr>
          <p:cNvSpPr txBox="1"/>
          <p:nvPr/>
        </p:nvSpPr>
        <p:spPr>
          <a:xfrm>
            <a:off x="2883197" y="1438275"/>
            <a:ext cx="642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HASH SALTING</a:t>
            </a:r>
            <a:endParaRPr lang="ru-RU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AA19B-91A3-4549-B178-B18DF626BC5D}"/>
              </a:ext>
            </a:extLst>
          </p:cNvPr>
          <p:cNvSpPr txBox="1"/>
          <p:nvPr/>
        </p:nvSpPr>
        <p:spPr>
          <a:xfrm>
            <a:off x="2027417" y="3429000"/>
            <a:ext cx="8137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+ “</a:t>
            </a:r>
            <a:r>
              <a:rPr lang="en-US" sz="6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6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  <a:endParaRPr lang="ru-RU" sz="6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CF6A4-7FB7-4E44-B054-7C93A6BB9035}"/>
              </a:ext>
            </a:extLst>
          </p:cNvPr>
          <p:cNvSpPr txBox="1"/>
          <p:nvPr/>
        </p:nvSpPr>
        <p:spPr>
          <a:xfrm>
            <a:off x="1166064" y="1099541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sz="2400" dirty="0"/>
              <a:t>12345pass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3CC2-B6F9-4ECF-9E86-EB46B658893D}"/>
              </a:ext>
            </a:extLst>
          </p:cNvPr>
          <p:cNvSpPr txBox="1"/>
          <p:nvPr/>
        </p:nvSpPr>
        <p:spPr>
          <a:xfrm>
            <a:off x="8839200" y="2752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A692A-408C-474C-95C5-09959C0C107C}"/>
              </a:ext>
            </a:extLst>
          </p:cNvPr>
          <p:cNvSpPr/>
          <p:nvPr/>
        </p:nvSpPr>
        <p:spPr>
          <a:xfrm>
            <a:off x="3790950" y="1725631"/>
            <a:ext cx="8296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a11b7f3acb5aea7e3a63e3bba98f3ef11da5774a7729e70a88f6eb470b3708b8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0921C-FAAD-40E9-B4D0-8232CF1A424C}"/>
              </a:ext>
            </a:extLst>
          </p:cNvPr>
          <p:cNvSpPr/>
          <p:nvPr/>
        </p:nvSpPr>
        <p:spPr>
          <a:xfrm>
            <a:off x="951747" y="3585514"/>
            <a:ext cx="2481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“12345pass” + “ABC”</a:t>
            </a:r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75CD4-3683-424B-B89A-460BC6CB04CE}"/>
              </a:ext>
            </a:extLst>
          </p:cNvPr>
          <p:cNvSpPr/>
          <p:nvPr/>
        </p:nvSpPr>
        <p:spPr>
          <a:xfrm>
            <a:off x="3728421" y="4092520"/>
            <a:ext cx="8296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2280856a33b2e005b997f040573dbc89cb4907af0dac4cc6e389693772eda66b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EE5D0-2067-40ED-AE1C-65771AE6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89" y="4957365"/>
            <a:ext cx="10717121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0EB8AB-E796-4042-B795-F54565E6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47" y="2415115"/>
            <a:ext cx="10783805" cy="657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643CF-D666-496E-A917-2B6F7A8FCDCD}"/>
              </a:ext>
            </a:extLst>
          </p:cNvPr>
          <p:cNvSpPr txBox="1"/>
          <p:nvPr/>
        </p:nvSpPr>
        <p:spPr>
          <a:xfrm>
            <a:off x="4852371" y="555256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008F34-8EDB-4657-B633-AB53BC91F9A3}"/>
              </a:ext>
            </a:extLst>
          </p:cNvPr>
          <p:cNvCxnSpPr/>
          <p:nvPr/>
        </p:nvCxnSpPr>
        <p:spPr>
          <a:xfrm>
            <a:off x="2771775" y="1561206"/>
            <a:ext cx="956646" cy="248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4E13D6-F9EF-4153-A3FA-B89B28A28A30}"/>
              </a:ext>
            </a:extLst>
          </p:cNvPr>
          <p:cNvCxnSpPr/>
          <p:nvPr/>
        </p:nvCxnSpPr>
        <p:spPr>
          <a:xfrm>
            <a:off x="3250098" y="3895725"/>
            <a:ext cx="478323" cy="266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593AB-57AC-40E1-A393-D2F966C16EB8}"/>
              </a:ext>
            </a:extLst>
          </p:cNvPr>
          <p:cNvSpPr/>
          <p:nvPr/>
        </p:nvSpPr>
        <p:spPr>
          <a:xfrm>
            <a:off x="4443124" y="6085890"/>
            <a:ext cx="249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https://crackstation.net/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0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2F275F-BBA5-4ADB-9BE0-7C59C106D881}"/>
              </a:ext>
            </a:extLst>
          </p:cNvPr>
          <p:cNvSpPr/>
          <p:nvPr/>
        </p:nvSpPr>
        <p:spPr>
          <a:xfrm>
            <a:off x="990599" y="1979562"/>
            <a:ext cx="10410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PHP: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mcrypt_create_iv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8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openssl_random_pseudo_bytes</a:t>
            </a:r>
            <a:endParaRPr lang="en-US" sz="28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java.security.SecureRandom</a:t>
            </a:r>
            <a:endParaRPr lang="en-US" sz="28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NET (C#, VB):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System.Security.Cryptography.RNGCryptoServiceProvider</a:t>
            </a:r>
            <a:endParaRPr lang="en-US" sz="28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Ruby: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SecureRandom</a:t>
            </a:r>
            <a:endParaRPr lang="en-US" sz="28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os.urandom</a:t>
            </a:r>
            <a:endParaRPr lang="en-US" sz="28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Perl: 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Math::Random::Secure</a:t>
            </a:r>
            <a:endParaRPr lang="en-US" sz="2800" i="1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C/C++ (Windows API):</a:t>
            </a:r>
            <a:r>
              <a:rPr lang="en-US" sz="2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CryptGenRandom</a:t>
            </a:r>
            <a:endParaRPr lang="en-US" sz="2800" b="0" i="1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35C8E-6780-455E-8405-2D27CC9AC6F9}"/>
              </a:ext>
            </a:extLst>
          </p:cNvPr>
          <p:cNvSpPr txBox="1"/>
          <p:nvPr/>
        </p:nvSpPr>
        <p:spPr>
          <a:xfrm>
            <a:off x="2803608" y="1046620"/>
            <a:ext cx="6784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SECURE RANDOM GENERATORS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799B4-464F-43BF-9710-DE8F1BD7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" y="0"/>
            <a:ext cx="11873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8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C960E-E62D-4C19-B8F7-733FD4FA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90" y="1795358"/>
            <a:ext cx="9538819" cy="3757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ADB0F-A80A-4F34-A5C6-DE53E41078B4}"/>
              </a:ext>
            </a:extLst>
          </p:cNvPr>
          <p:cNvSpPr txBox="1"/>
          <p:nvPr/>
        </p:nvSpPr>
        <p:spPr>
          <a:xfrm>
            <a:off x="4498447" y="104775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ANTI-EXAMPLE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1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225</Words>
  <Application>Microsoft Office PowerPoint</Application>
  <PresentationFormat>Widescreen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evgp99@gmail.com</dc:creator>
  <cp:lastModifiedBy>evgp99@gmail.com</cp:lastModifiedBy>
  <cp:revision>17</cp:revision>
  <dcterms:created xsi:type="dcterms:W3CDTF">2020-09-05T10:24:26Z</dcterms:created>
  <dcterms:modified xsi:type="dcterms:W3CDTF">2020-09-05T13:50:37Z</dcterms:modified>
</cp:coreProperties>
</file>