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3" r:id="rId5"/>
    <p:sldId id="265" r:id="rId6"/>
    <p:sldId id="264" r:id="rId7"/>
    <p:sldId id="261" r:id="rId8"/>
    <p:sldId id="267" r:id="rId9"/>
    <p:sldId id="269" r:id="rId10"/>
    <p:sldId id="270" r:id="rId11"/>
    <p:sldId id="262" r:id="rId12"/>
    <p:sldId id="268" r:id="rId13"/>
    <p:sldId id="271" r:id="rId14"/>
    <p:sldId id="285" r:id="rId15"/>
    <p:sldId id="277" r:id="rId16"/>
    <p:sldId id="278" r:id="rId17"/>
    <p:sldId id="274" r:id="rId18"/>
    <p:sldId id="272" r:id="rId19"/>
    <p:sldId id="286" r:id="rId20"/>
    <p:sldId id="281" r:id="rId21"/>
    <p:sldId id="282" r:id="rId22"/>
    <p:sldId id="275" r:id="rId23"/>
    <p:sldId id="273" r:id="rId24"/>
    <p:sldId id="287" r:id="rId25"/>
    <p:sldId id="283" r:id="rId26"/>
    <p:sldId id="284" r:id="rId27"/>
    <p:sldId id="276" r:id="rId28"/>
    <p:sldId id="280" r:id="rId2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___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Greedy</a:t>
            </a:r>
            <a:r>
              <a:rPr lang="en-US" baseline="0" dirty="0" smtClean="0"/>
              <a:t> learning</a:t>
            </a:r>
            <a:endParaRPr lang="el-GR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Φύλλο1!$B$1</c:f>
              <c:strCache>
                <c:ptCount val="1"/>
                <c:pt idx="0">
                  <c:v>1st RBM</c:v>
                </c:pt>
              </c:strCache>
            </c:strRef>
          </c:tx>
          <c:marker>
            <c:symbol val="none"/>
          </c:marker>
          <c:cat>
            <c:numRef>
              <c:f>Φύλλο1!$A$2:$A$1001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Φύλλο1!$B$2:$B$1001</c:f>
              <c:numCache>
                <c:formatCode>General</c:formatCode>
                <c:ptCount val="1000"/>
                <c:pt idx="0">
                  <c:v>1.7930105871163902</c:v>
                </c:pt>
                <c:pt idx="1">
                  <c:v>1.6820095516399101</c:v>
                </c:pt>
                <c:pt idx="2">
                  <c:v>1.6563772302070501</c:v>
                </c:pt>
                <c:pt idx="3">
                  <c:v>1.6820368607863803</c:v>
                </c:pt>
                <c:pt idx="4">
                  <c:v>1.6584995992345599</c:v>
                </c:pt>
                <c:pt idx="5">
                  <c:v>1.6536801862766202</c:v>
                </c:pt>
                <c:pt idx="6">
                  <c:v>1.63165665627871</c:v>
                </c:pt>
                <c:pt idx="7">
                  <c:v>1.6380943404128498</c:v>
                </c:pt>
                <c:pt idx="8">
                  <c:v>1.6185563005541199</c:v>
                </c:pt>
                <c:pt idx="9">
                  <c:v>1.6168134927075799</c:v>
                </c:pt>
                <c:pt idx="10">
                  <c:v>1.6023622967322699</c:v>
                </c:pt>
                <c:pt idx="11">
                  <c:v>1.61681931696111</c:v>
                </c:pt>
                <c:pt idx="12">
                  <c:v>1.5914756189439698</c:v>
                </c:pt>
                <c:pt idx="13">
                  <c:v>1.57571641934861</c:v>
                </c:pt>
                <c:pt idx="14">
                  <c:v>1.5761802254312802</c:v>
                </c:pt>
                <c:pt idx="15">
                  <c:v>1.57380662357158</c:v>
                </c:pt>
                <c:pt idx="16">
                  <c:v>1.5872392175048595</c:v>
                </c:pt>
                <c:pt idx="17">
                  <c:v>1.56632516575817</c:v>
                </c:pt>
                <c:pt idx="18">
                  <c:v>1.5639675526868999</c:v>
                </c:pt>
                <c:pt idx="19">
                  <c:v>1.5437012191780197</c:v>
                </c:pt>
                <c:pt idx="20">
                  <c:v>1.5513948148696297</c:v>
                </c:pt>
                <c:pt idx="21">
                  <c:v>1.5474029553840798</c:v>
                </c:pt>
                <c:pt idx="22">
                  <c:v>1.5424208540337201</c:v>
                </c:pt>
                <c:pt idx="23">
                  <c:v>1.5491469760419401</c:v>
                </c:pt>
                <c:pt idx="24">
                  <c:v>1.5383379957537202</c:v>
                </c:pt>
                <c:pt idx="25">
                  <c:v>1.5389184093427701</c:v>
                </c:pt>
                <c:pt idx="26">
                  <c:v>1.5399401018986401</c:v>
                </c:pt>
                <c:pt idx="27">
                  <c:v>1.52267116268085</c:v>
                </c:pt>
                <c:pt idx="28">
                  <c:v>1.5211703048316501</c:v>
                </c:pt>
                <c:pt idx="29">
                  <c:v>1.5293990270955398</c:v>
                </c:pt>
                <c:pt idx="30">
                  <c:v>1.5194979997395199</c:v>
                </c:pt>
                <c:pt idx="31">
                  <c:v>1.52880902680294</c:v>
                </c:pt>
                <c:pt idx="32">
                  <c:v>1.5032479448564702</c:v>
                </c:pt>
                <c:pt idx="33">
                  <c:v>1.4954324618866401</c:v>
                </c:pt>
                <c:pt idx="34">
                  <c:v>1.5150006591935898</c:v>
                </c:pt>
                <c:pt idx="35">
                  <c:v>1.4983069839177701</c:v>
                </c:pt>
                <c:pt idx="36">
                  <c:v>1.48951406441975</c:v>
                </c:pt>
                <c:pt idx="37">
                  <c:v>1.4810423432447399</c:v>
                </c:pt>
                <c:pt idx="38">
                  <c:v>1.4893040488753697</c:v>
                </c:pt>
                <c:pt idx="39">
                  <c:v>1.4788578625847602</c:v>
                </c:pt>
                <c:pt idx="40">
                  <c:v>1.4708869911301099</c:v>
                </c:pt>
                <c:pt idx="41">
                  <c:v>1.4660021285581102</c:v>
                </c:pt>
                <c:pt idx="42">
                  <c:v>1.4835014345547899</c:v>
                </c:pt>
                <c:pt idx="43">
                  <c:v>1.4695031648143799</c:v>
                </c:pt>
                <c:pt idx="44">
                  <c:v>1.46157280720671</c:v>
                </c:pt>
                <c:pt idx="45">
                  <c:v>1.44466655980324</c:v>
                </c:pt>
                <c:pt idx="46">
                  <c:v>1.4395796497675297</c:v>
                </c:pt>
                <c:pt idx="47">
                  <c:v>1.4555626867629397</c:v>
                </c:pt>
                <c:pt idx="48">
                  <c:v>1.43804063419454</c:v>
                </c:pt>
                <c:pt idx="49">
                  <c:v>1.4304053673154797</c:v>
                </c:pt>
                <c:pt idx="50">
                  <c:v>1.4316740130821894</c:v>
                </c:pt>
                <c:pt idx="51">
                  <c:v>1.4434052683953098</c:v>
                </c:pt>
                <c:pt idx="52">
                  <c:v>1.4131694694504997</c:v>
                </c:pt>
                <c:pt idx="53">
                  <c:v>1.43095303046616</c:v>
                </c:pt>
                <c:pt idx="54">
                  <c:v>1.4256982964817397</c:v>
                </c:pt>
                <c:pt idx="55">
                  <c:v>1.4274074315210101</c:v>
                </c:pt>
                <c:pt idx="56">
                  <c:v>1.4020699305031499</c:v>
                </c:pt>
                <c:pt idx="57">
                  <c:v>1.4166295876936097</c:v>
                </c:pt>
                <c:pt idx="58">
                  <c:v>1.4073054522031796</c:v>
                </c:pt>
                <c:pt idx="59">
                  <c:v>1.39805665554556</c:v>
                </c:pt>
                <c:pt idx="60">
                  <c:v>1.4095323964796795</c:v>
                </c:pt>
                <c:pt idx="61">
                  <c:v>1.4009326984293995</c:v>
                </c:pt>
                <c:pt idx="62">
                  <c:v>1.3932482787763101</c:v>
                </c:pt>
                <c:pt idx="63">
                  <c:v>1.3888827534512003</c:v>
                </c:pt>
                <c:pt idx="64">
                  <c:v>1.4006257685681498</c:v>
                </c:pt>
                <c:pt idx="65">
                  <c:v>1.3934038501364099</c:v>
                </c:pt>
                <c:pt idx="66">
                  <c:v>1.3809538880612002</c:v>
                </c:pt>
                <c:pt idx="67">
                  <c:v>1.3646632232386899</c:v>
                </c:pt>
                <c:pt idx="68">
                  <c:v>1.3806913587010199</c:v>
                </c:pt>
                <c:pt idx="69">
                  <c:v>1.3661535452093501</c:v>
                </c:pt>
                <c:pt idx="70">
                  <c:v>1.3671814810571599</c:v>
                </c:pt>
                <c:pt idx="71">
                  <c:v>1.3803482578334398</c:v>
                </c:pt>
                <c:pt idx="72">
                  <c:v>1.3785939762302601</c:v>
                </c:pt>
                <c:pt idx="73">
                  <c:v>1.3640805019543003</c:v>
                </c:pt>
                <c:pt idx="74">
                  <c:v>1.3589212285834298</c:v>
                </c:pt>
                <c:pt idx="75">
                  <c:v>1.35891341436513</c:v>
                </c:pt>
                <c:pt idx="76">
                  <c:v>1.3592738975007699</c:v>
                </c:pt>
                <c:pt idx="77">
                  <c:v>1.3562438546007403</c:v>
                </c:pt>
                <c:pt idx="78">
                  <c:v>1.3408187670096199</c:v>
                </c:pt>
                <c:pt idx="79">
                  <c:v>1.3509210584490496</c:v>
                </c:pt>
                <c:pt idx="80">
                  <c:v>1.3346335306209101</c:v>
                </c:pt>
                <c:pt idx="81">
                  <c:v>1.33923357393311</c:v>
                </c:pt>
                <c:pt idx="82">
                  <c:v>1.3449944376698897</c:v>
                </c:pt>
                <c:pt idx="83">
                  <c:v>1.34364382391908</c:v>
                </c:pt>
                <c:pt idx="84">
                  <c:v>1.3400317192606499</c:v>
                </c:pt>
                <c:pt idx="85">
                  <c:v>1.3278190858404197</c:v>
                </c:pt>
                <c:pt idx="86">
                  <c:v>1.34037636527362</c:v>
                </c:pt>
                <c:pt idx="87">
                  <c:v>1.3281121939500602</c:v>
                </c:pt>
                <c:pt idx="88">
                  <c:v>1.3373803645606201</c:v>
                </c:pt>
                <c:pt idx="89">
                  <c:v>1.3207525180196</c:v>
                </c:pt>
                <c:pt idx="90">
                  <c:v>1.3138614034844696</c:v>
                </c:pt>
                <c:pt idx="91">
                  <c:v>1.3417417360043897</c:v>
                </c:pt>
                <c:pt idx="92">
                  <c:v>1.3193427991720199</c:v>
                </c:pt>
                <c:pt idx="93">
                  <c:v>1.3216333893451297</c:v>
                </c:pt>
                <c:pt idx="94">
                  <c:v>1.3195897708061799</c:v>
                </c:pt>
                <c:pt idx="95">
                  <c:v>1.3086773056252501</c:v>
                </c:pt>
                <c:pt idx="96">
                  <c:v>1.3063665170485499</c:v>
                </c:pt>
                <c:pt idx="97">
                  <c:v>1.3185737048897201</c:v>
                </c:pt>
                <c:pt idx="98">
                  <c:v>1.3121138633814502</c:v>
                </c:pt>
                <c:pt idx="99">
                  <c:v>1.3138342842778996</c:v>
                </c:pt>
                <c:pt idx="100">
                  <c:v>1.3327275923129398</c:v>
                </c:pt>
                <c:pt idx="101">
                  <c:v>1.2987495152301698</c:v>
                </c:pt>
                <c:pt idx="102">
                  <c:v>1.3006897285508401</c:v>
                </c:pt>
                <c:pt idx="103">
                  <c:v>1.3089632066147598</c:v>
                </c:pt>
                <c:pt idx="104">
                  <c:v>1.30346747772324</c:v>
                </c:pt>
                <c:pt idx="105">
                  <c:v>1.2975480730384898</c:v>
                </c:pt>
                <c:pt idx="106">
                  <c:v>1.31980914945804</c:v>
                </c:pt>
                <c:pt idx="107">
                  <c:v>1.3140072332735901</c:v>
                </c:pt>
                <c:pt idx="108">
                  <c:v>1.32203368587101</c:v>
                </c:pt>
                <c:pt idx="109">
                  <c:v>1.3137168778891297</c:v>
                </c:pt>
                <c:pt idx="110">
                  <c:v>1.3056997099314498</c:v>
                </c:pt>
                <c:pt idx="111">
                  <c:v>1.3084659144535502</c:v>
                </c:pt>
                <c:pt idx="112">
                  <c:v>1.2945881868231701</c:v>
                </c:pt>
                <c:pt idx="113">
                  <c:v>1.2950950707178599</c:v>
                </c:pt>
                <c:pt idx="114">
                  <c:v>1.3017106899886599</c:v>
                </c:pt>
                <c:pt idx="115">
                  <c:v>1.29614637361587</c:v>
                </c:pt>
                <c:pt idx="116">
                  <c:v>1.2926450815383501</c:v>
                </c:pt>
                <c:pt idx="117">
                  <c:v>1.2835474956905499</c:v>
                </c:pt>
                <c:pt idx="118">
                  <c:v>1.3216869004906899</c:v>
                </c:pt>
                <c:pt idx="119">
                  <c:v>1.3022970893975601</c:v>
                </c:pt>
                <c:pt idx="120">
                  <c:v>1.3112279679427801</c:v>
                </c:pt>
                <c:pt idx="121">
                  <c:v>1.2908816343168101</c:v>
                </c:pt>
                <c:pt idx="122">
                  <c:v>1.28844654742141</c:v>
                </c:pt>
                <c:pt idx="123">
                  <c:v>1.3038892729327498</c:v>
                </c:pt>
                <c:pt idx="124">
                  <c:v>1.3046850501807901</c:v>
                </c:pt>
                <c:pt idx="125">
                  <c:v>1.2823066171456197</c:v>
                </c:pt>
                <c:pt idx="126">
                  <c:v>1.2805209380507001</c:v>
                </c:pt>
                <c:pt idx="127">
                  <c:v>1.2719739857574897</c:v>
                </c:pt>
                <c:pt idx="128">
                  <c:v>1.2875779734552701</c:v>
                </c:pt>
                <c:pt idx="129">
                  <c:v>1.2912969976343995</c:v>
                </c:pt>
                <c:pt idx="130">
                  <c:v>1.2764612075401696</c:v>
                </c:pt>
                <c:pt idx="131">
                  <c:v>1.2954815381149698</c:v>
                </c:pt>
                <c:pt idx="132">
                  <c:v>1.2839139478004598</c:v>
                </c:pt>
                <c:pt idx="133">
                  <c:v>1.2810670376101299</c:v>
                </c:pt>
                <c:pt idx="134">
                  <c:v>1.2762101909910901</c:v>
                </c:pt>
                <c:pt idx="135">
                  <c:v>1.278208086639</c:v>
                </c:pt>
                <c:pt idx="136">
                  <c:v>1.27955885984067</c:v>
                </c:pt>
                <c:pt idx="137">
                  <c:v>1.2712636545113198</c:v>
                </c:pt>
                <c:pt idx="138">
                  <c:v>1.2856286445946796</c:v>
                </c:pt>
                <c:pt idx="139">
                  <c:v>1.2971786684697499</c:v>
                </c:pt>
                <c:pt idx="140">
                  <c:v>1.28462722338784</c:v>
                </c:pt>
                <c:pt idx="141">
                  <c:v>1.2829290998130498</c:v>
                </c:pt>
                <c:pt idx="142">
                  <c:v>1.27060819409788</c:v>
                </c:pt>
                <c:pt idx="143">
                  <c:v>1.2756390707720697</c:v>
                </c:pt>
                <c:pt idx="144">
                  <c:v>1.2907645803958498</c:v>
                </c:pt>
                <c:pt idx="145">
                  <c:v>1.2828037399147201</c:v>
                </c:pt>
                <c:pt idx="146">
                  <c:v>1.27493644606826</c:v>
                </c:pt>
                <c:pt idx="147">
                  <c:v>1.2806843543394697</c:v>
                </c:pt>
                <c:pt idx="148">
                  <c:v>1.2903213851375497</c:v>
                </c:pt>
                <c:pt idx="149">
                  <c:v>1.2589529744067804</c:v>
                </c:pt>
                <c:pt idx="150">
                  <c:v>1.2831779273622401</c:v>
                </c:pt>
                <c:pt idx="151">
                  <c:v>1.28387572783378</c:v>
                </c:pt>
                <c:pt idx="152">
                  <c:v>1.2758312034722796</c:v>
                </c:pt>
                <c:pt idx="153">
                  <c:v>1.2577140854362099</c:v>
                </c:pt>
                <c:pt idx="154">
                  <c:v>1.2703361228683501</c:v>
                </c:pt>
                <c:pt idx="155">
                  <c:v>1.2801501388887404</c:v>
                </c:pt>
                <c:pt idx="156">
                  <c:v>1.2639509580136699</c:v>
                </c:pt>
                <c:pt idx="157">
                  <c:v>1.2763567986079198</c:v>
                </c:pt>
                <c:pt idx="158">
                  <c:v>1.26625968195223</c:v>
                </c:pt>
                <c:pt idx="159">
                  <c:v>1.3118569006054299</c:v>
                </c:pt>
                <c:pt idx="160">
                  <c:v>1.2580756883511499</c:v>
                </c:pt>
                <c:pt idx="161">
                  <c:v>1.2764185591558801</c:v>
                </c:pt>
                <c:pt idx="162">
                  <c:v>1.2666272068352999</c:v>
                </c:pt>
                <c:pt idx="163">
                  <c:v>1.2607993301427098</c:v>
                </c:pt>
                <c:pt idx="164">
                  <c:v>1.27254488015623</c:v>
                </c:pt>
                <c:pt idx="165">
                  <c:v>1.2656509741889801</c:v>
                </c:pt>
                <c:pt idx="166">
                  <c:v>1.2743211135681598</c:v>
                </c:pt>
                <c:pt idx="167">
                  <c:v>1.2708153601680501</c:v>
                </c:pt>
                <c:pt idx="168">
                  <c:v>1.2813832589509397</c:v>
                </c:pt>
                <c:pt idx="169">
                  <c:v>1.2608525720864601</c:v>
                </c:pt>
                <c:pt idx="170">
                  <c:v>1.2786069529449198</c:v>
                </c:pt>
                <c:pt idx="171">
                  <c:v>1.26440403477425</c:v>
                </c:pt>
                <c:pt idx="172">
                  <c:v>1.2769090037497799</c:v>
                </c:pt>
                <c:pt idx="173">
                  <c:v>1.2684335438072101</c:v>
                </c:pt>
                <c:pt idx="174">
                  <c:v>1.26505888204356</c:v>
                </c:pt>
                <c:pt idx="175">
                  <c:v>1.2492211607963</c:v>
                </c:pt>
                <c:pt idx="176">
                  <c:v>1.2719892684238898</c:v>
                </c:pt>
                <c:pt idx="177">
                  <c:v>1.2745629389733302</c:v>
                </c:pt>
                <c:pt idx="178">
                  <c:v>1.2576265215967002</c:v>
                </c:pt>
                <c:pt idx="179">
                  <c:v>1.2887219057154198</c:v>
                </c:pt>
                <c:pt idx="180">
                  <c:v>1.2665212140273197</c:v>
                </c:pt>
                <c:pt idx="181">
                  <c:v>1.2671278779236499</c:v>
                </c:pt>
                <c:pt idx="182">
                  <c:v>1.2570212143955897</c:v>
                </c:pt>
                <c:pt idx="183">
                  <c:v>1.2757200052162099</c:v>
                </c:pt>
                <c:pt idx="184">
                  <c:v>1.2858540561362799</c:v>
                </c:pt>
                <c:pt idx="185">
                  <c:v>1.2667567151941297</c:v>
                </c:pt>
                <c:pt idx="186">
                  <c:v>1.2603548276380201</c:v>
                </c:pt>
                <c:pt idx="187">
                  <c:v>1.27311862762129</c:v>
                </c:pt>
                <c:pt idx="188">
                  <c:v>1.27649417117326</c:v>
                </c:pt>
                <c:pt idx="189">
                  <c:v>1.2723236709297898</c:v>
                </c:pt>
                <c:pt idx="190">
                  <c:v>1.2776088351505699</c:v>
                </c:pt>
                <c:pt idx="191">
                  <c:v>1.2604264368587601</c:v>
                </c:pt>
                <c:pt idx="192">
                  <c:v>1.2550517940133599</c:v>
                </c:pt>
                <c:pt idx="193">
                  <c:v>1.2618532086697598</c:v>
                </c:pt>
                <c:pt idx="194">
                  <c:v>1.2583717069696299</c:v>
                </c:pt>
                <c:pt idx="195">
                  <c:v>1.2613931714951299</c:v>
                </c:pt>
                <c:pt idx="196">
                  <c:v>1.2795239046023998</c:v>
                </c:pt>
                <c:pt idx="197">
                  <c:v>1.25051763933414</c:v>
                </c:pt>
                <c:pt idx="198">
                  <c:v>1.2523438561700799</c:v>
                </c:pt>
                <c:pt idx="199">
                  <c:v>1.2601272697266601</c:v>
                </c:pt>
                <c:pt idx="200">
                  <c:v>1.26730354948388</c:v>
                </c:pt>
                <c:pt idx="201">
                  <c:v>1.26575728698642</c:v>
                </c:pt>
                <c:pt idx="202">
                  <c:v>1.2613887565664399</c:v>
                </c:pt>
                <c:pt idx="203">
                  <c:v>1.2715844151304998</c:v>
                </c:pt>
                <c:pt idx="204">
                  <c:v>1.2616300033948598</c:v>
                </c:pt>
                <c:pt idx="205">
                  <c:v>1.2714046400435297</c:v>
                </c:pt>
                <c:pt idx="206">
                  <c:v>1.2740430385785801</c:v>
                </c:pt>
                <c:pt idx="207">
                  <c:v>1.26630678969116</c:v>
                </c:pt>
                <c:pt idx="208">
                  <c:v>1.27447861445636</c:v>
                </c:pt>
                <c:pt idx="209">
                  <c:v>1.2656035865971598</c:v>
                </c:pt>
                <c:pt idx="210">
                  <c:v>1.2602240809429097</c:v>
                </c:pt>
                <c:pt idx="211">
                  <c:v>1.2768247047404497</c:v>
                </c:pt>
                <c:pt idx="212">
                  <c:v>1.2680876176526199</c:v>
                </c:pt>
                <c:pt idx="213">
                  <c:v>1.24811618300759</c:v>
                </c:pt>
                <c:pt idx="214">
                  <c:v>1.25802525945352</c:v>
                </c:pt>
                <c:pt idx="215">
                  <c:v>1.2591292907995895</c:v>
                </c:pt>
                <c:pt idx="216">
                  <c:v>1.2662606102334197</c:v>
                </c:pt>
                <c:pt idx="217">
                  <c:v>1.2422675572078299</c:v>
                </c:pt>
                <c:pt idx="218">
                  <c:v>1.2564555708483103</c:v>
                </c:pt>
                <c:pt idx="219">
                  <c:v>1.2498084278321997</c:v>
                </c:pt>
                <c:pt idx="220">
                  <c:v>1.2640822218611003</c:v>
                </c:pt>
                <c:pt idx="221">
                  <c:v>1.2624329410028601</c:v>
                </c:pt>
                <c:pt idx="222">
                  <c:v>1.2621851560765003</c:v>
                </c:pt>
                <c:pt idx="223">
                  <c:v>1.27410595669494</c:v>
                </c:pt>
                <c:pt idx="224">
                  <c:v>1.2690217407592397</c:v>
                </c:pt>
                <c:pt idx="225">
                  <c:v>1.2504928945796099</c:v>
                </c:pt>
                <c:pt idx="226">
                  <c:v>1.2542867483776099</c:v>
                </c:pt>
                <c:pt idx="227">
                  <c:v>1.2587960010636898</c:v>
                </c:pt>
                <c:pt idx="228">
                  <c:v>1.2651502317512902</c:v>
                </c:pt>
                <c:pt idx="229">
                  <c:v>1.2732371974755898</c:v>
                </c:pt>
                <c:pt idx="230">
                  <c:v>1.2544426000583999</c:v>
                </c:pt>
                <c:pt idx="231">
                  <c:v>1.2502408355413801</c:v>
                </c:pt>
                <c:pt idx="232">
                  <c:v>1.2310361121384497</c:v>
                </c:pt>
                <c:pt idx="233">
                  <c:v>1.2673803891944597</c:v>
                </c:pt>
                <c:pt idx="234">
                  <c:v>1.2654914528043795</c:v>
                </c:pt>
                <c:pt idx="235">
                  <c:v>1.2526611589947798</c:v>
                </c:pt>
                <c:pt idx="236">
                  <c:v>1.2598452868418299</c:v>
                </c:pt>
                <c:pt idx="237">
                  <c:v>1.25971387492398</c:v>
                </c:pt>
                <c:pt idx="238">
                  <c:v>1.25253954182788</c:v>
                </c:pt>
                <c:pt idx="239">
                  <c:v>1.24913230132108</c:v>
                </c:pt>
                <c:pt idx="240">
                  <c:v>1.2521316850965198</c:v>
                </c:pt>
                <c:pt idx="241">
                  <c:v>1.25661463473118</c:v>
                </c:pt>
                <c:pt idx="242">
                  <c:v>1.2576886308629498</c:v>
                </c:pt>
                <c:pt idx="243">
                  <c:v>1.2433867028900998</c:v>
                </c:pt>
                <c:pt idx="244">
                  <c:v>1.25084284751221</c:v>
                </c:pt>
                <c:pt idx="245">
                  <c:v>1.2608034423849697</c:v>
                </c:pt>
                <c:pt idx="246">
                  <c:v>1.2714236918290596</c:v>
                </c:pt>
                <c:pt idx="247">
                  <c:v>1.2523344598044697</c:v>
                </c:pt>
                <c:pt idx="248">
                  <c:v>1.2620906536804197</c:v>
                </c:pt>
                <c:pt idx="249">
                  <c:v>1.2589736799761899</c:v>
                </c:pt>
                <c:pt idx="250">
                  <c:v>1.2447642763259397</c:v>
                </c:pt>
                <c:pt idx="251">
                  <c:v>1.2449248034389897</c:v>
                </c:pt>
                <c:pt idx="252">
                  <c:v>1.2472388217682402</c:v>
                </c:pt>
                <c:pt idx="253">
                  <c:v>1.2457099683171897</c:v>
                </c:pt>
                <c:pt idx="254">
                  <c:v>1.2429141284721299</c:v>
                </c:pt>
                <c:pt idx="255">
                  <c:v>1.2477076375253997</c:v>
                </c:pt>
                <c:pt idx="256">
                  <c:v>1.2575898820479496</c:v>
                </c:pt>
                <c:pt idx="257">
                  <c:v>1.2518903718269998</c:v>
                </c:pt>
                <c:pt idx="258">
                  <c:v>1.24265180583139</c:v>
                </c:pt>
                <c:pt idx="259">
                  <c:v>1.2387836488826398</c:v>
                </c:pt>
                <c:pt idx="260">
                  <c:v>1.26665994110016</c:v>
                </c:pt>
                <c:pt idx="261">
                  <c:v>1.2574451879261399</c:v>
                </c:pt>
                <c:pt idx="262">
                  <c:v>1.2395755037974299</c:v>
                </c:pt>
                <c:pt idx="263">
                  <c:v>1.2419788413246797</c:v>
                </c:pt>
                <c:pt idx="264">
                  <c:v>1.2507609124978298</c:v>
                </c:pt>
                <c:pt idx="265">
                  <c:v>1.2450221472461698</c:v>
                </c:pt>
                <c:pt idx="266">
                  <c:v>1.2595002207892498</c:v>
                </c:pt>
                <c:pt idx="267">
                  <c:v>1.24204106108487</c:v>
                </c:pt>
                <c:pt idx="268">
                  <c:v>1.2519904429288597</c:v>
                </c:pt>
                <c:pt idx="269">
                  <c:v>1.2487314354027499</c:v>
                </c:pt>
                <c:pt idx="270">
                  <c:v>1.2386810338671299</c:v>
                </c:pt>
                <c:pt idx="271">
                  <c:v>1.2465035981163699</c:v>
                </c:pt>
                <c:pt idx="272">
                  <c:v>1.2349098183024596</c:v>
                </c:pt>
                <c:pt idx="273">
                  <c:v>1.23998217827702</c:v>
                </c:pt>
                <c:pt idx="274">
                  <c:v>1.26338594404208</c:v>
                </c:pt>
                <c:pt idx="275">
                  <c:v>1.2641713566165</c:v>
                </c:pt>
                <c:pt idx="276">
                  <c:v>1.2395964131593495</c:v>
                </c:pt>
                <c:pt idx="277">
                  <c:v>1.2563307850922598</c:v>
                </c:pt>
                <c:pt idx="278">
                  <c:v>1.2697071429003</c:v>
                </c:pt>
                <c:pt idx="279">
                  <c:v>1.2399713200810198</c:v>
                </c:pt>
                <c:pt idx="280">
                  <c:v>1.2550849294750701</c:v>
                </c:pt>
                <c:pt idx="281">
                  <c:v>1.2428770695984301</c:v>
                </c:pt>
                <c:pt idx="282">
                  <c:v>1.2322205796430801</c:v>
                </c:pt>
                <c:pt idx="283">
                  <c:v>1.25684283768589</c:v>
                </c:pt>
                <c:pt idx="284">
                  <c:v>1.2432154935011299</c:v>
                </c:pt>
                <c:pt idx="285">
                  <c:v>1.2431924450987399</c:v>
                </c:pt>
                <c:pt idx="286">
                  <c:v>1.2359999668440897</c:v>
                </c:pt>
                <c:pt idx="287">
                  <c:v>1.2522179171687402</c:v>
                </c:pt>
                <c:pt idx="288">
                  <c:v>1.2368434106853099</c:v>
                </c:pt>
                <c:pt idx="289">
                  <c:v>1.23985333469253</c:v>
                </c:pt>
                <c:pt idx="290">
                  <c:v>1.2404362825660598</c:v>
                </c:pt>
                <c:pt idx="291">
                  <c:v>1.2427902307020298</c:v>
                </c:pt>
                <c:pt idx="292">
                  <c:v>1.2424661003528099</c:v>
                </c:pt>
                <c:pt idx="293">
                  <c:v>1.2306692087886097</c:v>
                </c:pt>
                <c:pt idx="294">
                  <c:v>1.2346551751556301</c:v>
                </c:pt>
                <c:pt idx="295">
                  <c:v>1.2421650077785999</c:v>
                </c:pt>
                <c:pt idx="296">
                  <c:v>1.2420593155102</c:v>
                </c:pt>
                <c:pt idx="297">
                  <c:v>1.2280882245235603</c:v>
                </c:pt>
                <c:pt idx="298">
                  <c:v>1.2437776887769498</c:v>
                </c:pt>
                <c:pt idx="299">
                  <c:v>1.2482703040429199</c:v>
                </c:pt>
                <c:pt idx="300">
                  <c:v>1.24266859295323</c:v>
                </c:pt>
                <c:pt idx="301">
                  <c:v>1.2428713834112899</c:v>
                </c:pt>
                <c:pt idx="302">
                  <c:v>1.2489167129406897</c:v>
                </c:pt>
                <c:pt idx="303">
                  <c:v>1.2651182622330699</c:v>
                </c:pt>
                <c:pt idx="304">
                  <c:v>1.2444291801341796</c:v>
                </c:pt>
                <c:pt idx="305">
                  <c:v>1.2395556615588601</c:v>
                </c:pt>
                <c:pt idx="306">
                  <c:v>1.2371717556148396</c:v>
                </c:pt>
                <c:pt idx="307">
                  <c:v>1.2463285641590101</c:v>
                </c:pt>
                <c:pt idx="308">
                  <c:v>1.2399760978879995</c:v>
                </c:pt>
                <c:pt idx="309">
                  <c:v>1.2272275720320098</c:v>
                </c:pt>
                <c:pt idx="310">
                  <c:v>1.2434546968639597</c:v>
                </c:pt>
                <c:pt idx="311">
                  <c:v>1.23903226469283</c:v>
                </c:pt>
                <c:pt idx="312">
                  <c:v>1.2171925060641797</c:v>
                </c:pt>
                <c:pt idx="313">
                  <c:v>1.24495200258257</c:v>
                </c:pt>
                <c:pt idx="314">
                  <c:v>1.2355086452799295</c:v>
                </c:pt>
                <c:pt idx="315">
                  <c:v>1.2411154949968202</c:v>
                </c:pt>
                <c:pt idx="316">
                  <c:v>1.24559516426735</c:v>
                </c:pt>
                <c:pt idx="317">
                  <c:v>1.2523586132770799</c:v>
                </c:pt>
                <c:pt idx="318">
                  <c:v>1.2527909334731999</c:v>
                </c:pt>
                <c:pt idx="319">
                  <c:v>1.2308845388391099</c:v>
                </c:pt>
                <c:pt idx="320">
                  <c:v>1.2403529539807603</c:v>
                </c:pt>
                <c:pt idx="321">
                  <c:v>1.2573403700740997</c:v>
                </c:pt>
                <c:pt idx="322">
                  <c:v>1.2523521815124501</c:v>
                </c:pt>
                <c:pt idx="323">
                  <c:v>1.2570140942205799</c:v>
                </c:pt>
                <c:pt idx="324">
                  <c:v>1.2476100160175998</c:v>
                </c:pt>
                <c:pt idx="325">
                  <c:v>1.2381840070716399</c:v>
                </c:pt>
                <c:pt idx="326">
                  <c:v>1.2396582090949497</c:v>
                </c:pt>
                <c:pt idx="327">
                  <c:v>1.2343612843187799</c:v>
                </c:pt>
                <c:pt idx="328">
                  <c:v>1.2554617853863397</c:v>
                </c:pt>
                <c:pt idx="329">
                  <c:v>1.2369413050278897</c:v>
                </c:pt>
                <c:pt idx="330">
                  <c:v>1.2405134838742999</c:v>
                </c:pt>
                <c:pt idx="331">
                  <c:v>1.2558152076232298</c:v>
                </c:pt>
                <c:pt idx="332">
                  <c:v>1.2461524950417402</c:v>
                </c:pt>
                <c:pt idx="333">
                  <c:v>1.2450416650502398</c:v>
                </c:pt>
                <c:pt idx="334">
                  <c:v>1.2520133718292701</c:v>
                </c:pt>
                <c:pt idx="335">
                  <c:v>1.2411467435750299</c:v>
                </c:pt>
                <c:pt idx="336">
                  <c:v>1.2167106777355399</c:v>
                </c:pt>
                <c:pt idx="337">
                  <c:v>1.21535104880679</c:v>
                </c:pt>
                <c:pt idx="338">
                  <c:v>1.24175940139128</c:v>
                </c:pt>
                <c:pt idx="339">
                  <c:v>1.2290255810940798</c:v>
                </c:pt>
                <c:pt idx="340">
                  <c:v>1.2368365187980099</c:v>
                </c:pt>
                <c:pt idx="341">
                  <c:v>1.2211699682522599</c:v>
                </c:pt>
                <c:pt idx="342">
                  <c:v>1.2177712347565</c:v>
                </c:pt>
                <c:pt idx="343">
                  <c:v>1.2229493813672698</c:v>
                </c:pt>
                <c:pt idx="344">
                  <c:v>1.2419742871658195</c:v>
                </c:pt>
                <c:pt idx="345">
                  <c:v>1.23553903430185</c:v>
                </c:pt>
                <c:pt idx="346">
                  <c:v>1.2201176729921399</c:v>
                </c:pt>
                <c:pt idx="347">
                  <c:v>1.2331048075146696</c:v>
                </c:pt>
                <c:pt idx="348">
                  <c:v>1.2334895939589698</c:v>
                </c:pt>
                <c:pt idx="349">
                  <c:v>1.2030254448903499</c:v>
                </c:pt>
                <c:pt idx="350">
                  <c:v>1.2204857096306001</c:v>
                </c:pt>
                <c:pt idx="351">
                  <c:v>1.2271465824938599</c:v>
                </c:pt>
                <c:pt idx="352">
                  <c:v>1.2301122514318101</c:v>
                </c:pt>
                <c:pt idx="353">
                  <c:v>1.2395094023663598</c:v>
                </c:pt>
                <c:pt idx="354">
                  <c:v>1.23705807602427</c:v>
                </c:pt>
                <c:pt idx="355">
                  <c:v>1.22458954928207</c:v>
                </c:pt>
                <c:pt idx="356">
                  <c:v>1.2290795998466799</c:v>
                </c:pt>
                <c:pt idx="357">
                  <c:v>1.2179933423305596</c:v>
                </c:pt>
                <c:pt idx="358">
                  <c:v>1.2253049481834597</c:v>
                </c:pt>
                <c:pt idx="359">
                  <c:v>1.2316240023033596</c:v>
                </c:pt>
                <c:pt idx="360">
                  <c:v>1.2261469762892701</c:v>
                </c:pt>
                <c:pt idx="361">
                  <c:v>1.2694161955874097</c:v>
                </c:pt>
                <c:pt idx="362">
                  <c:v>1.2153948476344694</c:v>
                </c:pt>
                <c:pt idx="363">
                  <c:v>1.2144244172590895</c:v>
                </c:pt>
                <c:pt idx="364">
                  <c:v>1.2380503234739701</c:v>
                </c:pt>
                <c:pt idx="365">
                  <c:v>1.2314634498674297</c:v>
                </c:pt>
                <c:pt idx="366">
                  <c:v>1.2336172052560699</c:v>
                </c:pt>
                <c:pt idx="367">
                  <c:v>1.2309504051398299</c:v>
                </c:pt>
                <c:pt idx="368">
                  <c:v>1.2323355827379499</c:v>
                </c:pt>
                <c:pt idx="369">
                  <c:v>1.24357817990088</c:v>
                </c:pt>
                <c:pt idx="370">
                  <c:v>1.22970212270635</c:v>
                </c:pt>
                <c:pt idx="371">
                  <c:v>1.2231556452073598</c:v>
                </c:pt>
                <c:pt idx="372">
                  <c:v>1.2269054477036598</c:v>
                </c:pt>
                <c:pt idx="373">
                  <c:v>1.2366190929952998</c:v>
                </c:pt>
                <c:pt idx="374">
                  <c:v>1.2432089385068001</c:v>
                </c:pt>
                <c:pt idx="375">
                  <c:v>1.2302755989692999</c:v>
                </c:pt>
                <c:pt idx="376">
                  <c:v>1.2375493843401297</c:v>
                </c:pt>
                <c:pt idx="377">
                  <c:v>1.2169481196560801</c:v>
                </c:pt>
                <c:pt idx="378">
                  <c:v>1.2137579309255402</c:v>
                </c:pt>
                <c:pt idx="379">
                  <c:v>1.2480062488427899</c:v>
                </c:pt>
                <c:pt idx="380">
                  <c:v>1.2338448573701695</c:v>
                </c:pt>
                <c:pt idx="381">
                  <c:v>1.2343103370235899</c:v>
                </c:pt>
                <c:pt idx="382">
                  <c:v>1.2463201779489799</c:v>
                </c:pt>
                <c:pt idx="383">
                  <c:v>1.2257344302257998</c:v>
                </c:pt>
                <c:pt idx="384">
                  <c:v>1.2279018485915099</c:v>
                </c:pt>
                <c:pt idx="385">
                  <c:v>1.22099542108056</c:v>
                </c:pt>
                <c:pt idx="386">
                  <c:v>1.2377922246812201</c:v>
                </c:pt>
                <c:pt idx="387">
                  <c:v>1.2460301810908301</c:v>
                </c:pt>
                <c:pt idx="388">
                  <c:v>1.2271170611445601</c:v>
                </c:pt>
                <c:pt idx="389">
                  <c:v>1.2256603637095198</c:v>
                </c:pt>
                <c:pt idx="390">
                  <c:v>1.2139114579058496</c:v>
                </c:pt>
                <c:pt idx="391">
                  <c:v>1.2337936764819797</c:v>
                </c:pt>
                <c:pt idx="392">
                  <c:v>1.22808378868613</c:v>
                </c:pt>
                <c:pt idx="393">
                  <c:v>1.2264269828064598</c:v>
                </c:pt>
                <c:pt idx="394">
                  <c:v>1.2279039236693299</c:v>
                </c:pt>
                <c:pt idx="395">
                  <c:v>1.21694776101546</c:v>
                </c:pt>
                <c:pt idx="396">
                  <c:v>1.2223652171866297</c:v>
                </c:pt>
                <c:pt idx="397">
                  <c:v>1.2214787325188399</c:v>
                </c:pt>
                <c:pt idx="398">
                  <c:v>1.23887990156789</c:v>
                </c:pt>
                <c:pt idx="399">
                  <c:v>1.2298225797128399</c:v>
                </c:pt>
                <c:pt idx="400">
                  <c:v>1.2111458323347499</c:v>
                </c:pt>
                <c:pt idx="401">
                  <c:v>1.2178476987388698</c:v>
                </c:pt>
                <c:pt idx="402">
                  <c:v>1.22942510911678</c:v>
                </c:pt>
                <c:pt idx="403">
                  <c:v>1.2258352476259895</c:v>
                </c:pt>
                <c:pt idx="404">
                  <c:v>1.22211725807879</c:v>
                </c:pt>
                <c:pt idx="405">
                  <c:v>1.2315128738046899</c:v>
                </c:pt>
                <c:pt idx="406">
                  <c:v>1.2147050371838599</c:v>
                </c:pt>
                <c:pt idx="407">
                  <c:v>1.23306715554855</c:v>
                </c:pt>
                <c:pt idx="408">
                  <c:v>1.2348353078727099</c:v>
                </c:pt>
                <c:pt idx="409">
                  <c:v>1.2323181660907803</c:v>
                </c:pt>
                <c:pt idx="410">
                  <c:v>1.2349913281145497</c:v>
                </c:pt>
                <c:pt idx="411">
                  <c:v>1.2297687079086397</c:v>
                </c:pt>
                <c:pt idx="412">
                  <c:v>1.2276494732571197</c:v>
                </c:pt>
                <c:pt idx="413">
                  <c:v>1.2321262200550498</c:v>
                </c:pt>
                <c:pt idx="414">
                  <c:v>1.2331540342844598</c:v>
                </c:pt>
                <c:pt idx="415">
                  <c:v>1.2208147916424896</c:v>
                </c:pt>
                <c:pt idx="416">
                  <c:v>1.2501012508205498</c:v>
                </c:pt>
                <c:pt idx="417">
                  <c:v>1.2340812140878199</c:v>
                </c:pt>
                <c:pt idx="418">
                  <c:v>1.2240110439179899</c:v>
                </c:pt>
                <c:pt idx="419">
                  <c:v>1.2259152974410397</c:v>
                </c:pt>
                <c:pt idx="420">
                  <c:v>1.2239850324472699</c:v>
                </c:pt>
                <c:pt idx="421">
                  <c:v>1.2289097105341595</c:v>
                </c:pt>
                <c:pt idx="422">
                  <c:v>1.2284595239274301</c:v>
                </c:pt>
                <c:pt idx="423">
                  <c:v>1.23911512306241</c:v>
                </c:pt>
                <c:pt idx="424">
                  <c:v>1.2275448168004097</c:v>
                </c:pt>
                <c:pt idx="425">
                  <c:v>1.21620282000905</c:v>
                </c:pt>
                <c:pt idx="426">
                  <c:v>1.23014067984568</c:v>
                </c:pt>
                <c:pt idx="427">
                  <c:v>1.21474642956238</c:v>
                </c:pt>
                <c:pt idx="428">
                  <c:v>1.2175275643651</c:v>
                </c:pt>
                <c:pt idx="429">
                  <c:v>1.21103537054628</c:v>
                </c:pt>
                <c:pt idx="430">
                  <c:v>1.2297167923833896</c:v>
                </c:pt>
                <c:pt idx="431">
                  <c:v>1.2219774496604299</c:v>
                </c:pt>
                <c:pt idx="432">
                  <c:v>1.2216918638495398</c:v>
                </c:pt>
                <c:pt idx="433">
                  <c:v>1.20791934390672</c:v>
                </c:pt>
                <c:pt idx="434">
                  <c:v>1.2202354581214898</c:v>
                </c:pt>
                <c:pt idx="435">
                  <c:v>1.2144259264677901</c:v>
                </c:pt>
                <c:pt idx="436">
                  <c:v>1.22876589335676</c:v>
                </c:pt>
                <c:pt idx="437">
                  <c:v>1.2246641071303996</c:v>
                </c:pt>
                <c:pt idx="438">
                  <c:v>1.2125965737829698</c:v>
                </c:pt>
                <c:pt idx="439">
                  <c:v>1.21530734922656</c:v>
                </c:pt>
                <c:pt idx="440">
                  <c:v>1.21836003955342</c:v>
                </c:pt>
                <c:pt idx="441">
                  <c:v>1.2189172104792199</c:v>
                </c:pt>
                <c:pt idx="442">
                  <c:v>1.220093538677</c:v>
                </c:pt>
                <c:pt idx="443">
                  <c:v>1.2332743523762097</c:v>
                </c:pt>
                <c:pt idx="444">
                  <c:v>1.21640841994396</c:v>
                </c:pt>
                <c:pt idx="445">
                  <c:v>1.2164800209654101</c:v>
                </c:pt>
                <c:pt idx="446">
                  <c:v>1.23121943619351</c:v>
                </c:pt>
                <c:pt idx="447">
                  <c:v>1.2338787091323198</c:v>
                </c:pt>
                <c:pt idx="448">
                  <c:v>1.23297610390339</c:v>
                </c:pt>
                <c:pt idx="449">
                  <c:v>1.2200758305057602</c:v>
                </c:pt>
                <c:pt idx="450">
                  <c:v>1.2248675730702601</c:v>
                </c:pt>
                <c:pt idx="451">
                  <c:v>1.2335596624421197</c:v>
                </c:pt>
                <c:pt idx="452">
                  <c:v>1.2055963845248296</c:v>
                </c:pt>
                <c:pt idx="453">
                  <c:v>1.2452566732221597</c:v>
                </c:pt>
                <c:pt idx="454">
                  <c:v>1.2336885354787301</c:v>
                </c:pt>
                <c:pt idx="455">
                  <c:v>1.21549850890175</c:v>
                </c:pt>
                <c:pt idx="456">
                  <c:v>1.2088130157804797</c:v>
                </c:pt>
                <c:pt idx="457">
                  <c:v>1.2187323487742598</c:v>
                </c:pt>
                <c:pt idx="458">
                  <c:v>1.22474966430024</c:v>
                </c:pt>
                <c:pt idx="459">
                  <c:v>1.2152821851451898</c:v>
                </c:pt>
                <c:pt idx="460">
                  <c:v>1.2234250856564297</c:v>
                </c:pt>
                <c:pt idx="461">
                  <c:v>1.2219936888867098</c:v>
                </c:pt>
                <c:pt idx="462">
                  <c:v>1.2224628489656899</c:v>
                </c:pt>
                <c:pt idx="463">
                  <c:v>1.2153853284145899</c:v>
                </c:pt>
                <c:pt idx="464">
                  <c:v>1.2298267772530196</c:v>
                </c:pt>
                <c:pt idx="465">
                  <c:v>1.2277752900149594</c:v>
                </c:pt>
                <c:pt idx="466">
                  <c:v>1.2217840349346398</c:v>
                </c:pt>
                <c:pt idx="467">
                  <c:v>1.2312880900672298</c:v>
                </c:pt>
                <c:pt idx="468">
                  <c:v>1.23333577490609</c:v>
                </c:pt>
                <c:pt idx="469">
                  <c:v>1.20864059773176</c:v>
                </c:pt>
                <c:pt idx="470">
                  <c:v>1.2377745012572698</c:v>
                </c:pt>
                <c:pt idx="471">
                  <c:v>1.23124806062777</c:v>
                </c:pt>
                <c:pt idx="472">
                  <c:v>1.2190169786710101</c:v>
                </c:pt>
                <c:pt idx="473">
                  <c:v>1.2338105846552201</c:v>
                </c:pt>
                <c:pt idx="474">
                  <c:v>1.2376870407532301</c:v>
                </c:pt>
                <c:pt idx="475">
                  <c:v>1.2368985932980499</c:v>
                </c:pt>
                <c:pt idx="476">
                  <c:v>1.2353807169881299</c:v>
                </c:pt>
                <c:pt idx="477">
                  <c:v>1.2117467246229099</c:v>
                </c:pt>
                <c:pt idx="478">
                  <c:v>1.2102123046033002</c:v>
                </c:pt>
                <c:pt idx="479">
                  <c:v>1.2310969539197998</c:v>
                </c:pt>
                <c:pt idx="480">
                  <c:v>1.2255738801770797</c:v>
                </c:pt>
                <c:pt idx="481">
                  <c:v>1.20870327919628</c:v>
                </c:pt>
                <c:pt idx="482">
                  <c:v>1.22624155112005</c:v>
                </c:pt>
                <c:pt idx="483">
                  <c:v>1.22273492721623</c:v>
                </c:pt>
                <c:pt idx="484">
                  <c:v>1.2160548307627801</c:v>
                </c:pt>
                <c:pt idx="485">
                  <c:v>1.2214429444969701</c:v>
                </c:pt>
                <c:pt idx="486">
                  <c:v>1.2263124213082104</c:v>
                </c:pt>
                <c:pt idx="487">
                  <c:v>1.2210207534701596</c:v>
                </c:pt>
                <c:pt idx="488">
                  <c:v>1.2307601945330999</c:v>
                </c:pt>
                <c:pt idx="489">
                  <c:v>1.2197121613057502</c:v>
                </c:pt>
                <c:pt idx="490">
                  <c:v>1.2382999061911699</c:v>
                </c:pt>
                <c:pt idx="491">
                  <c:v>1.23077653476546</c:v>
                </c:pt>
                <c:pt idx="492">
                  <c:v>1.2223677492032901</c:v>
                </c:pt>
                <c:pt idx="493">
                  <c:v>1.21704788012473</c:v>
                </c:pt>
                <c:pt idx="494">
                  <c:v>1.2349267616400399</c:v>
                </c:pt>
                <c:pt idx="495">
                  <c:v>1.2272870274262102</c:v>
                </c:pt>
                <c:pt idx="496">
                  <c:v>1.22566286890194</c:v>
                </c:pt>
                <c:pt idx="497">
                  <c:v>1.2236302917055297</c:v>
                </c:pt>
                <c:pt idx="498">
                  <c:v>1.2235244989616396</c:v>
                </c:pt>
                <c:pt idx="499">
                  <c:v>1.22100697134009</c:v>
                </c:pt>
                <c:pt idx="500">
                  <c:v>1.2114635171018797</c:v>
                </c:pt>
                <c:pt idx="501">
                  <c:v>1.2078429287283501</c:v>
                </c:pt>
                <c:pt idx="502">
                  <c:v>1.1944169800779001</c:v>
                </c:pt>
                <c:pt idx="503">
                  <c:v>1.2258858856113199</c:v>
                </c:pt>
                <c:pt idx="504">
                  <c:v>1.2203146251358599</c:v>
                </c:pt>
                <c:pt idx="505">
                  <c:v>1.2242831466289601</c:v>
                </c:pt>
                <c:pt idx="506">
                  <c:v>1.2213146809729796</c:v>
                </c:pt>
                <c:pt idx="507">
                  <c:v>1.2078814284705399</c:v>
                </c:pt>
                <c:pt idx="508">
                  <c:v>1.2243630935376197</c:v>
                </c:pt>
                <c:pt idx="509">
                  <c:v>1.2114648426338896</c:v>
                </c:pt>
                <c:pt idx="510">
                  <c:v>1.2072224126058497</c:v>
                </c:pt>
                <c:pt idx="511">
                  <c:v>1.2191883019324399</c:v>
                </c:pt>
                <c:pt idx="512">
                  <c:v>1.2123486870179296</c:v>
                </c:pt>
                <c:pt idx="513">
                  <c:v>1.2235754068239</c:v>
                </c:pt>
                <c:pt idx="514">
                  <c:v>1.2196698416545697</c:v>
                </c:pt>
                <c:pt idx="515">
                  <c:v>1.2214094297393099</c:v>
                </c:pt>
                <c:pt idx="516">
                  <c:v>1.2300581656102103</c:v>
                </c:pt>
                <c:pt idx="517">
                  <c:v>1.2127163871782798</c:v>
                </c:pt>
                <c:pt idx="518">
                  <c:v>1.22106094184202</c:v>
                </c:pt>
                <c:pt idx="519">
                  <c:v>1.2377688239801199</c:v>
                </c:pt>
                <c:pt idx="520">
                  <c:v>1.2119580112566599</c:v>
                </c:pt>
                <c:pt idx="521">
                  <c:v>1.2026614958160198</c:v>
                </c:pt>
                <c:pt idx="522">
                  <c:v>1.2064157233861501</c:v>
                </c:pt>
                <c:pt idx="523">
                  <c:v>1.2176118196193697</c:v>
                </c:pt>
                <c:pt idx="524">
                  <c:v>1.2117233374998595</c:v>
                </c:pt>
                <c:pt idx="525">
                  <c:v>1.2110942746083098</c:v>
                </c:pt>
                <c:pt idx="526">
                  <c:v>1.2176647365721096</c:v>
                </c:pt>
                <c:pt idx="527">
                  <c:v>1.2352051306866501</c:v>
                </c:pt>
                <c:pt idx="528">
                  <c:v>1.2150531515163101</c:v>
                </c:pt>
                <c:pt idx="529">
                  <c:v>1.2051830322453099</c:v>
                </c:pt>
                <c:pt idx="530">
                  <c:v>1.2035198499306898</c:v>
                </c:pt>
                <c:pt idx="531">
                  <c:v>1.2110235058127399</c:v>
                </c:pt>
                <c:pt idx="532">
                  <c:v>1.2046528161387602</c:v>
                </c:pt>
                <c:pt idx="533">
                  <c:v>1.2060406534102699</c:v>
                </c:pt>
                <c:pt idx="534">
                  <c:v>1.22664776111216</c:v>
                </c:pt>
                <c:pt idx="535">
                  <c:v>1.21924546771636</c:v>
                </c:pt>
                <c:pt idx="536">
                  <c:v>1.2090598731620499</c:v>
                </c:pt>
                <c:pt idx="537">
                  <c:v>1.2052354124027997</c:v>
                </c:pt>
                <c:pt idx="538">
                  <c:v>1.2296043539233796</c:v>
                </c:pt>
                <c:pt idx="539">
                  <c:v>1.2266050110126099</c:v>
                </c:pt>
                <c:pt idx="540">
                  <c:v>1.2291187664851999</c:v>
                </c:pt>
                <c:pt idx="541">
                  <c:v>1.21253711082584</c:v>
                </c:pt>
                <c:pt idx="542">
                  <c:v>1.2001947913766597</c:v>
                </c:pt>
                <c:pt idx="543">
                  <c:v>1.2185312853216796</c:v>
                </c:pt>
                <c:pt idx="544">
                  <c:v>1.2186631928185199</c:v>
                </c:pt>
                <c:pt idx="545">
                  <c:v>1.2078310178786396</c:v>
                </c:pt>
                <c:pt idx="546">
                  <c:v>1.2045420000118201</c:v>
                </c:pt>
                <c:pt idx="547">
                  <c:v>1.19939554794729</c:v>
                </c:pt>
                <c:pt idx="548">
                  <c:v>1.2032665702713798</c:v>
                </c:pt>
                <c:pt idx="549">
                  <c:v>1.2160354267834101</c:v>
                </c:pt>
                <c:pt idx="550">
                  <c:v>1.2231540555500997</c:v>
                </c:pt>
                <c:pt idx="551">
                  <c:v>1.2321379658809302</c:v>
                </c:pt>
                <c:pt idx="552">
                  <c:v>1.2114837602541997</c:v>
                </c:pt>
                <c:pt idx="553">
                  <c:v>1.21001074993237</c:v>
                </c:pt>
                <c:pt idx="554">
                  <c:v>1.1948160536670001</c:v>
                </c:pt>
                <c:pt idx="555">
                  <c:v>1.20766796670367</c:v>
                </c:pt>
                <c:pt idx="556">
                  <c:v>1.2219673577610697</c:v>
                </c:pt>
                <c:pt idx="557">
                  <c:v>1.1985201045021101</c:v>
                </c:pt>
                <c:pt idx="558">
                  <c:v>1.21609313848272</c:v>
                </c:pt>
                <c:pt idx="559">
                  <c:v>1.22200654301524</c:v>
                </c:pt>
                <c:pt idx="560">
                  <c:v>1.2194986203663398</c:v>
                </c:pt>
                <c:pt idx="561">
                  <c:v>1.21494295504686</c:v>
                </c:pt>
                <c:pt idx="562">
                  <c:v>1.2175736408168198</c:v>
                </c:pt>
                <c:pt idx="563">
                  <c:v>1.2281424716115803</c:v>
                </c:pt>
                <c:pt idx="564">
                  <c:v>1.2234097268690698</c:v>
                </c:pt>
                <c:pt idx="565">
                  <c:v>1.2024032528794095</c:v>
                </c:pt>
                <c:pt idx="566">
                  <c:v>1.2196913435119496</c:v>
                </c:pt>
                <c:pt idx="567">
                  <c:v>1.20626522428844</c:v>
                </c:pt>
                <c:pt idx="568">
                  <c:v>1.2208230250591796</c:v>
                </c:pt>
                <c:pt idx="569">
                  <c:v>1.2026933494310899</c:v>
                </c:pt>
                <c:pt idx="570">
                  <c:v>1.2120972493495299</c:v>
                </c:pt>
                <c:pt idx="571">
                  <c:v>1.2222652779120597</c:v>
                </c:pt>
                <c:pt idx="572">
                  <c:v>1.2222470658183102</c:v>
                </c:pt>
                <c:pt idx="573">
                  <c:v>1.2149306005230198</c:v>
                </c:pt>
                <c:pt idx="574">
                  <c:v>1.2238826830655798</c:v>
                </c:pt>
                <c:pt idx="575">
                  <c:v>1.2147986742458599</c:v>
                </c:pt>
                <c:pt idx="576">
                  <c:v>1.19981007834068</c:v>
                </c:pt>
                <c:pt idx="577">
                  <c:v>1.2093214532526195</c:v>
                </c:pt>
                <c:pt idx="578">
                  <c:v>1.2222102100246697</c:v>
                </c:pt>
                <c:pt idx="579">
                  <c:v>1.1968871739465605</c:v>
                </c:pt>
                <c:pt idx="580">
                  <c:v>1.2104393988810398</c:v>
                </c:pt>
                <c:pt idx="581">
                  <c:v>1.2201082807692498</c:v>
                </c:pt>
                <c:pt idx="582">
                  <c:v>1.19410051054413</c:v>
                </c:pt>
                <c:pt idx="583">
                  <c:v>1.22866573995169</c:v>
                </c:pt>
                <c:pt idx="584">
                  <c:v>1.2019419478943796</c:v>
                </c:pt>
                <c:pt idx="585">
                  <c:v>1.2043829965681601</c:v>
                </c:pt>
                <c:pt idx="586">
                  <c:v>1.2067399778265799</c:v>
                </c:pt>
                <c:pt idx="587">
                  <c:v>1.1979393539922298</c:v>
                </c:pt>
                <c:pt idx="588">
                  <c:v>1.2056520301952101</c:v>
                </c:pt>
                <c:pt idx="589">
                  <c:v>1.2089784881697299</c:v>
                </c:pt>
                <c:pt idx="590">
                  <c:v>1.2114793981440295</c:v>
                </c:pt>
                <c:pt idx="591">
                  <c:v>1.2107670965659199</c:v>
                </c:pt>
                <c:pt idx="592">
                  <c:v>1.2136331405960499</c:v>
                </c:pt>
                <c:pt idx="593">
                  <c:v>1.2378974598127399</c:v>
                </c:pt>
                <c:pt idx="594">
                  <c:v>1.2211284023680198</c:v>
                </c:pt>
                <c:pt idx="595">
                  <c:v>1.21146816854325</c:v>
                </c:pt>
                <c:pt idx="596">
                  <c:v>1.2042737964280499</c:v>
                </c:pt>
                <c:pt idx="597">
                  <c:v>1.1991054542855102</c:v>
                </c:pt>
                <c:pt idx="598">
                  <c:v>1.2146788850576697</c:v>
                </c:pt>
                <c:pt idx="599">
                  <c:v>1.1964453007499001</c:v>
                </c:pt>
                <c:pt idx="600">
                  <c:v>1.1995480802496499</c:v>
                </c:pt>
                <c:pt idx="601">
                  <c:v>1.20300272148118</c:v>
                </c:pt>
                <c:pt idx="602">
                  <c:v>1.2025334858357699</c:v>
                </c:pt>
                <c:pt idx="603">
                  <c:v>1.2000422283512902</c:v>
                </c:pt>
                <c:pt idx="604">
                  <c:v>1.2026178596397601</c:v>
                </c:pt>
                <c:pt idx="605">
                  <c:v>1.1980552389913004</c:v>
                </c:pt>
                <c:pt idx="606">
                  <c:v>1.1899002156736398</c:v>
                </c:pt>
                <c:pt idx="607">
                  <c:v>1.2084692441993896</c:v>
                </c:pt>
                <c:pt idx="608">
                  <c:v>1.2262719823929698</c:v>
                </c:pt>
                <c:pt idx="609">
                  <c:v>1.2122693326382898</c:v>
                </c:pt>
                <c:pt idx="610">
                  <c:v>1.20316284889021</c:v>
                </c:pt>
                <c:pt idx="611">
                  <c:v>1.2048178899783402</c:v>
                </c:pt>
                <c:pt idx="612">
                  <c:v>1.2002240424119097</c:v>
                </c:pt>
                <c:pt idx="613">
                  <c:v>1.21595047185812</c:v>
                </c:pt>
                <c:pt idx="614">
                  <c:v>1.2033272920671494</c:v>
                </c:pt>
                <c:pt idx="615">
                  <c:v>1.2034798949088898</c:v>
                </c:pt>
                <c:pt idx="616">
                  <c:v>1.2259339009192398</c:v>
                </c:pt>
                <c:pt idx="617">
                  <c:v>1.2029278652844198</c:v>
                </c:pt>
                <c:pt idx="618">
                  <c:v>1.2054575326380401</c:v>
                </c:pt>
                <c:pt idx="619">
                  <c:v>1.1941803017625603</c:v>
                </c:pt>
                <c:pt idx="620">
                  <c:v>1.1982865339005704</c:v>
                </c:pt>
                <c:pt idx="621">
                  <c:v>1.1925467595477401</c:v>
                </c:pt>
                <c:pt idx="622">
                  <c:v>1.2121147895799698</c:v>
                </c:pt>
                <c:pt idx="623">
                  <c:v>1.2015575176698798</c:v>
                </c:pt>
                <c:pt idx="624">
                  <c:v>1.1987729477573201</c:v>
                </c:pt>
                <c:pt idx="625">
                  <c:v>1.21075946449048</c:v>
                </c:pt>
                <c:pt idx="626">
                  <c:v>1.2159640811502397</c:v>
                </c:pt>
                <c:pt idx="627">
                  <c:v>1.21456592428248</c:v>
                </c:pt>
                <c:pt idx="628">
                  <c:v>1.20637227392024</c:v>
                </c:pt>
                <c:pt idx="629">
                  <c:v>1.21239699169657</c:v>
                </c:pt>
                <c:pt idx="630">
                  <c:v>1.22875455622333</c:v>
                </c:pt>
                <c:pt idx="631">
                  <c:v>1.2197564817672899</c:v>
                </c:pt>
                <c:pt idx="632">
                  <c:v>1.2046843156827898</c:v>
                </c:pt>
                <c:pt idx="633">
                  <c:v>1.20261738809056</c:v>
                </c:pt>
                <c:pt idx="634">
                  <c:v>1.2094090912133997</c:v>
                </c:pt>
                <c:pt idx="635">
                  <c:v>1.2222264453143097</c:v>
                </c:pt>
                <c:pt idx="636">
                  <c:v>1.2008387348896898</c:v>
                </c:pt>
                <c:pt idx="637">
                  <c:v>1.2118217321707296</c:v>
                </c:pt>
                <c:pt idx="638">
                  <c:v>1.1840960604167103</c:v>
                </c:pt>
                <c:pt idx="639">
                  <c:v>1.1948888387380803</c:v>
                </c:pt>
                <c:pt idx="640">
                  <c:v>1.2303800463010601</c:v>
                </c:pt>
                <c:pt idx="641">
                  <c:v>1.2134408992885999</c:v>
                </c:pt>
                <c:pt idx="642">
                  <c:v>1.2028416699812401</c:v>
                </c:pt>
                <c:pt idx="643">
                  <c:v>1.18458579752702</c:v>
                </c:pt>
                <c:pt idx="644">
                  <c:v>1.2117988392030599</c:v>
                </c:pt>
                <c:pt idx="645">
                  <c:v>1.20143100480376</c:v>
                </c:pt>
                <c:pt idx="646">
                  <c:v>1.1913253465289799</c:v>
                </c:pt>
                <c:pt idx="647">
                  <c:v>1.2095844513289098</c:v>
                </c:pt>
                <c:pt idx="648">
                  <c:v>1.21879748664552</c:v>
                </c:pt>
                <c:pt idx="649">
                  <c:v>1.2081213166015898</c:v>
                </c:pt>
                <c:pt idx="650">
                  <c:v>1.2018515493088</c:v>
                </c:pt>
                <c:pt idx="651">
                  <c:v>1.1995863848427102</c:v>
                </c:pt>
                <c:pt idx="652">
                  <c:v>1.2047027577519598</c:v>
                </c:pt>
                <c:pt idx="653">
                  <c:v>1.2087854716030801</c:v>
                </c:pt>
                <c:pt idx="654">
                  <c:v>1.2165662880305097</c:v>
                </c:pt>
                <c:pt idx="655">
                  <c:v>1.2151357005751398</c:v>
                </c:pt>
                <c:pt idx="656">
                  <c:v>1.2137228679600298</c:v>
                </c:pt>
                <c:pt idx="657">
                  <c:v>1.2105219466611798</c:v>
                </c:pt>
                <c:pt idx="658">
                  <c:v>1.2056715449817301</c:v>
                </c:pt>
                <c:pt idx="659">
                  <c:v>1.2087781902554398</c:v>
                </c:pt>
                <c:pt idx="660">
                  <c:v>1.2009904110545397</c:v>
                </c:pt>
                <c:pt idx="661">
                  <c:v>1.20838041242304</c:v>
                </c:pt>
                <c:pt idx="662">
                  <c:v>1.2062969413446598</c:v>
                </c:pt>
                <c:pt idx="663">
                  <c:v>1.2047466793983099</c:v>
                </c:pt>
                <c:pt idx="664">
                  <c:v>1.2182180492510302</c:v>
                </c:pt>
                <c:pt idx="665">
                  <c:v>1.2035015139654497</c:v>
                </c:pt>
                <c:pt idx="666">
                  <c:v>1.2045384764004099</c:v>
                </c:pt>
                <c:pt idx="667">
                  <c:v>1.2050108523800098</c:v>
                </c:pt>
                <c:pt idx="668">
                  <c:v>1.1988846039694698</c:v>
                </c:pt>
                <c:pt idx="669">
                  <c:v>1.2074408791274098</c:v>
                </c:pt>
                <c:pt idx="670">
                  <c:v>1.2120272071150398</c:v>
                </c:pt>
                <c:pt idx="671">
                  <c:v>1.2119615737849496</c:v>
                </c:pt>
                <c:pt idx="672">
                  <c:v>1.2183444169344197</c:v>
                </c:pt>
                <c:pt idx="673">
                  <c:v>1.2232402764561698</c:v>
                </c:pt>
                <c:pt idx="674">
                  <c:v>1.21437686711024</c:v>
                </c:pt>
                <c:pt idx="675">
                  <c:v>1.2126639582646497</c:v>
                </c:pt>
                <c:pt idx="676">
                  <c:v>1.2199248093046096</c:v>
                </c:pt>
                <c:pt idx="677">
                  <c:v>1.2247250789694197</c:v>
                </c:pt>
                <c:pt idx="678">
                  <c:v>1.22300768138853</c:v>
                </c:pt>
                <c:pt idx="679">
                  <c:v>1.2111649059761098</c:v>
                </c:pt>
                <c:pt idx="680">
                  <c:v>1.2234419442395499</c:v>
                </c:pt>
                <c:pt idx="681">
                  <c:v>1.20184112596376</c:v>
                </c:pt>
                <c:pt idx="682">
                  <c:v>1.21434227358723</c:v>
                </c:pt>
                <c:pt idx="683">
                  <c:v>1.2296384886180298</c:v>
                </c:pt>
                <c:pt idx="684">
                  <c:v>1.1916201641801201</c:v>
                </c:pt>
                <c:pt idx="685">
                  <c:v>1.2077611813719598</c:v>
                </c:pt>
                <c:pt idx="686">
                  <c:v>1.1964911103509199</c:v>
                </c:pt>
                <c:pt idx="687">
                  <c:v>1.2066889319152903</c:v>
                </c:pt>
                <c:pt idx="688">
                  <c:v>1.2073074889645399</c:v>
                </c:pt>
                <c:pt idx="689">
                  <c:v>1.1935708066669901</c:v>
                </c:pt>
                <c:pt idx="690">
                  <c:v>1.1969019958968201</c:v>
                </c:pt>
                <c:pt idx="691">
                  <c:v>1.1854619693509501</c:v>
                </c:pt>
                <c:pt idx="692">
                  <c:v>1.20713846019021</c:v>
                </c:pt>
                <c:pt idx="693">
                  <c:v>1.2029506220399497</c:v>
                </c:pt>
                <c:pt idx="694">
                  <c:v>1.2091885149718402</c:v>
                </c:pt>
                <c:pt idx="695">
                  <c:v>1.2029567573271396</c:v>
                </c:pt>
                <c:pt idx="696">
                  <c:v>1.2112433807406797</c:v>
                </c:pt>
                <c:pt idx="697">
                  <c:v>1.2016456815522398</c:v>
                </c:pt>
                <c:pt idx="698">
                  <c:v>1.2173463352211797</c:v>
                </c:pt>
                <c:pt idx="699">
                  <c:v>1.2216699633043397</c:v>
                </c:pt>
                <c:pt idx="700">
                  <c:v>1.1979530791855502</c:v>
                </c:pt>
                <c:pt idx="701">
                  <c:v>1.1951210504172098</c:v>
                </c:pt>
                <c:pt idx="702">
                  <c:v>1.2159917205525597</c:v>
                </c:pt>
                <c:pt idx="703">
                  <c:v>1.20935272949748</c:v>
                </c:pt>
                <c:pt idx="704">
                  <c:v>1.20380284889878</c:v>
                </c:pt>
                <c:pt idx="705">
                  <c:v>1.20433284714126</c:v>
                </c:pt>
                <c:pt idx="706">
                  <c:v>1.20517702606536</c:v>
                </c:pt>
                <c:pt idx="707">
                  <c:v>1.2212916481557796</c:v>
                </c:pt>
                <c:pt idx="708">
                  <c:v>1.2095308886197498</c:v>
                </c:pt>
                <c:pt idx="709">
                  <c:v>1.2232271799882402</c:v>
                </c:pt>
                <c:pt idx="710">
                  <c:v>1.22474046670044</c:v>
                </c:pt>
                <c:pt idx="711">
                  <c:v>1.2129467003542098</c:v>
                </c:pt>
                <c:pt idx="712">
                  <c:v>1.18212895209306</c:v>
                </c:pt>
                <c:pt idx="713">
                  <c:v>1.2104221336349799</c:v>
                </c:pt>
                <c:pt idx="714">
                  <c:v>1.2066691390151598</c:v>
                </c:pt>
                <c:pt idx="715">
                  <c:v>1.2031456120384796</c:v>
                </c:pt>
                <c:pt idx="716">
                  <c:v>1.2014984032348097</c:v>
                </c:pt>
                <c:pt idx="717">
                  <c:v>1.2043406876019298</c:v>
                </c:pt>
                <c:pt idx="718">
                  <c:v>1.1935424652203901</c:v>
                </c:pt>
                <c:pt idx="719">
                  <c:v>1.1952699543860901</c:v>
                </c:pt>
                <c:pt idx="720">
                  <c:v>1.2110723736109599</c:v>
                </c:pt>
                <c:pt idx="721">
                  <c:v>1.2119147922941194</c:v>
                </c:pt>
                <c:pt idx="722">
                  <c:v>1.2287123832599198</c:v>
                </c:pt>
                <c:pt idx="723">
                  <c:v>1.1994394436684399</c:v>
                </c:pt>
                <c:pt idx="724">
                  <c:v>1.1955303921917899</c:v>
                </c:pt>
                <c:pt idx="725">
                  <c:v>1.2211816257184398</c:v>
                </c:pt>
                <c:pt idx="726">
                  <c:v>1.2037195762643997</c:v>
                </c:pt>
                <c:pt idx="727">
                  <c:v>1.2270253705152898</c:v>
                </c:pt>
                <c:pt idx="728">
                  <c:v>1.2080983333544297</c:v>
                </c:pt>
                <c:pt idx="729">
                  <c:v>1.1940281810715103</c:v>
                </c:pt>
                <c:pt idx="730">
                  <c:v>1.2120589377681001</c:v>
                </c:pt>
                <c:pt idx="731">
                  <c:v>1.2044829238635204</c:v>
                </c:pt>
                <c:pt idx="732">
                  <c:v>1.2148620999087301</c:v>
                </c:pt>
                <c:pt idx="733">
                  <c:v>1.1886964269743001</c:v>
                </c:pt>
                <c:pt idx="734">
                  <c:v>1.2017622013832998</c:v>
                </c:pt>
                <c:pt idx="735">
                  <c:v>1.2243408226629799</c:v>
                </c:pt>
                <c:pt idx="736">
                  <c:v>1.19833847748869</c:v>
                </c:pt>
                <c:pt idx="737">
                  <c:v>1.2016368958522297</c:v>
                </c:pt>
                <c:pt idx="738">
                  <c:v>1.20444810562067</c:v>
                </c:pt>
                <c:pt idx="739">
                  <c:v>1.1963330043336002</c:v>
                </c:pt>
                <c:pt idx="740">
                  <c:v>1.2068074299018003</c:v>
                </c:pt>
                <c:pt idx="741">
                  <c:v>1.2108509106310801</c:v>
                </c:pt>
                <c:pt idx="742">
                  <c:v>1.2220621616130003</c:v>
                </c:pt>
                <c:pt idx="743">
                  <c:v>1.2083310985818398</c:v>
                </c:pt>
                <c:pt idx="744">
                  <c:v>1.21384549458678</c:v>
                </c:pt>
                <c:pt idx="745">
                  <c:v>1.2258805770721597</c:v>
                </c:pt>
                <c:pt idx="746">
                  <c:v>1.2096089913109298</c:v>
                </c:pt>
                <c:pt idx="747">
                  <c:v>1.2013119312356599</c:v>
                </c:pt>
                <c:pt idx="748">
                  <c:v>1.1989329117183702</c:v>
                </c:pt>
                <c:pt idx="749">
                  <c:v>1.2077418389073398</c:v>
                </c:pt>
                <c:pt idx="750">
                  <c:v>1.1977834391133202</c:v>
                </c:pt>
                <c:pt idx="751">
                  <c:v>1.2065858150442199</c:v>
                </c:pt>
                <c:pt idx="752">
                  <c:v>1.19541574403766</c:v>
                </c:pt>
                <c:pt idx="753">
                  <c:v>1.2070461402997998</c:v>
                </c:pt>
                <c:pt idx="754">
                  <c:v>1.2010661428493197</c:v>
                </c:pt>
                <c:pt idx="755">
                  <c:v>1.2127428748163203</c:v>
                </c:pt>
                <c:pt idx="756">
                  <c:v>1.2213904301929897</c:v>
                </c:pt>
                <c:pt idx="757">
                  <c:v>1.2025843408614698</c:v>
                </c:pt>
                <c:pt idx="758">
                  <c:v>1.1976186259362402</c:v>
                </c:pt>
                <c:pt idx="759">
                  <c:v>1.2090280967204796</c:v>
                </c:pt>
                <c:pt idx="760">
                  <c:v>1.2194188014354799</c:v>
                </c:pt>
                <c:pt idx="761">
                  <c:v>1.2021080155543598</c:v>
                </c:pt>
                <c:pt idx="762">
                  <c:v>1.2036620426377898</c:v>
                </c:pt>
                <c:pt idx="763">
                  <c:v>1.2036507453871998</c:v>
                </c:pt>
                <c:pt idx="764">
                  <c:v>1.1918702280023998</c:v>
                </c:pt>
                <c:pt idx="765">
                  <c:v>1.2033042031779695</c:v>
                </c:pt>
                <c:pt idx="766">
                  <c:v>1.2124250319076699</c:v>
                </c:pt>
                <c:pt idx="767">
                  <c:v>1.2113805485324898</c:v>
                </c:pt>
                <c:pt idx="768">
                  <c:v>1.2253964463843496</c:v>
                </c:pt>
                <c:pt idx="769">
                  <c:v>1.21145776522753</c:v>
                </c:pt>
                <c:pt idx="770">
                  <c:v>1.2034092970681693</c:v>
                </c:pt>
                <c:pt idx="771">
                  <c:v>1.2097259061725698</c:v>
                </c:pt>
                <c:pt idx="772">
                  <c:v>1.2141343815723797</c:v>
                </c:pt>
                <c:pt idx="773">
                  <c:v>1.2105415926013099</c:v>
                </c:pt>
                <c:pt idx="774">
                  <c:v>1.2059098493198797</c:v>
                </c:pt>
                <c:pt idx="775">
                  <c:v>1.2221009664879801</c:v>
                </c:pt>
                <c:pt idx="776">
                  <c:v>1.2254716443462399</c:v>
                </c:pt>
                <c:pt idx="777">
                  <c:v>1.2071585550570998</c:v>
                </c:pt>
                <c:pt idx="778">
                  <c:v>1.2185418688298899</c:v>
                </c:pt>
                <c:pt idx="779">
                  <c:v>1.2093903547016398</c:v>
                </c:pt>
                <c:pt idx="780">
                  <c:v>1.2045512616026399</c:v>
                </c:pt>
                <c:pt idx="781">
                  <c:v>1.22356193049175</c:v>
                </c:pt>
                <c:pt idx="782">
                  <c:v>1.2238938677798097</c:v>
                </c:pt>
                <c:pt idx="783">
                  <c:v>1.1922322629948201</c:v>
                </c:pt>
                <c:pt idx="784">
                  <c:v>1.2122178232875003</c:v>
                </c:pt>
                <c:pt idx="785">
                  <c:v>1.2058926450525695</c:v>
                </c:pt>
                <c:pt idx="786">
                  <c:v>1.1935538429841199</c:v>
                </c:pt>
                <c:pt idx="787">
                  <c:v>1.2079322729159696</c:v>
                </c:pt>
                <c:pt idx="788">
                  <c:v>1.1955773216531203</c:v>
                </c:pt>
                <c:pt idx="789">
                  <c:v>1.2118549752626497</c:v>
                </c:pt>
                <c:pt idx="790">
                  <c:v>1.2077389438314898</c:v>
                </c:pt>
                <c:pt idx="791">
                  <c:v>1.19516358462549</c:v>
                </c:pt>
                <c:pt idx="792">
                  <c:v>1.2043180413417802</c:v>
                </c:pt>
                <c:pt idx="793">
                  <c:v>1.2073318562650897</c:v>
                </c:pt>
                <c:pt idx="794">
                  <c:v>1.1942147289815503</c:v>
                </c:pt>
                <c:pt idx="795">
                  <c:v>1.1986143245203202</c:v>
                </c:pt>
                <c:pt idx="796">
                  <c:v>1.2077545428951098</c:v>
                </c:pt>
                <c:pt idx="797">
                  <c:v>1.2082932821469496</c:v>
                </c:pt>
                <c:pt idx="798">
                  <c:v>1.22382012399024</c:v>
                </c:pt>
                <c:pt idx="799">
                  <c:v>1.20062788988058</c:v>
                </c:pt>
                <c:pt idx="800">
                  <c:v>1.2089023212796199</c:v>
                </c:pt>
                <c:pt idx="801">
                  <c:v>1.2172663432705697</c:v>
                </c:pt>
                <c:pt idx="802">
                  <c:v>1.2058537316347</c:v>
                </c:pt>
                <c:pt idx="803">
                  <c:v>1.2066058526178598</c:v>
                </c:pt>
                <c:pt idx="804">
                  <c:v>1.2029163953534596</c:v>
                </c:pt>
                <c:pt idx="805">
                  <c:v>1.2281795408309499</c:v>
                </c:pt>
                <c:pt idx="806">
                  <c:v>1.2080660507544096</c:v>
                </c:pt>
                <c:pt idx="807">
                  <c:v>1.1996266886472897</c:v>
                </c:pt>
                <c:pt idx="808">
                  <c:v>1.1882769986305202</c:v>
                </c:pt>
                <c:pt idx="809">
                  <c:v>1.2109686929632297</c:v>
                </c:pt>
                <c:pt idx="810">
                  <c:v>1.2041523301775601</c:v>
                </c:pt>
                <c:pt idx="811">
                  <c:v>1.2078427789324497</c:v>
                </c:pt>
                <c:pt idx="812">
                  <c:v>1.2162649352290797</c:v>
                </c:pt>
                <c:pt idx="813">
                  <c:v>1.2051417769963999</c:v>
                </c:pt>
                <c:pt idx="814">
                  <c:v>1.2265673435775899</c:v>
                </c:pt>
                <c:pt idx="815">
                  <c:v>1.2116691963161497</c:v>
                </c:pt>
                <c:pt idx="816">
                  <c:v>1.20294017186769</c:v>
                </c:pt>
                <c:pt idx="817">
                  <c:v>1.2102915227887501</c:v>
                </c:pt>
                <c:pt idx="818">
                  <c:v>1.2152263647125499</c:v>
                </c:pt>
                <c:pt idx="819">
                  <c:v>1.2161400591024198</c:v>
                </c:pt>
                <c:pt idx="820">
                  <c:v>1.2111813908819897</c:v>
                </c:pt>
                <c:pt idx="821">
                  <c:v>1.2020579974635901</c:v>
                </c:pt>
                <c:pt idx="822">
                  <c:v>1.1954226870647298</c:v>
                </c:pt>
                <c:pt idx="823">
                  <c:v>1.2357542776031096</c:v>
                </c:pt>
                <c:pt idx="824">
                  <c:v>1.1895715902478499</c:v>
                </c:pt>
                <c:pt idx="825">
                  <c:v>1.1987729428470701</c:v>
                </c:pt>
                <c:pt idx="826">
                  <c:v>1.2191743460710398</c:v>
                </c:pt>
                <c:pt idx="827">
                  <c:v>1.2119766348029097</c:v>
                </c:pt>
                <c:pt idx="828">
                  <c:v>1.19570545326161</c:v>
                </c:pt>
                <c:pt idx="829">
                  <c:v>1.1981277058785402</c:v>
                </c:pt>
                <c:pt idx="830">
                  <c:v>1.2034402734796197</c:v>
                </c:pt>
                <c:pt idx="831">
                  <c:v>1.2235592803056297</c:v>
                </c:pt>
                <c:pt idx="832">
                  <c:v>1.2170844753294998</c:v>
                </c:pt>
                <c:pt idx="833">
                  <c:v>1.1975118440285701</c:v>
                </c:pt>
                <c:pt idx="834">
                  <c:v>1.20280686249522</c:v>
                </c:pt>
                <c:pt idx="835">
                  <c:v>1.1974226148346299</c:v>
                </c:pt>
                <c:pt idx="836">
                  <c:v>1.1983439750836802</c:v>
                </c:pt>
                <c:pt idx="837">
                  <c:v>1.1954880637807603</c:v>
                </c:pt>
                <c:pt idx="838">
                  <c:v>1.2051756796544897</c:v>
                </c:pt>
                <c:pt idx="839">
                  <c:v>1.2100372908880299</c:v>
                </c:pt>
                <c:pt idx="840">
                  <c:v>1.1986689183654</c:v>
                </c:pt>
                <c:pt idx="841">
                  <c:v>1.2097285641476898</c:v>
                </c:pt>
                <c:pt idx="842">
                  <c:v>1.2075568736228099</c:v>
                </c:pt>
                <c:pt idx="843">
                  <c:v>1.2231204352213199</c:v>
                </c:pt>
                <c:pt idx="844">
                  <c:v>1.2003890377091297</c:v>
                </c:pt>
                <c:pt idx="845">
                  <c:v>1.1894092728776298</c:v>
                </c:pt>
                <c:pt idx="846">
                  <c:v>1.1831211808247799</c:v>
                </c:pt>
                <c:pt idx="847">
                  <c:v>1.20111723378665</c:v>
                </c:pt>
                <c:pt idx="848">
                  <c:v>1.2027401162951299</c:v>
                </c:pt>
                <c:pt idx="849">
                  <c:v>1.2005273572454696</c:v>
                </c:pt>
                <c:pt idx="850">
                  <c:v>1.1888930433351199</c:v>
                </c:pt>
                <c:pt idx="851">
                  <c:v>1.2033186170018997</c:v>
                </c:pt>
                <c:pt idx="852">
                  <c:v>1.20626599132226</c:v>
                </c:pt>
                <c:pt idx="853">
                  <c:v>1.1994769025902501</c:v>
                </c:pt>
                <c:pt idx="854">
                  <c:v>1.1872747936396597</c:v>
                </c:pt>
                <c:pt idx="855">
                  <c:v>1.2101560073794597</c:v>
                </c:pt>
                <c:pt idx="856">
                  <c:v>1.2098092189511895</c:v>
                </c:pt>
                <c:pt idx="857">
                  <c:v>1.2053591191280399</c:v>
                </c:pt>
                <c:pt idx="858">
                  <c:v>1.2066830622728999</c:v>
                </c:pt>
                <c:pt idx="859">
                  <c:v>1.2044403935214099</c:v>
                </c:pt>
                <c:pt idx="860">
                  <c:v>1.2174324280895499</c:v>
                </c:pt>
                <c:pt idx="861">
                  <c:v>1.1910445448862603</c:v>
                </c:pt>
                <c:pt idx="862">
                  <c:v>1.1938562627357301</c:v>
                </c:pt>
                <c:pt idx="863">
                  <c:v>1.2165162052230898</c:v>
                </c:pt>
                <c:pt idx="864">
                  <c:v>1.20364876833382</c:v>
                </c:pt>
                <c:pt idx="865">
                  <c:v>1.1945705263286104</c:v>
                </c:pt>
                <c:pt idx="866">
                  <c:v>1.2099397219552099</c:v>
                </c:pt>
                <c:pt idx="867">
                  <c:v>1.2078810671303697</c:v>
                </c:pt>
                <c:pt idx="868">
                  <c:v>1.2038761995606098</c:v>
                </c:pt>
                <c:pt idx="869">
                  <c:v>1.2084090659987401</c:v>
                </c:pt>
                <c:pt idx="870">
                  <c:v>1.2039426392242598</c:v>
                </c:pt>
                <c:pt idx="871">
                  <c:v>1.1975349869741099</c:v>
                </c:pt>
                <c:pt idx="872">
                  <c:v>1.19155559760538</c:v>
                </c:pt>
                <c:pt idx="873">
                  <c:v>1.1909781713100402</c:v>
                </c:pt>
                <c:pt idx="874">
                  <c:v>1.2020525152750201</c:v>
                </c:pt>
                <c:pt idx="875">
                  <c:v>1.1938736561524597</c:v>
                </c:pt>
                <c:pt idx="876">
                  <c:v>1.1914017994984798</c:v>
                </c:pt>
                <c:pt idx="877">
                  <c:v>1.2030097631024796</c:v>
                </c:pt>
                <c:pt idx="878">
                  <c:v>1.2101447577320696</c:v>
                </c:pt>
                <c:pt idx="879">
                  <c:v>1.1905760664643201</c:v>
                </c:pt>
                <c:pt idx="880">
                  <c:v>1.2047602947260398</c:v>
                </c:pt>
                <c:pt idx="881">
                  <c:v>1.1946863925598799</c:v>
                </c:pt>
                <c:pt idx="882">
                  <c:v>1.20615519055538</c:v>
                </c:pt>
                <c:pt idx="883">
                  <c:v>1.2037165525745097</c:v>
                </c:pt>
                <c:pt idx="884">
                  <c:v>1.2102617930665198</c:v>
                </c:pt>
                <c:pt idx="885">
                  <c:v>1.2141953437155699</c:v>
                </c:pt>
                <c:pt idx="886">
                  <c:v>1.20877572060761</c:v>
                </c:pt>
                <c:pt idx="887">
                  <c:v>1.2140622752449297</c:v>
                </c:pt>
                <c:pt idx="888">
                  <c:v>1.1942954775442201</c:v>
                </c:pt>
                <c:pt idx="889">
                  <c:v>1.2058530335892399</c:v>
                </c:pt>
                <c:pt idx="890">
                  <c:v>1.2059971795306599</c:v>
                </c:pt>
                <c:pt idx="891">
                  <c:v>1.2027833475383398</c:v>
                </c:pt>
                <c:pt idx="892">
                  <c:v>1.1855865814401001</c:v>
                </c:pt>
                <c:pt idx="893">
                  <c:v>1.2020302824332199</c:v>
                </c:pt>
                <c:pt idx="894">
                  <c:v>1.2012356204003198</c:v>
                </c:pt>
                <c:pt idx="895">
                  <c:v>1.20539562960126</c:v>
                </c:pt>
                <c:pt idx="896">
                  <c:v>1.2167821555537002</c:v>
                </c:pt>
                <c:pt idx="897">
                  <c:v>1.2103672740726499</c:v>
                </c:pt>
                <c:pt idx="898">
                  <c:v>1.18983231958386</c:v>
                </c:pt>
                <c:pt idx="899">
                  <c:v>1.1986630666695202</c:v>
                </c:pt>
                <c:pt idx="900">
                  <c:v>1.2133036731590197</c:v>
                </c:pt>
                <c:pt idx="901">
                  <c:v>1.2171250714916599</c:v>
                </c:pt>
                <c:pt idx="902">
                  <c:v>1.2037906629495096</c:v>
                </c:pt>
                <c:pt idx="903">
                  <c:v>1.1962734288957004</c:v>
                </c:pt>
                <c:pt idx="904">
                  <c:v>1.2188537501714898</c:v>
                </c:pt>
                <c:pt idx="905">
                  <c:v>1.21625387301095</c:v>
                </c:pt>
                <c:pt idx="906">
                  <c:v>1.1838126363888302</c:v>
                </c:pt>
                <c:pt idx="907">
                  <c:v>1.19839837831199</c:v>
                </c:pt>
                <c:pt idx="908">
                  <c:v>1.2046985257967402</c:v>
                </c:pt>
                <c:pt idx="909">
                  <c:v>1.1986165643737003</c:v>
                </c:pt>
                <c:pt idx="910">
                  <c:v>1.2136438702798997</c:v>
                </c:pt>
                <c:pt idx="911">
                  <c:v>1.17980231365725</c:v>
                </c:pt>
                <c:pt idx="912">
                  <c:v>1.19330130446616</c:v>
                </c:pt>
                <c:pt idx="913">
                  <c:v>1.2023035636156301</c:v>
                </c:pt>
                <c:pt idx="914">
                  <c:v>1.20445884888208</c:v>
                </c:pt>
                <c:pt idx="915">
                  <c:v>1.1961359067359203</c:v>
                </c:pt>
                <c:pt idx="916">
                  <c:v>1.1896854147066502</c:v>
                </c:pt>
                <c:pt idx="917">
                  <c:v>1.1989995174620198</c:v>
                </c:pt>
                <c:pt idx="918">
                  <c:v>1.2101430749105402</c:v>
                </c:pt>
                <c:pt idx="919">
                  <c:v>1.2085075408828401</c:v>
                </c:pt>
                <c:pt idx="920">
                  <c:v>1.2099710628089098</c:v>
                </c:pt>
                <c:pt idx="921">
                  <c:v>1.20047092721061</c:v>
                </c:pt>
                <c:pt idx="922">
                  <c:v>1.1812131191218003</c:v>
                </c:pt>
                <c:pt idx="923">
                  <c:v>1.1972461590114201</c:v>
                </c:pt>
                <c:pt idx="924">
                  <c:v>1.2009223751607498</c:v>
                </c:pt>
                <c:pt idx="925">
                  <c:v>1.1992236675713299</c:v>
                </c:pt>
                <c:pt idx="926">
                  <c:v>1.19948348408431</c:v>
                </c:pt>
                <c:pt idx="927">
                  <c:v>1.22450941371371</c:v>
                </c:pt>
                <c:pt idx="928">
                  <c:v>1.20888277186491</c:v>
                </c:pt>
                <c:pt idx="929">
                  <c:v>1.1976601035075001</c:v>
                </c:pt>
                <c:pt idx="930">
                  <c:v>1.1982858319971204</c:v>
                </c:pt>
                <c:pt idx="931">
                  <c:v>1.19752697145925</c:v>
                </c:pt>
                <c:pt idx="932">
                  <c:v>1.2077972590007997</c:v>
                </c:pt>
                <c:pt idx="933">
                  <c:v>1.2037683170299793</c:v>
                </c:pt>
                <c:pt idx="934">
                  <c:v>1.2302392331622698</c:v>
                </c:pt>
                <c:pt idx="935">
                  <c:v>1.2220622540200499</c:v>
                </c:pt>
                <c:pt idx="936">
                  <c:v>1.2147747048661699</c:v>
                </c:pt>
                <c:pt idx="937">
                  <c:v>1.2004702396884099</c:v>
                </c:pt>
                <c:pt idx="938">
                  <c:v>1.20878311643279</c:v>
                </c:pt>
                <c:pt idx="939">
                  <c:v>1.2106118161944999</c:v>
                </c:pt>
                <c:pt idx="940">
                  <c:v>1.1927636530554597</c:v>
                </c:pt>
                <c:pt idx="941">
                  <c:v>1.2044140788293998</c:v>
                </c:pt>
                <c:pt idx="942">
                  <c:v>1.2190701463017002</c:v>
                </c:pt>
                <c:pt idx="943">
                  <c:v>1.1926568973059299</c:v>
                </c:pt>
                <c:pt idx="944">
                  <c:v>1.21125418922634</c:v>
                </c:pt>
                <c:pt idx="945">
                  <c:v>1.1878154625770601</c:v>
                </c:pt>
                <c:pt idx="946">
                  <c:v>1.2042033367824898</c:v>
                </c:pt>
                <c:pt idx="947">
                  <c:v>1.2013699303810799</c:v>
                </c:pt>
                <c:pt idx="948">
                  <c:v>1.1844285129463001</c:v>
                </c:pt>
                <c:pt idx="949">
                  <c:v>1.1942951462178801</c:v>
                </c:pt>
                <c:pt idx="950">
                  <c:v>1.2013475117152101</c:v>
                </c:pt>
                <c:pt idx="951">
                  <c:v>1.2058050475713398</c:v>
                </c:pt>
                <c:pt idx="952">
                  <c:v>1.2169337917095997</c:v>
                </c:pt>
                <c:pt idx="953">
                  <c:v>1.2116969170918097</c:v>
                </c:pt>
                <c:pt idx="954">
                  <c:v>1.19971068561661</c:v>
                </c:pt>
                <c:pt idx="955">
                  <c:v>1.1994921200186301</c:v>
                </c:pt>
                <c:pt idx="956">
                  <c:v>1.1956329405658901</c:v>
                </c:pt>
                <c:pt idx="957">
                  <c:v>1.2039966896049294</c:v>
                </c:pt>
                <c:pt idx="958">
                  <c:v>1.2196936890491794</c:v>
                </c:pt>
                <c:pt idx="959">
                  <c:v>1.20327262034022</c:v>
                </c:pt>
                <c:pt idx="960">
                  <c:v>1.2022275548668901</c:v>
                </c:pt>
                <c:pt idx="961">
                  <c:v>1.2146453792694898</c:v>
                </c:pt>
                <c:pt idx="962">
                  <c:v>1.19867333717503</c:v>
                </c:pt>
                <c:pt idx="963">
                  <c:v>1.1960759893980604</c:v>
                </c:pt>
                <c:pt idx="964">
                  <c:v>1.1992261081889499</c:v>
                </c:pt>
                <c:pt idx="965">
                  <c:v>1.2005599963890299</c:v>
                </c:pt>
                <c:pt idx="966">
                  <c:v>1.2001331343899899</c:v>
                </c:pt>
                <c:pt idx="967">
                  <c:v>1.1887544965638102</c:v>
                </c:pt>
                <c:pt idx="968">
                  <c:v>1.1957182823071197</c:v>
                </c:pt>
                <c:pt idx="969">
                  <c:v>1.1902614760841099</c:v>
                </c:pt>
                <c:pt idx="970">
                  <c:v>1.1803910443896599</c:v>
                </c:pt>
                <c:pt idx="971">
                  <c:v>1.2005458626723799</c:v>
                </c:pt>
                <c:pt idx="972">
                  <c:v>1.1887152465080202</c:v>
                </c:pt>
                <c:pt idx="973">
                  <c:v>1.2206848980351297</c:v>
                </c:pt>
                <c:pt idx="974">
                  <c:v>1.2051384538820797</c:v>
                </c:pt>
                <c:pt idx="975">
                  <c:v>1.2118576380473798</c:v>
                </c:pt>
                <c:pt idx="976">
                  <c:v>1.2310216016847597</c:v>
                </c:pt>
                <c:pt idx="977">
                  <c:v>1.2083951751561</c:v>
                </c:pt>
                <c:pt idx="978">
                  <c:v>1.2214092112772796</c:v>
                </c:pt>
                <c:pt idx="979">
                  <c:v>1.2347411413345399</c:v>
                </c:pt>
                <c:pt idx="980">
                  <c:v>1.2007249884463298</c:v>
                </c:pt>
                <c:pt idx="981">
                  <c:v>1.2030785740025201</c:v>
                </c:pt>
                <c:pt idx="982">
                  <c:v>1.2364793856939098</c:v>
                </c:pt>
                <c:pt idx="983">
                  <c:v>1.2155852382249097</c:v>
                </c:pt>
                <c:pt idx="984">
                  <c:v>1.2108645462569398</c:v>
                </c:pt>
                <c:pt idx="985">
                  <c:v>1.1979480666100302</c:v>
                </c:pt>
                <c:pt idx="986">
                  <c:v>1.20094378653381</c:v>
                </c:pt>
                <c:pt idx="987">
                  <c:v>1.1947156534091699</c:v>
                </c:pt>
                <c:pt idx="988">
                  <c:v>1.1988804507847401</c:v>
                </c:pt>
                <c:pt idx="989">
                  <c:v>1.1983974365926402</c:v>
                </c:pt>
                <c:pt idx="990">
                  <c:v>1.2219717808741395</c:v>
                </c:pt>
                <c:pt idx="991">
                  <c:v>1.2196613281969397</c:v>
                </c:pt>
                <c:pt idx="992">
                  <c:v>1.2319285951540295</c:v>
                </c:pt>
                <c:pt idx="993">
                  <c:v>1.2049211274367999</c:v>
                </c:pt>
                <c:pt idx="994">
                  <c:v>1.21309711622129</c:v>
                </c:pt>
                <c:pt idx="995">
                  <c:v>1.2056830768401399</c:v>
                </c:pt>
                <c:pt idx="996">
                  <c:v>1.2031476926116598</c:v>
                </c:pt>
                <c:pt idx="997">
                  <c:v>1.1984347846688501</c:v>
                </c:pt>
                <c:pt idx="998">
                  <c:v>1.1948137234113303</c:v>
                </c:pt>
                <c:pt idx="999">
                  <c:v>1.1986691310607103</c:v>
                </c:pt>
              </c:numCache>
            </c:numRef>
          </c:val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2nd RBM</c:v>
                </c:pt>
              </c:strCache>
            </c:strRef>
          </c:tx>
          <c:marker>
            <c:symbol val="none"/>
          </c:marker>
          <c:cat>
            <c:numRef>
              <c:f>Φύλλο1!$A$2:$A$1001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Φύλλο1!$C$2:$C$1001</c:f>
              <c:numCache>
                <c:formatCode>General</c:formatCode>
                <c:ptCount val="1000"/>
                <c:pt idx="0">
                  <c:v>0.11922408236698706</c:v>
                </c:pt>
                <c:pt idx="1">
                  <c:v>7.3957250305444911E-3</c:v>
                </c:pt>
                <c:pt idx="2">
                  <c:v>7.2756449336987324E-3</c:v>
                </c:pt>
                <c:pt idx="3">
                  <c:v>7.4165989188796615E-3</c:v>
                </c:pt>
                <c:pt idx="4">
                  <c:v>7.2690458191080219E-3</c:v>
                </c:pt>
                <c:pt idx="5">
                  <c:v>7.3033599606506013E-3</c:v>
                </c:pt>
                <c:pt idx="6">
                  <c:v>7.3254975526118411E-3</c:v>
                </c:pt>
                <c:pt idx="7">
                  <c:v>7.347486295065311E-3</c:v>
                </c:pt>
                <c:pt idx="8">
                  <c:v>7.2324831718922023E-3</c:v>
                </c:pt>
                <c:pt idx="9">
                  <c:v>7.3372742640981717E-3</c:v>
                </c:pt>
                <c:pt idx="10">
                  <c:v>7.2991637529315929E-3</c:v>
                </c:pt>
                <c:pt idx="11">
                  <c:v>7.4452138438599914E-3</c:v>
                </c:pt>
                <c:pt idx="12">
                  <c:v>7.4392500233616335E-3</c:v>
                </c:pt>
                <c:pt idx="13">
                  <c:v>7.3123250096487806E-3</c:v>
                </c:pt>
                <c:pt idx="14">
                  <c:v>7.2849362503431712E-3</c:v>
                </c:pt>
                <c:pt idx="15">
                  <c:v>7.2552530328786223E-3</c:v>
                </c:pt>
                <c:pt idx="16">
                  <c:v>7.3218401901720123E-3</c:v>
                </c:pt>
                <c:pt idx="17">
                  <c:v>7.2747428768962508E-3</c:v>
                </c:pt>
                <c:pt idx="18">
                  <c:v>7.1947672718355804E-3</c:v>
                </c:pt>
                <c:pt idx="19">
                  <c:v>7.3210642517814312E-3</c:v>
                </c:pt>
                <c:pt idx="20">
                  <c:v>7.4101189394503416E-3</c:v>
                </c:pt>
                <c:pt idx="21">
                  <c:v>7.253113744083212E-3</c:v>
                </c:pt>
                <c:pt idx="22">
                  <c:v>7.3592032256581527E-3</c:v>
                </c:pt>
                <c:pt idx="23">
                  <c:v>7.3084495721438322E-3</c:v>
                </c:pt>
                <c:pt idx="24">
                  <c:v>7.3044137311518917E-3</c:v>
                </c:pt>
                <c:pt idx="25">
                  <c:v>7.294632502858142E-3</c:v>
                </c:pt>
                <c:pt idx="26">
                  <c:v>7.2604977479147608E-3</c:v>
                </c:pt>
                <c:pt idx="27">
                  <c:v>7.2720010161969606E-3</c:v>
                </c:pt>
                <c:pt idx="28">
                  <c:v>7.2506714141379117E-3</c:v>
                </c:pt>
                <c:pt idx="29">
                  <c:v>7.1879192783309695E-3</c:v>
                </c:pt>
                <c:pt idx="30">
                  <c:v>7.2149175718901806E-3</c:v>
                </c:pt>
                <c:pt idx="31">
                  <c:v>7.3377660949776637E-3</c:v>
                </c:pt>
                <c:pt idx="32">
                  <c:v>7.2255546488052495E-3</c:v>
                </c:pt>
                <c:pt idx="33">
                  <c:v>7.2672688330649117E-3</c:v>
                </c:pt>
                <c:pt idx="34">
                  <c:v>7.2878983623465713E-3</c:v>
                </c:pt>
                <c:pt idx="35">
                  <c:v>7.2378368103460404E-3</c:v>
                </c:pt>
                <c:pt idx="36">
                  <c:v>7.3544587188732313E-3</c:v>
                </c:pt>
                <c:pt idx="37">
                  <c:v>7.2924300321303114E-3</c:v>
                </c:pt>
                <c:pt idx="38">
                  <c:v>7.2744121876856319E-3</c:v>
                </c:pt>
                <c:pt idx="39">
                  <c:v>7.2208931408767208E-3</c:v>
                </c:pt>
                <c:pt idx="40">
                  <c:v>7.25784766659574E-3</c:v>
                </c:pt>
                <c:pt idx="41">
                  <c:v>7.1857367347891513E-3</c:v>
                </c:pt>
                <c:pt idx="42">
                  <c:v>7.1840447729738816E-3</c:v>
                </c:pt>
                <c:pt idx="43">
                  <c:v>7.2941586081925807E-3</c:v>
                </c:pt>
                <c:pt idx="44">
                  <c:v>7.3195890097547314E-3</c:v>
                </c:pt>
                <c:pt idx="45">
                  <c:v>7.2798741504125726E-3</c:v>
                </c:pt>
                <c:pt idx="46">
                  <c:v>7.2434332932918922E-3</c:v>
                </c:pt>
                <c:pt idx="47">
                  <c:v>7.1753538914136423E-3</c:v>
                </c:pt>
                <c:pt idx="48">
                  <c:v>7.2159714458092323E-3</c:v>
                </c:pt>
                <c:pt idx="49">
                  <c:v>7.15361462664509E-3</c:v>
                </c:pt>
                <c:pt idx="50">
                  <c:v>7.1893823025157115E-3</c:v>
                </c:pt>
                <c:pt idx="51">
                  <c:v>7.1921613060530508E-3</c:v>
                </c:pt>
                <c:pt idx="52">
                  <c:v>7.3432811411579509E-3</c:v>
                </c:pt>
                <c:pt idx="53">
                  <c:v>7.2249152852723406E-3</c:v>
                </c:pt>
                <c:pt idx="54">
                  <c:v>7.3104199029251412E-3</c:v>
                </c:pt>
                <c:pt idx="55">
                  <c:v>7.2290172940673112E-3</c:v>
                </c:pt>
                <c:pt idx="56">
                  <c:v>7.212371817277111E-3</c:v>
                </c:pt>
                <c:pt idx="57">
                  <c:v>7.2177866154218319E-3</c:v>
                </c:pt>
                <c:pt idx="58">
                  <c:v>7.159681593179962E-3</c:v>
                </c:pt>
                <c:pt idx="59">
                  <c:v>7.2288396155663417E-3</c:v>
                </c:pt>
                <c:pt idx="60">
                  <c:v>7.2601117887805214E-3</c:v>
                </c:pt>
                <c:pt idx="61">
                  <c:v>7.2612901077960014E-3</c:v>
                </c:pt>
                <c:pt idx="62">
                  <c:v>7.3307244853211637E-3</c:v>
                </c:pt>
                <c:pt idx="63">
                  <c:v>7.2361890985936728E-3</c:v>
                </c:pt>
                <c:pt idx="64">
                  <c:v>7.117778249891191E-3</c:v>
                </c:pt>
                <c:pt idx="65">
                  <c:v>7.2352232759921734E-3</c:v>
                </c:pt>
                <c:pt idx="66">
                  <c:v>7.2947849586386801E-3</c:v>
                </c:pt>
                <c:pt idx="67">
                  <c:v>7.1832364054847326E-3</c:v>
                </c:pt>
                <c:pt idx="68">
                  <c:v>7.2283550738506518E-3</c:v>
                </c:pt>
                <c:pt idx="69">
                  <c:v>7.2041010436730913E-3</c:v>
                </c:pt>
                <c:pt idx="70">
                  <c:v>7.1674780200880099E-3</c:v>
                </c:pt>
                <c:pt idx="71">
                  <c:v>7.1859025026536419E-3</c:v>
                </c:pt>
                <c:pt idx="72">
                  <c:v>7.3392331411495223E-3</c:v>
                </c:pt>
                <c:pt idx="73">
                  <c:v>7.1546711885458816E-3</c:v>
                </c:pt>
                <c:pt idx="74">
                  <c:v>7.2855528813676228E-3</c:v>
                </c:pt>
                <c:pt idx="75">
                  <c:v>7.2618025562711718E-3</c:v>
                </c:pt>
                <c:pt idx="76">
                  <c:v>7.1831290878585415E-3</c:v>
                </c:pt>
                <c:pt idx="77">
                  <c:v>7.2116894281377512E-3</c:v>
                </c:pt>
                <c:pt idx="78">
                  <c:v>7.230061215441533E-3</c:v>
                </c:pt>
                <c:pt idx="79">
                  <c:v>7.2067907494571329E-3</c:v>
                </c:pt>
                <c:pt idx="80">
                  <c:v>7.1746387030398118E-3</c:v>
                </c:pt>
                <c:pt idx="81">
                  <c:v>7.1800056616076408E-3</c:v>
                </c:pt>
                <c:pt idx="82">
                  <c:v>7.1833637521046337E-3</c:v>
                </c:pt>
                <c:pt idx="83">
                  <c:v>7.1990896452484411E-3</c:v>
                </c:pt>
                <c:pt idx="84">
                  <c:v>7.1661032571739801E-3</c:v>
                </c:pt>
                <c:pt idx="85">
                  <c:v>7.1394667476528421E-3</c:v>
                </c:pt>
                <c:pt idx="86">
                  <c:v>7.2379278096509712E-3</c:v>
                </c:pt>
                <c:pt idx="87">
                  <c:v>7.1811120648030214E-3</c:v>
                </c:pt>
                <c:pt idx="88">
                  <c:v>7.100502300994762E-3</c:v>
                </c:pt>
                <c:pt idx="89">
                  <c:v>7.1383781043902229E-3</c:v>
                </c:pt>
                <c:pt idx="90">
                  <c:v>7.1720657954917029E-3</c:v>
                </c:pt>
                <c:pt idx="91">
                  <c:v>7.1384783736844013E-3</c:v>
                </c:pt>
                <c:pt idx="92">
                  <c:v>7.18708720829542E-3</c:v>
                </c:pt>
                <c:pt idx="93">
                  <c:v>7.3097249868358718E-3</c:v>
                </c:pt>
                <c:pt idx="94">
                  <c:v>7.251921912879932E-3</c:v>
                </c:pt>
                <c:pt idx="95">
                  <c:v>7.027583918234521E-3</c:v>
                </c:pt>
                <c:pt idx="96">
                  <c:v>7.0260194881448827E-3</c:v>
                </c:pt>
                <c:pt idx="97">
                  <c:v>7.1402938881369111E-3</c:v>
                </c:pt>
                <c:pt idx="98">
                  <c:v>7.1164102038131618E-3</c:v>
                </c:pt>
                <c:pt idx="99">
                  <c:v>7.2108474965426926E-3</c:v>
                </c:pt>
                <c:pt idx="100">
                  <c:v>7.0866680901171836E-3</c:v>
                </c:pt>
                <c:pt idx="101">
                  <c:v>7.1279993123415618E-3</c:v>
                </c:pt>
                <c:pt idx="102">
                  <c:v>7.1813949645501418E-3</c:v>
                </c:pt>
                <c:pt idx="103">
                  <c:v>7.1176006601687209E-3</c:v>
                </c:pt>
                <c:pt idx="104">
                  <c:v>6.9881356501521816E-3</c:v>
                </c:pt>
                <c:pt idx="105">
                  <c:v>7.0483176541591324E-3</c:v>
                </c:pt>
                <c:pt idx="106">
                  <c:v>7.1395451189849917E-3</c:v>
                </c:pt>
                <c:pt idx="107">
                  <c:v>7.1087863865867008E-3</c:v>
                </c:pt>
                <c:pt idx="108">
                  <c:v>7.1389889376262004E-3</c:v>
                </c:pt>
                <c:pt idx="109">
                  <c:v>7.2086182203830226E-3</c:v>
                </c:pt>
                <c:pt idx="110">
                  <c:v>7.1064074041929217E-3</c:v>
                </c:pt>
                <c:pt idx="111">
                  <c:v>7.0950048925602412E-3</c:v>
                </c:pt>
                <c:pt idx="112">
                  <c:v>6.9623488891185116E-3</c:v>
                </c:pt>
                <c:pt idx="113">
                  <c:v>7.1674295868340713E-3</c:v>
                </c:pt>
                <c:pt idx="114">
                  <c:v>6.9730069749670319E-3</c:v>
                </c:pt>
                <c:pt idx="115">
                  <c:v>7.0982760548687421E-3</c:v>
                </c:pt>
                <c:pt idx="116">
                  <c:v>7.2127412398064307E-3</c:v>
                </c:pt>
                <c:pt idx="117">
                  <c:v>7.1564082907157617E-3</c:v>
                </c:pt>
                <c:pt idx="118">
                  <c:v>7.2073738794996818E-3</c:v>
                </c:pt>
                <c:pt idx="119">
                  <c:v>7.0815439729941332E-3</c:v>
                </c:pt>
                <c:pt idx="120">
                  <c:v>6.9673868814643719E-3</c:v>
                </c:pt>
                <c:pt idx="121">
                  <c:v>7.1036926104549826E-3</c:v>
                </c:pt>
                <c:pt idx="122">
                  <c:v>7.0247672266893109E-3</c:v>
                </c:pt>
                <c:pt idx="123">
                  <c:v>6.9536851502448324E-3</c:v>
                </c:pt>
                <c:pt idx="124">
                  <c:v>7.0340433139723831E-3</c:v>
                </c:pt>
                <c:pt idx="125">
                  <c:v>7.0158910673427813E-3</c:v>
                </c:pt>
                <c:pt idx="126">
                  <c:v>7.0884987843890827E-3</c:v>
                </c:pt>
                <c:pt idx="127">
                  <c:v>7.1785939965206026E-3</c:v>
                </c:pt>
                <c:pt idx="128">
                  <c:v>7.0214149087504006E-3</c:v>
                </c:pt>
                <c:pt idx="129">
                  <c:v>7.0905015218084505E-3</c:v>
                </c:pt>
                <c:pt idx="130">
                  <c:v>7.0315236820901929E-3</c:v>
                </c:pt>
                <c:pt idx="131">
                  <c:v>6.9559765298099901E-3</c:v>
                </c:pt>
                <c:pt idx="132">
                  <c:v>7.0554471609878813E-3</c:v>
                </c:pt>
                <c:pt idx="133">
                  <c:v>7.0739667069279312E-3</c:v>
                </c:pt>
                <c:pt idx="134">
                  <c:v>6.9928997451574118E-3</c:v>
                </c:pt>
                <c:pt idx="135">
                  <c:v>7.0876879743634715E-3</c:v>
                </c:pt>
                <c:pt idx="136">
                  <c:v>7.0022567783214508E-3</c:v>
                </c:pt>
                <c:pt idx="137">
                  <c:v>6.9650998625324315E-3</c:v>
                </c:pt>
                <c:pt idx="138">
                  <c:v>7.2215841979384613E-3</c:v>
                </c:pt>
                <c:pt idx="139">
                  <c:v>7.0193376311674218E-3</c:v>
                </c:pt>
                <c:pt idx="140">
                  <c:v>7.1824143235055598E-3</c:v>
                </c:pt>
                <c:pt idx="141">
                  <c:v>6.8944475139775313E-3</c:v>
                </c:pt>
                <c:pt idx="142">
                  <c:v>6.918498643991482E-3</c:v>
                </c:pt>
                <c:pt idx="143">
                  <c:v>7.0538196503354402E-3</c:v>
                </c:pt>
                <c:pt idx="144">
                  <c:v>6.9804853902248522E-3</c:v>
                </c:pt>
                <c:pt idx="145">
                  <c:v>6.9457992823867823E-3</c:v>
                </c:pt>
                <c:pt idx="146">
                  <c:v>6.961622639588212E-3</c:v>
                </c:pt>
                <c:pt idx="147">
                  <c:v>6.9109411260292412E-3</c:v>
                </c:pt>
                <c:pt idx="148">
                  <c:v>6.8824201298143626E-3</c:v>
                </c:pt>
                <c:pt idx="149">
                  <c:v>7.0221639334564013E-3</c:v>
                </c:pt>
                <c:pt idx="150">
                  <c:v>7.0174630662364996E-3</c:v>
                </c:pt>
                <c:pt idx="151">
                  <c:v>7.0191553133833722E-3</c:v>
                </c:pt>
                <c:pt idx="152">
                  <c:v>6.9648453106511818E-3</c:v>
                </c:pt>
                <c:pt idx="153">
                  <c:v>7.0746923564873618E-3</c:v>
                </c:pt>
                <c:pt idx="154">
                  <c:v>6.8500529111959899E-3</c:v>
                </c:pt>
                <c:pt idx="155">
                  <c:v>6.9993729320751525E-3</c:v>
                </c:pt>
                <c:pt idx="156">
                  <c:v>7.1058875122410109E-3</c:v>
                </c:pt>
                <c:pt idx="157">
                  <c:v>6.9755786714456114E-3</c:v>
                </c:pt>
                <c:pt idx="158">
                  <c:v>6.94798435929617E-3</c:v>
                </c:pt>
                <c:pt idx="159">
                  <c:v>6.7676055534372998E-3</c:v>
                </c:pt>
                <c:pt idx="160">
                  <c:v>7.0742487337914425E-3</c:v>
                </c:pt>
                <c:pt idx="161">
                  <c:v>6.7562089860309822E-3</c:v>
                </c:pt>
                <c:pt idx="162">
                  <c:v>6.8266543972610606E-3</c:v>
                </c:pt>
                <c:pt idx="163">
                  <c:v>6.8834235474197411E-3</c:v>
                </c:pt>
                <c:pt idx="164">
                  <c:v>6.7932742204669903E-3</c:v>
                </c:pt>
                <c:pt idx="165">
                  <c:v>6.936043878128152E-3</c:v>
                </c:pt>
                <c:pt idx="166">
                  <c:v>6.9027502431845914E-3</c:v>
                </c:pt>
                <c:pt idx="167">
                  <c:v>6.9333947256479721E-3</c:v>
                </c:pt>
                <c:pt idx="168">
                  <c:v>6.9077089251409519E-3</c:v>
                </c:pt>
                <c:pt idx="169">
                  <c:v>6.8102229643949913E-3</c:v>
                </c:pt>
                <c:pt idx="170">
                  <c:v>6.7522891415336822E-3</c:v>
                </c:pt>
                <c:pt idx="171">
                  <c:v>6.9683140607257896E-3</c:v>
                </c:pt>
                <c:pt idx="172">
                  <c:v>6.9894660584590117E-3</c:v>
                </c:pt>
                <c:pt idx="173">
                  <c:v>6.8202708427408613E-3</c:v>
                </c:pt>
                <c:pt idx="174">
                  <c:v>6.8164070292587612E-3</c:v>
                </c:pt>
                <c:pt idx="175">
                  <c:v>6.9784125220645216E-3</c:v>
                </c:pt>
                <c:pt idx="176">
                  <c:v>6.8603872469143803E-3</c:v>
                </c:pt>
                <c:pt idx="177">
                  <c:v>6.7975528593619203E-3</c:v>
                </c:pt>
                <c:pt idx="178">
                  <c:v>7.0223144477210807E-3</c:v>
                </c:pt>
                <c:pt idx="179">
                  <c:v>6.9898078441948622E-3</c:v>
                </c:pt>
                <c:pt idx="180">
                  <c:v>6.9825782286058206E-3</c:v>
                </c:pt>
                <c:pt idx="181">
                  <c:v>6.7879995765138109E-3</c:v>
                </c:pt>
                <c:pt idx="182">
                  <c:v>6.8990627405274016E-3</c:v>
                </c:pt>
                <c:pt idx="183">
                  <c:v>6.7905847065519902E-3</c:v>
                </c:pt>
                <c:pt idx="184">
                  <c:v>6.8869078897678716E-3</c:v>
                </c:pt>
                <c:pt idx="185">
                  <c:v>6.9114450516384509E-3</c:v>
                </c:pt>
                <c:pt idx="186">
                  <c:v>6.8880266369807314E-3</c:v>
                </c:pt>
                <c:pt idx="187">
                  <c:v>6.8091921610298322E-3</c:v>
                </c:pt>
                <c:pt idx="188">
                  <c:v>7.0344650127178018E-3</c:v>
                </c:pt>
                <c:pt idx="189">
                  <c:v>6.8510220412170714E-3</c:v>
                </c:pt>
                <c:pt idx="190">
                  <c:v>6.8981289184533116E-3</c:v>
                </c:pt>
                <c:pt idx="191">
                  <c:v>6.8492640437056015E-3</c:v>
                </c:pt>
                <c:pt idx="192">
                  <c:v>6.8524141267300095E-3</c:v>
                </c:pt>
                <c:pt idx="193">
                  <c:v>7.0524423894814219E-3</c:v>
                </c:pt>
                <c:pt idx="194">
                  <c:v>7.004365840372632E-3</c:v>
                </c:pt>
                <c:pt idx="195">
                  <c:v>7.0110919606072011E-3</c:v>
                </c:pt>
                <c:pt idx="196">
                  <c:v>6.9708183781361111E-3</c:v>
                </c:pt>
                <c:pt idx="197">
                  <c:v>6.8151536179684802E-3</c:v>
                </c:pt>
                <c:pt idx="198">
                  <c:v>6.8918582209179713E-3</c:v>
                </c:pt>
                <c:pt idx="199">
                  <c:v>6.9765198881872317E-3</c:v>
                </c:pt>
                <c:pt idx="200">
                  <c:v>6.7009243369402808E-3</c:v>
                </c:pt>
                <c:pt idx="201">
                  <c:v>6.7411664357995022E-3</c:v>
                </c:pt>
                <c:pt idx="202">
                  <c:v>7.1902738106531519E-3</c:v>
                </c:pt>
                <c:pt idx="203">
                  <c:v>6.9349911793062814E-3</c:v>
                </c:pt>
                <c:pt idx="204">
                  <c:v>6.8421300628839403E-3</c:v>
                </c:pt>
                <c:pt idx="205">
                  <c:v>6.9744728904054618E-3</c:v>
                </c:pt>
                <c:pt idx="206">
                  <c:v>6.9779816565110307E-3</c:v>
                </c:pt>
                <c:pt idx="207">
                  <c:v>6.8686359249741915E-3</c:v>
                </c:pt>
                <c:pt idx="208">
                  <c:v>6.7366204542797029E-3</c:v>
                </c:pt>
                <c:pt idx="209">
                  <c:v>6.8562579143584112E-3</c:v>
                </c:pt>
                <c:pt idx="210">
                  <c:v>6.9596544235995426E-3</c:v>
                </c:pt>
                <c:pt idx="211">
                  <c:v>6.9256750282329716E-3</c:v>
                </c:pt>
                <c:pt idx="212">
                  <c:v>6.7545687235489116E-3</c:v>
                </c:pt>
                <c:pt idx="213">
                  <c:v>6.7528848549039001E-3</c:v>
                </c:pt>
                <c:pt idx="214">
                  <c:v>6.8484546148446616E-3</c:v>
                </c:pt>
                <c:pt idx="215">
                  <c:v>6.8004964770941615E-3</c:v>
                </c:pt>
                <c:pt idx="216">
                  <c:v>6.8741630007524718E-3</c:v>
                </c:pt>
                <c:pt idx="217">
                  <c:v>6.8920082338857708E-3</c:v>
                </c:pt>
                <c:pt idx="218">
                  <c:v>6.9240034445971019E-3</c:v>
                </c:pt>
                <c:pt idx="219">
                  <c:v>6.9371822589519407E-3</c:v>
                </c:pt>
                <c:pt idx="220">
                  <c:v>6.8192319567676411E-3</c:v>
                </c:pt>
                <c:pt idx="221">
                  <c:v>6.8694236036198524E-3</c:v>
                </c:pt>
                <c:pt idx="222">
                  <c:v>6.8696578537337221E-3</c:v>
                </c:pt>
                <c:pt idx="223">
                  <c:v>6.778305936709441E-3</c:v>
                </c:pt>
                <c:pt idx="224">
                  <c:v>6.9012283224109327E-3</c:v>
                </c:pt>
                <c:pt idx="225">
                  <c:v>6.8849844286344797E-3</c:v>
                </c:pt>
                <c:pt idx="226">
                  <c:v>6.9278924526541222E-3</c:v>
                </c:pt>
                <c:pt idx="227">
                  <c:v>6.8327270802361522E-3</c:v>
                </c:pt>
                <c:pt idx="228">
                  <c:v>6.9780117909789422E-3</c:v>
                </c:pt>
                <c:pt idx="229">
                  <c:v>6.7635064631403011E-3</c:v>
                </c:pt>
                <c:pt idx="230">
                  <c:v>6.9388244265689717E-3</c:v>
                </c:pt>
                <c:pt idx="231">
                  <c:v>6.8061125237166217E-3</c:v>
                </c:pt>
                <c:pt idx="232">
                  <c:v>6.9062497340078638E-3</c:v>
                </c:pt>
                <c:pt idx="233">
                  <c:v>6.8012206850916433E-3</c:v>
                </c:pt>
                <c:pt idx="234">
                  <c:v>6.9475184050869316E-3</c:v>
                </c:pt>
                <c:pt idx="235">
                  <c:v>6.944104900794142E-3</c:v>
                </c:pt>
                <c:pt idx="236">
                  <c:v>6.9428376444401517E-3</c:v>
                </c:pt>
                <c:pt idx="237">
                  <c:v>6.9338886826790331E-3</c:v>
                </c:pt>
                <c:pt idx="238">
                  <c:v>6.8376481516015421E-3</c:v>
                </c:pt>
                <c:pt idx="239">
                  <c:v>6.8033407448932727E-3</c:v>
                </c:pt>
                <c:pt idx="240">
                  <c:v>6.901236793169843E-3</c:v>
                </c:pt>
                <c:pt idx="241">
                  <c:v>6.9038989841669922E-3</c:v>
                </c:pt>
                <c:pt idx="242">
                  <c:v>6.8332159114091115E-3</c:v>
                </c:pt>
                <c:pt idx="243">
                  <c:v>6.7696180307329117E-3</c:v>
                </c:pt>
                <c:pt idx="244">
                  <c:v>6.9404143921573515E-3</c:v>
                </c:pt>
                <c:pt idx="245">
                  <c:v>6.8108711872008326E-3</c:v>
                </c:pt>
                <c:pt idx="246">
                  <c:v>6.8404369777138709E-3</c:v>
                </c:pt>
                <c:pt idx="247">
                  <c:v>6.9496354804828237E-3</c:v>
                </c:pt>
                <c:pt idx="248">
                  <c:v>7.0628744474350597E-3</c:v>
                </c:pt>
                <c:pt idx="249">
                  <c:v>6.944868408160762E-3</c:v>
                </c:pt>
                <c:pt idx="250">
                  <c:v>6.931906172482202E-3</c:v>
                </c:pt>
                <c:pt idx="251">
                  <c:v>6.8437817562390412E-3</c:v>
                </c:pt>
                <c:pt idx="252">
                  <c:v>6.7020388114002504E-3</c:v>
                </c:pt>
                <c:pt idx="253">
                  <c:v>6.8141297755564406E-3</c:v>
                </c:pt>
                <c:pt idx="254">
                  <c:v>7.0267868291557702E-3</c:v>
                </c:pt>
                <c:pt idx="255">
                  <c:v>6.8290765686032998E-3</c:v>
                </c:pt>
                <c:pt idx="256">
                  <c:v>6.8755668118841325E-3</c:v>
                </c:pt>
                <c:pt idx="257">
                  <c:v>6.8168885990833004E-3</c:v>
                </c:pt>
                <c:pt idx="258">
                  <c:v>6.7650501009726425E-3</c:v>
                </c:pt>
                <c:pt idx="259">
                  <c:v>6.8311268796334805E-3</c:v>
                </c:pt>
                <c:pt idx="260">
                  <c:v>6.9414610796248929E-3</c:v>
                </c:pt>
                <c:pt idx="261">
                  <c:v>6.9849847395127007E-3</c:v>
                </c:pt>
                <c:pt idx="262">
                  <c:v>6.8729420147622018E-3</c:v>
                </c:pt>
                <c:pt idx="263">
                  <c:v>7.0104560675238407E-3</c:v>
                </c:pt>
                <c:pt idx="264">
                  <c:v>6.9529829045911718E-3</c:v>
                </c:pt>
                <c:pt idx="265">
                  <c:v>7.0225907920380111E-3</c:v>
                </c:pt>
                <c:pt idx="266">
                  <c:v>6.8545791719253502E-3</c:v>
                </c:pt>
                <c:pt idx="267">
                  <c:v>6.8839881319513619E-3</c:v>
                </c:pt>
                <c:pt idx="268">
                  <c:v>6.7779430719402817E-3</c:v>
                </c:pt>
                <c:pt idx="269">
                  <c:v>6.6378450646993109E-3</c:v>
                </c:pt>
                <c:pt idx="270">
                  <c:v>7.061819825042762E-3</c:v>
                </c:pt>
                <c:pt idx="271">
                  <c:v>6.8713103337186216E-3</c:v>
                </c:pt>
                <c:pt idx="272">
                  <c:v>6.9242197497797206E-3</c:v>
                </c:pt>
                <c:pt idx="273">
                  <c:v>6.8138641698758905E-3</c:v>
                </c:pt>
                <c:pt idx="274">
                  <c:v>6.9532146645854501E-3</c:v>
                </c:pt>
                <c:pt idx="275">
                  <c:v>6.8161124994771116E-3</c:v>
                </c:pt>
                <c:pt idx="276">
                  <c:v>6.768699157441542E-3</c:v>
                </c:pt>
                <c:pt idx="277">
                  <c:v>7.0035971808168522E-3</c:v>
                </c:pt>
                <c:pt idx="278">
                  <c:v>6.9336505110509017E-3</c:v>
                </c:pt>
                <c:pt idx="279">
                  <c:v>6.7243131520426814E-3</c:v>
                </c:pt>
                <c:pt idx="280">
                  <c:v>6.7355338789448207E-3</c:v>
                </c:pt>
                <c:pt idx="281">
                  <c:v>6.9856115066450905E-3</c:v>
                </c:pt>
                <c:pt idx="282">
                  <c:v>6.7312101142846135E-3</c:v>
                </c:pt>
                <c:pt idx="283">
                  <c:v>6.844109935838151E-3</c:v>
                </c:pt>
                <c:pt idx="284">
                  <c:v>6.8486689420907227E-3</c:v>
                </c:pt>
                <c:pt idx="285">
                  <c:v>6.6337702045528822E-3</c:v>
                </c:pt>
                <c:pt idx="286">
                  <c:v>6.7632814933756523E-3</c:v>
                </c:pt>
                <c:pt idx="287">
                  <c:v>6.8842827335918021E-3</c:v>
                </c:pt>
                <c:pt idx="288">
                  <c:v>6.8431000762546219E-3</c:v>
                </c:pt>
                <c:pt idx="289">
                  <c:v>6.9706873440837725E-3</c:v>
                </c:pt>
                <c:pt idx="290">
                  <c:v>6.7669344937607316E-3</c:v>
                </c:pt>
                <c:pt idx="291">
                  <c:v>6.8009174721823506E-3</c:v>
                </c:pt>
                <c:pt idx="292">
                  <c:v>7.026257415952893E-3</c:v>
                </c:pt>
                <c:pt idx="293">
                  <c:v>6.8095148826289205E-3</c:v>
                </c:pt>
                <c:pt idx="294">
                  <c:v>6.8807244241584908E-3</c:v>
                </c:pt>
                <c:pt idx="295">
                  <c:v>6.8824988787629998E-3</c:v>
                </c:pt>
                <c:pt idx="296">
                  <c:v>6.9065356860328114E-3</c:v>
                </c:pt>
                <c:pt idx="297">
                  <c:v>7.0032751361117614E-3</c:v>
                </c:pt>
                <c:pt idx="298">
                  <c:v>6.8792591300069423E-3</c:v>
                </c:pt>
                <c:pt idx="299">
                  <c:v>6.9688597766194007E-3</c:v>
                </c:pt>
                <c:pt idx="300">
                  <c:v>6.9051834359281118E-3</c:v>
                </c:pt>
                <c:pt idx="301">
                  <c:v>6.9561156284662102E-3</c:v>
                </c:pt>
                <c:pt idx="302">
                  <c:v>6.8861913207868917E-3</c:v>
                </c:pt>
                <c:pt idx="303">
                  <c:v>6.975147689790592E-3</c:v>
                </c:pt>
                <c:pt idx="304">
                  <c:v>6.9888436107853422E-3</c:v>
                </c:pt>
                <c:pt idx="305">
                  <c:v>6.9276282602543319E-3</c:v>
                </c:pt>
                <c:pt idx="306">
                  <c:v>6.8281491287502808E-3</c:v>
                </c:pt>
                <c:pt idx="307">
                  <c:v>6.8769595710091516E-3</c:v>
                </c:pt>
                <c:pt idx="308">
                  <c:v>6.82614325800755E-3</c:v>
                </c:pt>
                <c:pt idx="309">
                  <c:v>6.8726888982986413E-3</c:v>
                </c:pt>
                <c:pt idx="310">
                  <c:v>6.8438733332762316E-3</c:v>
                </c:pt>
                <c:pt idx="311">
                  <c:v>6.8789564381220815E-3</c:v>
                </c:pt>
                <c:pt idx="312">
                  <c:v>6.955909219992791E-3</c:v>
                </c:pt>
                <c:pt idx="313">
                  <c:v>6.8229575603903601E-3</c:v>
                </c:pt>
                <c:pt idx="314">
                  <c:v>6.8375374481476105E-3</c:v>
                </c:pt>
                <c:pt idx="315">
                  <c:v>6.9306853754461419E-3</c:v>
                </c:pt>
                <c:pt idx="316">
                  <c:v>6.8795977995683329E-3</c:v>
                </c:pt>
                <c:pt idx="317">
                  <c:v>6.8788515483964897E-3</c:v>
                </c:pt>
                <c:pt idx="318">
                  <c:v>6.7713050058760523E-3</c:v>
                </c:pt>
                <c:pt idx="319">
                  <c:v>6.8782386068657313E-3</c:v>
                </c:pt>
                <c:pt idx="320">
                  <c:v>6.8495678028727518E-3</c:v>
                </c:pt>
                <c:pt idx="321">
                  <c:v>6.6725028973724605E-3</c:v>
                </c:pt>
                <c:pt idx="322">
                  <c:v>6.8231957129431418E-3</c:v>
                </c:pt>
                <c:pt idx="323">
                  <c:v>6.8039291427238616E-3</c:v>
                </c:pt>
                <c:pt idx="324">
                  <c:v>6.9277188805792712E-3</c:v>
                </c:pt>
                <c:pt idx="325">
                  <c:v>6.789023409823243E-3</c:v>
                </c:pt>
                <c:pt idx="326">
                  <c:v>6.7935298203762205E-3</c:v>
                </c:pt>
                <c:pt idx="327">
                  <c:v>6.8426030917982323E-3</c:v>
                </c:pt>
                <c:pt idx="328">
                  <c:v>6.7916783683399321E-3</c:v>
                </c:pt>
                <c:pt idx="329">
                  <c:v>6.9093255918670519E-3</c:v>
                </c:pt>
                <c:pt idx="330">
                  <c:v>6.7890943118841529E-3</c:v>
                </c:pt>
                <c:pt idx="331">
                  <c:v>6.7964327934296924E-3</c:v>
                </c:pt>
                <c:pt idx="332">
                  <c:v>6.8241378088382092E-3</c:v>
                </c:pt>
                <c:pt idx="333">
                  <c:v>6.7686419211851322E-3</c:v>
                </c:pt>
                <c:pt idx="334">
                  <c:v>7.0170969961226813E-3</c:v>
                </c:pt>
                <c:pt idx="335">
                  <c:v>6.7946264059592122E-3</c:v>
                </c:pt>
                <c:pt idx="336">
                  <c:v>6.7815564276223119E-3</c:v>
                </c:pt>
                <c:pt idx="337">
                  <c:v>6.8380815447236006E-3</c:v>
                </c:pt>
                <c:pt idx="338">
                  <c:v>7.0624316340064707E-3</c:v>
                </c:pt>
                <c:pt idx="339">
                  <c:v>7.006559344136032E-3</c:v>
                </c:pt>
                <c:pt idx="340">
                  <c:v>7.0315013203243121E-3</c:v>
                </c:pt>
                <c:pt idx="341">
                  <c:v>6.7846387159420521E-3</c:v>
                </c:pt>
                <c:pt idx="342">
                  <c:v>6.7408037577770313E-3</c:v>
                </c:pt>
                <c:pt idx="343">
                  <c:v>6.7443218332155011E-3</c:v>
                </c:pt>
                <c:pt idx="344">
                  <c:v>6.7425575881418206E-3</c:v>
                </c:pt>
                <c:pt idx="345">
                  <c:v>6.9171676364294709E-3</c:v>
                </c:pt>
                <c:pt idx="346">
                  <c:v>6.7994466312242628E-3</c:v>
                </c:pt>
                <c:pt idx="347">
                  <c:v>6.8390595981705216E-3</c:v>
                </c:pt>
                <c:pt idx="348">
                  <c:v>6.9106728576217606E-3</c:v>
                </c:pt>
                <c:pt idx="349">
                  <c:v>6.7636063538188415E-3</c:v>
                </c:pt>
                <c:pt idx="350">
                  <c:v>6.7737211102054922E-3</c:v>
                </c:pt>
                <c:pt idx="351">
                  <c:v>6.8359278204986607E-3</c:v>
                </c:pt>
                <c:pt idx="352">
                  <c:v>6.8197129667993111E-3</c:v>
                </c:pt>
                <c:pt idx="353">
                  <c:v>6.7644570298424304E-3</c:v>
                </c:pt>
                <c:pt idx="354">
                  <c:v>6.7573124597476112E-3</c:v>
                </c:pt>
                <c:pt idx="355">
                  <c:v>7.0115112950596614E-3</c:v>
                </c:pt>
                <c:pt idx="356">
                  <c:v>6.7754497253154919E-3</c:v>
                </c:pt>
                <c:pt idx="357">
                  <c:v>6.8571293191836413E-3</c:v>
                </c:pt>
                <c:pt idx="358">
                  <c:v>6.9600105682098498E-3</c:v>
                </c:pt>
                <c:pt idx="359">
                  <c:v>6.7570742203217999E-3</c:v>
                </c:pt>
                <c:pt idx="360">
                  <c:v>6.6411178567348499E-3</c:v>
                </c:pt>
                <c:pt idx="361">
                  <c:v>6.8282246062626008E-3</c:v>
                </c:pt>
                <c:pt idx="362">
                  <c:v>7.0530502585566708E-3</c:v>
                </c:pt>
                <c:pt idx="363">
                  <c:v>6.7615043281046717E-3</c:v>
                </c:pt>
                <c:pt idx="364">
                  <c:v>6.9033833968695328E-3</c:v>
                </c:pt>
                <c:pt idx="365">
                  <c:v>6.9661584346841429E-3</c:v>
                </c:pt>
                <c:pt idx="366">
                  <c:v>6.8403393953050725E-3</c:v>
                </c:pt>
                <c:pt idx="367">
                  <c:v>6.944690443326882E-3</c:v>
                </c:pt>
                <c:pt idx="368">
                  <c:v>6.9426412347143125E-3</c:v>
                </c:pt>
                <c:pt idx="369">
                  <c:v>6.9620564148754607E-3</c:v>
                </c:pt>
                <c:pt idx="370">
                  <c:v>6.8426469526899009E-3</c:v>
                </c:pt>
                <c:pt idx="371">
                  <c:v>6.8386025806108823E-3</c:v>
                </c:pt>
                <c:pt idx="372">
                  <c:v>6.8348244184324213E-3</c:v>
                </c:pt>
                <c:pt idx="373">
                  <c:v>6.7046691068808027E-3</c:v>
                </c:pt>
                <c:pt idx="374">
                  <c:v>6.5913173567259502E-3</c:v>
                </c:pt>
                <c:pt idx="375">
                  <c:v>6.879386401264463E-3</c:v>
                </c:pt>
                <c:pt idx="376">
                  <c:v>6.8568253048620006E-3</c:v>
                </c:pt>
                <c:pt idx="377">
                  <c:v>6.8774150754936621E-3</c:v>
                </c:pt>
                <c:pt idx="378">
                  <c:v>6.888421337344062E-3</c:v>
                </c:pt>
                <c:pt idx="379">
                  <c:v>6.8904491402016228E-3</c:v>
                </c:pt>
                <c:pt idx="380">
                  <c:v>6.7922353320795815E-3</c:v>
                </c:pt>
                <c:pt idx="381">
                  <c:v>6.8626503412269604E-3</c:v>
                </c:pt>
                <c:pt idx="382">
                  <c:v>6.6956064182840322E-3</c:v>
                </c:pt>
                <c:pt idx="383">
                  <c:v>6.8584612268019901E-3</c:v>
                </c:pt>
                <c:pt idx="384">
                  <c:v>6.9477716549652012E-3</c:v>
                </c:pt>
                <c:pt idx="385">
                  <c:v>6.9863894091166329E-3</c:v>
                </c:pt>
                <c:pt idx="386">
                  <c:v>6.8423587434976322E-3</c:v>
                </c:pt>
                <c:pt idx="387">
                  <c:v>6.773295267496102E-3</c:v>
                </c:pt>
                <c:pt idx="388">
                  <c:v>6.8660232225291416E-3</c:v>
                </c:pt>
                <c:pt idx="389">
                  <c:v>6.8972445362809097E-3</c:v>
                </c:pt>
                <c:pt idx="390">
                  <c:v>7.237058844573702E-3</c:v>
                </c:pt>
                <c:pt idx="391">
                  <c:v>6.9480499940812431E-3</c:v>
                </c:pt>
                <c:pt idx="392">
                  <c:v>6.9936136070484411E-3</c:v>
                </c:pt>
                <c:pt idx="393">
                  <c:v>6.8698063142274713E-3</c:v>
                </c:pt>
                <c:pt idx="394">
                  <c:v>6.6638115477772797E-3</c:v>
                </c:pt>
                <c:pt idx="395">
                  <c:v>6.7906793666612118E-3</c:v>
                </c:pt>
                <c:pt idx="396">
                  <c:v>6.8453683823213336E-3</c:v>
                </c:pt>
                <c:pt idx="397">
                  <c:v>6.9570449495820605E-3</c:v>
                </c:pt>
                <c:pt idx="398">
                  <c:v>7.0274172075859391E-3</c:v>
                </c:pt>
                <c:pt idx="399">
                  <c:v>7.0007992777126622E-3</c:v>
                </c:pt>
                <c:pt idx="400">
                  <c:v>6.8142270218909317E-3</c:v>
                </c:pt>
                <c:pt idx="401">
                  <c:v>6.8368379054198122E-3</c:v>
                </c:pt>
                <c:pt idx="402">
                  <c:v>6.8498316500187712E-3</c:v>
                </c:pt>
                <c:pt idx="403">
                  <c:v>6.8215276112215907E-3</c:v>
                </c:pt>
                <c:pt idx="404">
                  <c:v>7.0742866877699217E-3</c:v>
                </c:pt>
                <c:pt idx="405">
                  <c:v>6.9824740564294E-3</c:v>
                </c:pt>
                <c:pt idx="406">
                  <c:v>6.785069299998352E-3</c:v>
                </c:pt>
                <c:pt idx="407">
                  <c:v>6.8290480300601418E-3</c:v>
                </c:pt>
                <c:pt idx="408">
                  <c:v>6.9064882946564118E-3</c:v>
                </c:pt>
                <c:pt idx="409">
                  <c:v>6.769660408544563E-3</c:v>
                </c:pt>
                <c:pt idx="410">
                  <c:v>6.9539894240428918E-3</c:v>
                </c:pt>
                <c:pt idx="411">
                  <c:v>6.873935385902882E-3</c:v>
                </c:pt>
                <c:pt idx="412">
                  <c:v>6.8399109283905505E-3</c:v>
                </c:pt>
                <c:pt idx="413">
                  <c:v>6.7261023363066009E-3</c:v>
                </c:pt>
                <c:pt idx="414">
                  <c:v>6.9598590089311732E-3</c:v>
                </c:pt>
                <c:pt idx="415">
                  <c:v>6.9754431536617834E-3</c:v>
                </c:pt>
                <c:pt idx="416">
                  <c:v>6.9228993844835732E-3</c:v>
                </c:pt>
                <c:pt idx="417">
                  <c:v>7.0096332916056228E-3</c:v>
                </c:pt>
                <c:pt idx="418">
                  <c:v>6.9875451476271713E-3</c:v>
                </c:pt>
                <c:pt idx="419">
                  <c:v>6.9951270426636125E-3</c:v>
                </c:pt>
                <c:pt idx="420">
                  <c:v>6.9265488330127016E-3</c:v>
                </c:pt>
                <c:pt idx="421">
                  <c:v>6.8405428187547912E-3</c:v>
                </c:pt>
                <c:pt idx="422">
                  <c:v>6.7899444245506126E-3</c:v>
                </c:pt>
                <c:pt idx="423">
                  <c:v>7.0341692682523221E-3</c:v>
                </c:pt>
                <c:pt idx="424">
                  <c:v>6.9762078560961322E-3</c:v>
                </c:pt>
                <c:pt idx="425">
                  <c:v>6.9649299429818713E-3</c:v>
                </c:pt>
                <c:pt idx="426">
                  <c:v>6.9780445371314809E-3</c:v>
                </c:pt>
                <c:pt idx="427">
                  <c:v>6.9138092890559718E-3</c:v>
                </c:pt>
                <c:pt idx="428">
                  <c:v>6.8375027743252104E-3</c:v>
                </c:pt>
                <c:pt idx="429">
                  <c:v>6.8777089124944912E-3</c:v>
                </c:pt>
                <c:pt idx="430">
                  <c:v>7.0300166701523815E-3</c:v>
                </c:pt>
                <c:pt idx="431">
                  <c:v>6.912684508670071E-3</c:v>
                </c:pt>
                <c:pt idx="432">
                  <c:v>6.7682695208530919E-3</c:v>
                </c:pt>
                <c:pt idx="433">
                  <c:v>6.8849973612016618E-3</c:v>
                </c:pt>
                <c:pt idx="434">
                  <c:v>7.0240041781276996E-3</c:v>
                </c:pt>
                <c:pt idx="435">
                  <c:v>6.8367281758806532E-3</c:v>
                </c:pt>
                <c:pt idx="436">
                  <c:v>6.8383106645607114E-3</c:v>
                </c:pt>
                <c:pt idx="437">
                  <c:v>6.9631420142734326E-3</c:v>
                </c:pt>
                <c:pt idx="438">
                  <c:v>7.0515177489965507E-3</c:v>
                </c:pt>
                <c:pt idx="439">
                  <c:v>6.8308249208767309E-3</c:v>
                </c:pt>
                <c:pt idx="440">
                  <c:v>6.7038319872740823E-3</c:v>
                </c:pt>
                <c:pt idx="441">
                  <c:v>6.916805027204152E-3</c:v>
                </c:pt>
                <c:pt idx="442">
                  <c:v>6.8219787478349505E-3</c:v>
                </c:pt>
                <c:pt idx="443">
                  <c:v>6.8288163828134213E-3</c:v>
                </c:pt>
                <c:pt idx="444">
                  <c:v>6.8424753185952801E-3</c:v>
                </c:pt>
                <c:pt idx="445">
                  <c:v>6.9540723177274211E-3</c:v>
                </c:pt>
                <c:pt idx="446">
                  <c:v>6.8605305428583001E-3</c:v>
                </c:pt>
                <c:pt idx="447">
                  <c:v>6.9779045498201808E-3</c:v>
                </c:pt>
                <c:pt idx="448">
                  <c:v>6.9490169519171117E-3</c:v>
                </c:pt>
                <c:pt idx="449">
                  <c:v>6.823621322997072E-3</c:v>
                </c:pt>
                <c:pt idx="450">
                  <c:v>6.8893914550111832E-3</c:v>
                </c:pt>
                <c:pt idx="451">
                  <c:v>6.7803961260250916E-3</c:v>
                </c:pt>
                <c:pt idx="452">
                  <c:v>6.9016273287994725E-3</c:v>
                </c:pt>
                <c:pt idx="453">
                  <c:v>6.8512618408754613E-3</c:v>
                </c:pt>
                <c:pt idx="454">
                  <c:v>6.8748419541969008E-3</c:v>
                </c:pt>
                <c:pt idx="455">
                  <c:v>6.9940627712685912E-3</c:v>
                </c:pt>
                <c:pt idx="456">
                  <c:v>6.7184283625696117E-3</c:v>
                </c:pt>
                <c:pt idx="457">
                  <c:v>7.0451365118385711E-3</c:v>
                </c:pt>
                <c:pt idx="458">
                  <c:v>6.799231163681833E-3</c:v>
                </c:pt>
                <c:pt idx="459">
                  <c:v>6.8250185696531705E-3</c:v>
                </c:pt>
                <c:pt idx="460">
                  <c:v>6.9746565588140515E-3</c:v>
                </c:pt>
                <c:pt idx="461">
                  <c:v>6.931864866162922E-3</c:v>
                </c:pt>
                <c:pt idx="462">
                  <c:v>6.8355326755478608E-3</c:v>
                </c:pt>
                <c:pt idx="463">
                  <c:v>6.8717907335882119E-3</c:v>
                </c:pt>
                <c:pt idx="464">
                  <c:v>6.8939223896382811E-3</c:v>
                </c:pt>
                <c:pt idx="465">
                  <c:v>6.7654968262500208E-3</c:v>
                </c:pt>
                <c:pt idx="466">
                  <c:v>6.8525411339423418E-3</c:v>
                </c:pt>
                <c:pt idx="467">
                  <c:v>7.0244996921344617E-3</c:v>
                </c:pt>
                <c:pt idx="468">
                  <c:v>7.023492575787162E-3</c:v>
                </c:pt>
                <c:pt idx="469">
                  <c:v>6.8883369066931816E-3</c:v>
                </c:pt>
                <c:pt idx="470">
                  <c:v>7.0940137708642506E-3</c:v>
                </c:pt>
                <c:pt idx="471">
                  <c:v>6.6883976228863115E-3</c:v>
                </c:pt>
                <c:pt idx="472">
                  <c:v>6.8697004587651711E-3</c:v>
                </c:pt>
                <c:pt idx="473">
                  <c:v>6.943441482644204E-3</c:v>
                </c:pt>
                <c:pt idx="474">
                  <c:v>6.9072949320381919E-3</c:v>
                </c:pt>
                <c:pt idx="475">
                  <c:v>6.6901421024790414E-3</c:v>
                </c:pt>
                <c:pt idx="476">
                  <c:v>6.9536108522794508E-3</c:v>
                </c:pt>
                <c:pt idx="477">
                  <c:v>6.8317115688855809E-3</c:v>
                </c:pt>
                <c:pt idx="478">
                  <c:v>6.760165486460832E-3</c:v>
                </c:pt>
                <c:pt idx="479">
                  <c:v>6.7819045091089504E-3</c:v>
                </c:pt>
                <c:pt idx="480">
                  <c:v>6.7941352700516301E-3</c:v>
                </c:pt>
                <c:pt idx="481">
                  <c:v>6.8498839201024111E-3</c:v>
                </c:pt>
                <c:pt idx="482">
                  <c:v>6.8075115002656306E-3</c:v>
                </c:pt>
                <c:pt idx="483">
                  <c:v>6.8663830693861715E-3</c:v>
                </c:pt>
                <c:pt idx="484">
                  <c:v>6.9411943182120421E-3</c:v>
                </c:pt>
                <c:pt idx="485">
                  <c:v>6.8919036775225316E-3</c:v>
                </c:pt>
                <c:pt idx="486">
                  <c:v>6.8696756180292107E-3</c:v>
                </c:pt>
                <c:pt idx="487">
                  <c:v>6.987424331224042E-3</c:v>
                </c:pt>
                <c:pt idx="488">
                  <c:v>6.9740661665608217E-3</c:v>
                </c:pt>
                <c:pt idx="489">
                  <c:v>6.9171498865755613E-3</c:v>
                </c:pt>
                <c:pt idx="490">
                  <c:v>6.8425761498496513E-3</c:v>
                </c:pt>
                <c:pt idx="491">
                  <c:v>6.9519666967902613E-3</c:v>
                </c:pt>
                <c:pt idx="492">
                  <c:v>6.9050157257288325E-3</c:v>
                </c:pt>
                <c:pt idx="493">
                  <c:v>6.9030465405685217E-3</c:v>
                </c:pt>
                <c:pt idx="494">
                  <c:v>6.8125681138293424E-3</c:v>
                </c:pt>
                <c:pt idx="495">
                  <c:v>6.7957844055252315E-3</c:v>
                </c:pt>
                <c:pt idx="496">
                  <c:v>6.829244164464272E-3</c:v>
                </c:pt>
                <c:pt idx="497">
                  <c:v>6.8559455722661897E-3</c:v>
                </c:pt>
                <c:pt idx="498">
                  <c:v>6.9057188876634912E-3</c:v>
                </c:pt>
                <c:pt idx="499">
                  <c:v>6.9115267207095115E-3</c:v>
                </c:pt>
                <c:pt idx="500">
                  <c:v>6.8269555226891905E-3</c:v>
                </c:pt>
                <c:pt idx="501">
                  <c:v>6.750464439035651E-3</c:v>
                </c:pt>
                <c:pt idx="502">
                  <c:v>6.8606126362037506E-3</c:v>
                </c:pt>
                <c:pt idx="503">
                  <c:v>6.8554798722428208E-3</c:v>
                </c:pt>
                <c:pt idx="504">
                  <c:v>6.8730513169401614E-3</c:v>
                </c:pt>
                <c:pt idx="505">
                  <c:v>7.0259259112254498E-3</c:v>
                </c:pt>
                <c:pt idx="506">
                  <c:v>7.0674680328642915E-3</c:v>
                </c:pt>
                <c:pt idx="507">
                  <c:v>6.9839942460460406E-3</c:v>
                </c:pt>
                <c:pt idx="508">
                  <c:v>7.0933178437895608E-3</c:v>
                </c:pt>
                <c:pt idx="509">
                  <c:v>7.0153441425235821E-3</c:v>
                </c:pt>
                <c:pt idx="510">
                  <c:v>6.9732247530252915E-3</c:v>
                </c:pt>
                <c:pt idx="511">
                  <c:v>6.8570031837003427E-3</c:v>
                </c:pt>
                <c:pt idx="512">
                  <c:v>6.9380853786278713E-3</c:v>
                </c:pt>
                <c:pt idx="513">
                  <c:v>6.9185621896136933E-3</c:v>
                </c:pt>
                <c:pt idx="514">
                  <c:v>6.9956885181579904E-3</c:v>
                </c:pt>
                <c:pt idx="515">
                  <c:v>6.7933815972441424E-3</c:v>
                </c:pt>
                <c:pt idx="516">
                  <c:v>6.8284885204858998E-3</c:v>
                </c:pt>
                <c:pt idx="517">
                  <c:v>6.7826229018103324E-3</c:v>
                </c:pt>
                <c:pt idx="518">
                  <c:v>6.949312994822013E-3</c:v>
                </c:pt>
                <c:pt idx="519">
                  <c:v>6.8408652405104403E-3</c:v>
                </c:pt>
                <c:pt idx="520">
                  <c:v>6.7927133796431005E-3</c:v>
                </c:pt>
                <c:pt idx="521">
                  <c:v>6.9078488754951818E-3</c:v>
                </c:pt>
                <c:pt idx="522">
                  <c:v>6.7538372918505112E-3</c:v>
                </c:pt>
                <c:pt idx="523">
                  <c:v>6.9102646795731124E-3</c:v>
                </c:pt>
                <c:pt idx="524">
                  <c:v>6.7824549972001717E-3</c:v>
                </c:pt>
                <c:pt idx="525">
                  <c:v>6.7919621509364017E-3</c:v>
                </c:pt>
                <c:pt idx="526">
                  <c:v>6.8935785222586816E-3</c:v>
                </c:pt>
                <c:pt idx="527">
                  <c:v>6.8731712061018005E-3</c:v>
                </c:pt>
                <c:pt idx="528">
                  <c:v>6.7077692409063007E-3</c:v>
                </c:pt>
                <c:pt idx="529">
                  <c:v>6.878602499318833E-3</c:v>
                </c:pt>
                <c:pt idx="530">
                  <c:v>6.8734588370334805E-3</c:v>
                </c:pt>
                <c:pt idx="531">
                  <c:v>6.8703290915823429E-3</c:v>
                </c:pt>
                <c:pt idx="532">
                  <c:v>7.0143125301117999E-3</c:v>
                </c:pt>
                <c:pt idx="533">
                  <c:v>6.8718633738536336E-3</c:v>
                </c:pt>
                <c:pt idx="534">
                  <c:v>6.9054470589006017E-3</c:v>
                </c:pt>
                <c:pt idx="535">
                  <c:v>6.9337832719813019E-3</c:v>
                </c:pt>
                <c:pt idx="536">
                  <c:v>6.9183141684287007E-3</c:v>
                </c:pt>
                <c:pt idx="537">
                  <c:v>6.8857225469355606E-3</c:v>
                </c:pt>
                <c:pt idx="538">
                  <c:v>6.8266100342369105E-3</c:v>
                </c:pt>
                <c:pt idx="539">
                  <c:v>6.9332790489072824E-3</c:v>
                </c:pt>
                <c:pt idx="540">
                  <c:v>6.9213503594266314E-3</c:v>
                </c:pt>
                <c:pt idx="541">
                  <c:v>6.8638309443030112E-3</c:v>
                </c:pt>
                <c:pt idx="542">
                  <c:v>6.9728994176371925E-3</c:v>
                </c:pt>
                <c:pt idx="543">
                  <c:v>6.8308699987316831E-3</c:v>
                </c:pt>
                <c:pt idx="544">
                  <c:v>6.9393234408490637E-3</c:v>
                </c:pt>
                <c:pt idx="545">
                  <c:v>6.8732190050301125E-3</c:v>
                </c:pt>
                <c:pt idx="546">
                  <c:v>6.797306054163242E-3</c:v>
                </c:pt>
                <c:pt idx="547">
                  <c:v>6.8831768408808411E-3</c:v>
                </c:pt>
                <c:pt idx="548">
                  <c:v>7.0120842124398106E-3</c:v>
                </c:pt>
                <c:pt idx="549">
                  <c:v>6.774506581650081E-3</c:v>
                </c:pt>
                <c:pt idx="550">
                  <c:v>6.9425469314722214E-3</c:v>
                </c:pt>
                <c:pt idx="551">
                  <c:v>6.806780367658141E-3</c:v>
                </c:pt>
                <c:pt idx="552">
                  <c:v>6.8738721623248927E-3</c:v>
                </c:pt>
                <c:pt idx="553">
                  <c:v>6.8969057568284003E-3</c:v>
                </c:pt>
                <c:pt idx="554">
                  <c:v>6.8056200653192718E-3</c:v>
                </c:pt>
                <c:pt idx="555">
                  <c:v>6.91611385690528E-3</c:v>
                </c:pt>
                <c:pt idx="556">
                  <c:v>6.8520397336594013E-3</c:v>
                </c:pt>
                <c:pt idx="557">
                  <c:v>6.8984275646545613E-3</c:v>
                </c:pt>
                <c:pt idx="558">
                  <c:v>6.7479889661020706E-3</c:v>
                </c:pt>
                <c:pt idx="559">
                  <c:v>6.7737032026114327E-3</c:v>
                </c:pt>
                <c:pt idx="560">
                  <c:v>6.968938726198191E-3</c:v>
                </c:pt>
                <c:pt idx="561">
                  <c:v>6.9821685173631015E-3</c:v>
                </c:pt>
                <c:pt idx="562">
                  <c:v>6.9268121560769709E-3</c:v>
                </c:pt>
                <c:pt idx="563">
                  <c:v>6.9088369937742727E-3</c:v>
                </c:pt>
                <c:pt idx="564">
                  <c:v>6.8925337261061311E-3</c:v>
                </c:pt>
                <c:pt idx="565">
                  <c:v>6.8367727790280717E-3</c:v>
                </c:pt>
                <c:pt idx="566">
                  <c:v>6.9365280282646623E-3</c:v>
                </c:pt>
                <c:pt idx="567">
                  <c:v>6.7727519066382606E-3</c:v>
                </c:pt>
                <c:pt idx="568">
                  <c:v>6.9402100403990214E-3</c:v>
                </c:pt>
                <c:pt idx="569">
                  <c:v>6.9630197509520817E-3</c:v>
                </c:pt>
                <c:pt idx="570">
                  <c:v>6.7907930016587216E-3</c:v>
                </c:pt>
                <c:pt idx="571">
                  <c:v>6.8384919500572407E-3</c:v>
                </c:pt>
                <c:pt idx="572">
                  <c:v>6.7672931345833728E-3</c:v>
                </c:pt>
                <c:pt idx="573">
                  <c:v>6.9202760208118422E-3</c:v>
                </c:pt>
                <c:pt idx="574">
                  <c:v>7.068623900893173E-3</c:v>
                </c:pt>
                <c:pt idx="575">
                  <c:v>6.8304192772227707E-3</c:v>
                </c:pt>
                <c:pt idx="576">
                  <c:v>6.8042425382256111E-3</c:v>
                </c:pt>
                <c:pt idx="577">
                  <c:v>6.8283368325919806E-3</c:v>
                </c:pt>
                <c:pt idx="578">
                  <c:v>6.9444173889394211E-3</c:v>
                </c:pt>
                <c:pt idx="579">
                  <c:v>6.9137463476544323E-3</c:v>
                </c:pt>
                <c:pt idx="580">
                  <c:v>7.0146283462124903E-3</c:v>
                </c:pt>
                <c:pt idx="581">
                  <c:v>6.8105037562814505E-3</c:v>
                </c:pt>
                <c:pt idx="582">
                  <c:v>6.8977520463773612E-3</c:v>
                </c:pt>
                <c:pt idx="583">
                  <c:v>6.909689288039012E-3</c:v>
                </c:pt>
                <c:pt idx="584">
                  <c:v>6.802497919824211E-3</c:v>
                </c:pt>
                <c:pt idx="585">
                  <c:v>7.0290499053844227E-3</c:v>
                </c:pt>
                <c:pt idx="586">
                  <c:v>7.0231787582773408E-3</c:v>
                </c:pt>
                <c:pt idx="587">
                  <c:v>6.9209595398309403E-3</c:v>
                </c:pt>
                <c:pt idx="588">
                  <c:v>6.8985680587396207E-3</c:v>
                </c:pt>
                <c:pt idx="589">
                  <c:v>6.8643356727162187E-3</c:v>
                </c:pt>
                <c:pt idx="590">
                  <c:v>6.9682096113956628E-3</c:v>
                </c:pt>
                <c:pt idx="591">
                  <c:v>7.0215857468552498E-3</c:v>
                </c:pt>
                <c:pt idx="592">
                  <c:v>7.001570863666701E-3</c:v>
                </c:pt>
                <c:pt idx="593">
                  <c:v>6.9079222033865814E-3</c:v>
                </c:pt>
                <c:pt idx="594">
                  <c:v>7.0879689715367313E-3</c:v>
                </c:pt>
                <c:pt idx="595">
                  <c:v>6.7342593002605328E-3</c:v>
                </c:pt>
                <c:pt idx="596">
                  <c:v>6.8261875824533816E-3</c:v>
                </c:pt>
                <c:pt idx="597">
                  <c:v>6.9575459031739513E-3</c:v>
                </c:pt>
                <c:pt idx="598">
                  <c:v>6.892649030994763E-3</c:v>
                </c:pt>
                <c:pt idx="599">
                  <c:v>6.9064543167479103E-3</c:v>
                </c:pt>
                <c:pt idx="600">
                  <c:v>6.9482509766267313E-3</c:v>
                </c:pt>
                <c:pt idx="601">
                  <c:v>6.8895045775018999E-3</c:v>
                </c:pt>
                <c:pt idx="602">
                  <c:v>6.8505837390156607E-3</c:v>
                </c:pt>
                <c:pt idx="603">
                  <c:v>6.9464414930228034E-3</c:v>
                </c:pt>
                <c:pt idx="604">
                  <c:v>6.9016387404461426E-3</c:v>
                </c:pt>
                <c:pt idx="605">
                  <c:v>6.8346470591481613E-3</c:v>
                </c:pt>
                <c:pt idx="606">
                  <c:v>6.9110431500087827E-3</c:v>
                </c:pt>
                <c:pt idx="607">
                  <c:v>7.0299438551761221E-3</c:v>
                </c:pt>
                <c:pt idx="608">
                  <c:v>7.0203172830821019E-3</c:v>
                </c:pt>
                <c:pt idx="609">
                  <c:v>6.8376210124197114E-3</c:v>
                </c:pt>
                <c:pt idx="610">
                  <c:v>6.8291955244144014E-3</c:v>
                </c:pt>
                <c:pt idx="611">
                  <c:v>6.9157658192011322E-3</c:v>
                </c:pt>
                <c:pt idx="612">
                  <c:v>7.0508180091300313E-3</c:v>
                </c:pt>
                <c:pt idx="613">
                  <c:v>6.8244745778172789E-3</c:v>
                </c:pt>
                <c:pt idx="614">
                  <c:v>6.7722648651398019E-3</c:v>
                </c:pt>
                <c:pt idx="615">
                  <c:v>6.9050611385690014E-3</c:v>
                </c:pt>
                <c:pt idx="616">
                  <c:v>6.889739457073182E-3</c:v>
                </c:pt>
                <c:pt idx="617">
                  <c:v>6.9592532617748235E-3</c:v>
                </c:pt>
                <c:pt idx="618">
                  <c:v>7.0248364409102003E-3</c:v>
                </c:pt>
                <c:pt idx="619">
                  <c:v>6.9418612011034522E-3</c:v>
                </c:pt>
                <c:pt idx="620">
                  <c:v>6.823365540213391E-3</c:v>
                </c:pt>
                <c:pt idx="621">
                  <c:v>6.9683704450281027E-3</c:v>
                </c:pt>
                <c:pt idx="622">
                  <c:v>6.8878412176016221E-3</c:v>
                </c:pt>
                <c:pt idx="623">
                  <c:v>6.9524494983383128E-3</c:v>
                </c:pt>
                <c:pt idx="624">
                  <c:v>6.8613072938154716E-3</c:v>
                </c:pt>
                <c:pt idx="625">
                  <c:v>6.9014846431332015E-3</c:v>
                </c:pt>
                <c:pt idx="626">
                  <c:v>6.91491488890922E-3</c:v>
                </c:pt>
                <c:pt idx="627">
                  <c:v>6.8217048941216817E-3</c:v>
                </c:pt>
                <c:pt idx="628">
                  <c:v>6.889800971511411E-3</c:v>
                </c:pt>
                <c:pt idx="629">
                  <c:v>6.9051684226118732E-3</c:v>
                </c:pt>
                <c:pt idx="630">
                  <c:v>6.9668115459195221E-3</c:v>
                </c:pt>
                <c:pt idx="631">
                  <c:v>6.9289842761011203E-3</c:v>
                </c:pt>
                <c:pt idx="632">
                  <c:v>6.8394169116598215E-3</c:v>
                </c:pt>
                <c:pt idx="633">
                  <c:v>6.9744706824895518E-3</c:v>
                </c:pt>
                <c:pt idx="634">
                  <c:v>6.7916203838274125E-3</c:v>
                </c:pt>
                <c:pt idx="635">
                  <c:v>6.8470374191889997E-3</c:v>
                </c:pt>
                <c:pt idx="636">
                  <c:v>6.8060603041486326E-3</c:v>
                </c:pt>
                <c:pt idx="637">
                  <c:v>6.8709003585064998E-3</c:v>
                </c:pt>
                <c:pt idx="638">
                  <c:v>7.0309228133746925E-3</c:v>
                </c:pt>
                <c:pt idx="639">
                  <c:v>6.8759266154587413E-3</c:v>
                </c:pt>
                <c:pt idx="640">
                  <c:v>6.9227669371716913E-3</c:v>
                </c:pt>
                <c:pt idx="641">
                  <c:v>6.9267659208879515E-3</c:v>
                </c:pt>
                <c:pt idx="642">
                  <c:v>6.9654383828241925E-3</c:v>
                </c:pt>
                <c:pt idx="643">
                  <c:v>6.8894364231132914E-3</c:v>
                </c:pt>
                <c:pt idx="644">
                  <c:v>6.8105167028791108E-3</c:v>
                </c:pt>
                <c:pt idx="645">
                  <c:v>6.7877721320803823E-3</c:v>
                </c:pt>
                <c:pt idx="646">
                  <c:v>7.0295191596284308E-3</c:v>
                </c:pt>
                <c:pt idx="647">
                  <c:v>7.0718693949692237E-3</c:v>
                </c:pt>
                <c:pt idx="648">
                  <c:v>6.9671288622430412E-3</c:v>
                </c:pt>
                <c:pt idx="649">
                  <c:v>7.0236771915297824E-3</c:v>
                </c:pt>
                <c:pt idx="650">
                  <c:v>6.9881835060513512E-3</c:v>
                </c:pt>
                <c:pt idx="651">
                  <c:v>6.908650798320733E-3</c:v>
                </c:pt>
                <c:pt idx="652">
                  <c:v>6.9463162638205818E-3</c:v>
                </c:pt>
                <c:pt idx="653">
                  <c:v>6.8458219061413514E-3</c:v>
                </c:pt>
                <c:pt idx="654">
                  <c:v>6.9095755167939013E-3</c:v>
                </c:pt>
                <c:pt idx="655">
                  <c:v>6.8182132458016222E-3</c:v>
                </c:pt>
                <c:pt idx="656">
                  <c:v>6.8697157626026913E-3</c:v>
                </c:pt>
                <c:pt idx="657">
                  <c:v>6.9182731133065629E-3</c:v>
                </c:pt>
                <c:pt idx="658">
                  <c:v>6.8860035716071218E-3</c:v>
                </c:pt>
                <c:pt idx="659">
                  <c:v>6.9460664082335432E-3</c:v>
                </c:pt>
                <c:pt idx="660">
                  <c:v>6.936064369238602E-3</c:v>
                </c:pt>
                <c:pt idx="661">
                  <c:v>6.9731997644073129E-3</c:v>
                </c:pt>
                <c:pt idx="662">
                  <c:v>7.002959541190611E-3</c:v>
                </c:pt>
                <c:pt idx="663">
                  <c:v>6.988116072135662E-3</c:v>
                </c:pt>
                <c:pt idx="664">
                  <c:v>6.8763772139022019E-3</c:v>
                </c:pt>
                <c:pt idx="665">
                  <c:v>6.9725681560067112E-3</c:v>
                </c:pt>
                <c:pt idx="666">
                  <c:v>6.9177772394364611E-3</c:v>
                </c:pt>
                <c:pt idx="667">
                  <c:v>6.9061674068031029E-3</c:v>
                </c:pt>
                <c:pt idx="668">
                  <c:v>6.9090877504213227E-3</c:v>
                </c:pt>
                <c:pt idx="669">
                  <c:v>6.8512179458516329E-3</c:v>
                </c:pt>
                <c:pt idx="670">
                  <c:v>6.8202591812370822E-3</c:v>
                </c:pt>
                <c:pt idx="671">
                  <c:v>7.0180234839747734E-3</c:v>
                </c:pt>
                <c:pt idx="672">
                  <c:v>6.7753997140951238E-3</c:v>
                </c:pt>
                <c:pt idx="673">
                  <c:v>6.8056389779388212E-3</c:v>
                </c:pt>
                <c:pt idx="674">
                  <c:v>7.0712321168773526E-3</c:v>
                </c:pt>
                <c:pt idx="675">
                  <c:v>6.9340353707261805E-3</c:v>
                </c:pt>
                <c:pt idx="676">
                  <c:v>7.0417478421656724E-3</c:v>
                </c:pt>
                <c:pt idx="677">
                  <c:v>6.8558442625867803E-3</c:v>
                </c:pt>
                <c:pt idx="678">
                  <c:v>6.7959787242169913E-3</c:v>
                </c:pt>
                <c:pt idx="679">
                  <c:v>6.8538594965451413E-3</c:v>
                </c:pt>
                <c:pt idx="680">
                  <c:v>6.9105705156255713E-3</c:v>
                </c:pt>
                <c:pt idx="681">
                  <c:v>6.8953340265977495E-3</c:v>
                </c:pt>
                <c:pt idx="682">
                  <c:v>6.9423759616264206E-3</c:v>
                </c:pt>
                <c:pt idx="683">
                  <c:v>6.9162950384097513E-3</c:v>
                </c:pt>
                <c:pt idx="684">
                  <c:v>6.944549115210673E-3</c:v>
                </c:pt>
                <c:pt idx="685">
                  <c:v>6.8892098721064316E-3</c:v>
                </c:pt>
                <c:pt idx="686">
                  <c:v>6.8849882230392198E-3</c:v>
                </c:pt>
                <c:pt idx="687">
                  <c:v>6.9510828227412613E-3</c:v>
                </c:pt>
                <c:pt idx="688">
                  <c:v>6.8250212481299494E-3</c:v>
                </c:pt>
                <c:pt idx="689">
                  <c:v>6.9030935407372518E-3</c:v>
                </c:pt>
                <c:pt idx="690">
                  <c:v>6.9794382570056322E-3</c:v>
                </c:pt>
                <c:pt idx="691">
                  <c:v>7.0596516564923814E-3</c:v>
                </c:pt>
                <c:pt idx="692">
                  <c:v>6.8275802237071298E-3</c:v>
                </c:pt>
                <c:pt idx="693">
                  <c:v>6.7906502730542117E-3</c:v>
                </c:pt>
                <c:pt idx="694">
                  <c:v>6.7293013020914916E-3</c:v>
                </c:pt>
                <c:pt idx="695">
                  <c:v>6.831620689463593E-3</c:v>
                </c:pt>
                <c:pt idx="696">
                  <c:v>6.9704629609054318E-3</c:v>
                </c:pt>
                <c:pt idx="697">
                  <c:v>6.8862655454823328E-3</c:v>
                </c:pt>
                <c:pt idx="698">
                  <c:v>6.8732789577163819E-3</c:v>
                </c:pt>
                <c:pt idx="699">
                  <c:v>6.8475918671496308E-3</c:v>
                </c:pt>
                <c:pt idx="700">
                  <c:v>6.854522692306941E-3</c:v>
                </c:pt>
                <c:pt idx="701">
                  <c:v>6.9185948041975212E-3</c:v>
                </c:pt>
                <c:pt idx="702">
                  <c:v>6.9660402225090118E-3</c:v>
                </c:pt>
                <c:pt idx="703">
                  <c:v>6.7625681692126318E-3</c:v>
                </c:pt>
                <c:pt idx="704">
                  <c:v>7.0774559539734912E-3</c:v>
                </c:pt>
                <c:pt idx="705">
                  <c:v>6.7660849217752502E-3</c:v>
                </c:pt>
                <c:pt idx="706">
                  <c:v>7.016835787102842E-3</c:v>
                </c:pt>
                <c:pt idx="707">
                  <c:v>6.8740257978854103E-3</c:v>
                </c:pt>
                <c:pt idx="708">
                  <c:v>6.9324707293054108E-3</c:v>
                </c:pt>
                <c:pt idx="709">
                  <c:v>7.1798870624492613E-3</c:v>
                </c:pt>
                <c:pt idx="710">
                  <c:v>7.0610945723628207E-3</c:v>
                </c:pt>
                <c:pt idx="711">
                  <c:v>6.9682131006540528E-3</c:v>
                </c:pt>
                <c:pt idx="712">
                  <c:v>6.9563573571653509E-3</c:v>
                </c:pt>
                <c:pt idx="713">
                  <c:v>6.8458975385206006E-3</c:v>
                </c:pt>
                <c:pt idx="714">
                  <c:v>6.8467734381586522E-3</c:v>
                </c:pt>
                <c:pt idx="715">
                  <c:v>6.9589374235630008E-3</c:v>
                </c:pt>
                <c:pt idx="716">
                  <c:v>6.9471570996521518E-3</c:v>
                </c:pt>
                <c:pt idx="717">
                  <c:v>6.8182203796627316E-3</c:v>
                </c:pt>
                <c:pt idx="718">
                  <c:v>6.8955498297705309E-3</c:v>
                </c:pt>
                <c:pt idx="719">
                  <c:v>7.0374326262426911E-3</c:v>
                </c:pt>
                <c:pt idx="720">
                  <c:v>7.0283166750291313E-3</c:v>
                </c:pt>
                <c:pt idx="721">
                  <c:v>7.0624209652547509E-3</c:v>
                </c:pt>
                <c:pt idx="722">
                  <c:v>6.9295375070282704E-3</c:v>
                </c:pt>
                <c:pt idx="723">
                  <c:v>6.9919376055321628E-3</c:v>
                </c:pt>
                <c:pt idx="724">
                  <c:v>7.0943776293705607E-3</c:v>
                </c:pt>
                <c:pt idx="725">
                  <c:v>7.0057434657832028E-3</c:v>
                </c:pt>
                <c:pt idx="726">
                  <c:v>7.2238640235969013E-3</c:v>
                </c:pt>
                <c:pt idx="727">
                  <c:v>6.9226638939752418E-3</c:v>
                </c:pt>
                <c:pt idx="728">
                  <c:v>6.9702408745747728E-3</c:v>
                </c:pt>
                <c:pt idx="729">
                  <c:v>6.9431654994821434E-3</c:v>
                </c:pt>
                <c:pt idx="730">
                  <c:v>6.8276336772270102E-3</c:v>
                </c:pt>
                <c:pt idx="731">
                  <c:v>6.8792023316212123E-3</c:v>
                </c:pt>
                <c:pt idx="732">
                  <c:v>6.8751878010499803E-3</c:v>
                </c:pt>
                <c:pt idx="733">
                  <c:v>6.848398358147041E-3</c:v>
                </c:pt>
                <c:pt idx="734">
                  <c:v>6.9386552928611834E-3</c:v>
                </c:pt>
                <c:pt idx="735">
                  <c:v>6.9474873262958606E-3</c:v>
                </c:pt>
                <c:pt idx="736">
                  <c:v>6.8288560476824798E-3</c:v>
                </c:pt>
                <c:pt idx="737">
                  <c:v>6.7636770797647417E-3</c:v>
                </c:pt>
                <c:pt idx="738">
                  <c:v>6.7594474488659115E-3</c:v>
                </c:pt>
                <c:pt idx="739">
                  <c:v>7.0259563846148615E-3</c:v>
                </c:pt>
                <c:pt idx="740">
                  <c:v>7.0497145122866206E-3</c:v>
                </c:pt>
                <c:pt idx="741">
                  <c:v>6.9949111709388407E-3</c:v>
                </c:pt>
                <c:pt idx="742">
                  <c:v>7.0157964465426513E-3</c:v>
                </c:pt>
                <c:pt idx="743">
                  <c:v>7.0006888083453712E-3</c:v>
                </c:pt>
                <c:pt idx="744">
                  <c:v>7.011679916647362E-3</c:v>
                </c:pt>
                <c:pt idx="745">
                  <c:v>6.9564846524049605E-3</c:v>
                </c:pt>
                <c:pt idx="746">
                  <c:v>6.9499619790281617E-3</c:v>
                </c:pt>
                <c:pt idx="747">
                  <c:v>7.0170472521317107E-3</c:v>
                </c:pt>
                <c:pt idx="748">
                  <c:v>6.9330915706970319E-3</c:v>
                </c:pt>
                <c:pt idx="749">
                  <c:v>7.0180719965309505E-3</c:v>
                </c:pt>
                <c:pt idx="750">
                  <c:v>6.8759177221302606E-3</c:v>
                </c:pt>
                <c:pt idx="751">
                  <c:v>7.0731297606199915E-3</c:v>
                </c:pt>
                <c:pt idx="752">
                  <c:v>6.9003514556216132E-3</c:v>
                </c:pt>
                <c:pt idx="753">
                  <c:v>6.7273535531099903E-3</c:v>
                </c:pt>
                <c:pt idx="754">
                  <c:v>6.9482018855582129E-3</c:v>
                </c:pt>
                <c:pt idx="755">
                  <c:v>7.0361632513809818E-3</c:v>
                </c:pt>
                <c:pt idx="756">
                  <c:v>6.9280361046055615E-3</c:v>
                </c:pt>
                <c:pt idx="757">
                  <c:v>6.9356181244841436E-3</c:v>
                </c:pt>
                <c:pt idx="758">
                  <c:v>6.8673943427559093E-3</c:v>
                </c:pt>
                <c:pt idx="759">
                  <c:v>6.9650004235961216E-3</c:v>
                </c:pt>
                <c:pt idx="760">
                  <c:v>6.9323121651954818E-3</c:v>
                </c:pt>
                <c:pt idx="761">
                  <c:v>6.7699953302586512E-3</c:v>
                </c:pt>
                <c:pt idx="762">
                  <c:v>6.8407511847140426E-3</c:v>
                </c:pt>
                <c:pt idx="763">
                  <c:v>6.696352624052682E-3</c:v>
                </c:pt>
                <c:pt idx="764">
                  <c:v>6.9398477322942225E-3</c:v>
                </c:pt>
                <c:pt idx="765">
                  <c:v>6.80055186674199E-3</c:v>
                </c:pt>
                <c:pt idx="766">
                  <c:v>6.9703878739760111E-3</c:v>
                </c:pt>
                <c:pt idx="767">
                  <c:v>6.9238366430598207E-3</c:v>
                </c:pt>
                <c:pt idx="768">
                  <c:v>7.0287407160180412E-3</c:v>
                </c:pt>
                <c:pt idx="769">
                  <c:v>6.8717626830349134E-3</c:v>
                </c:pt>
                <c:pt idx="770">
                  <c:v>7.1299425847609517E-3</c:v>
                </c:pt>
                <c:pt idx="771">
                  <c:v>7.062390188381752E-3</c:v>
                </c:pt>
                <c:pt idx="772">
                  <c:v>6.89492133632655E-3</c:v>
                </c:pt>
                <c:pt idx="773">
                  <c:v>6.9360114263196321E-3</c:v>
                </c:pt>
                <c:pt idx="774">
                  <c:v>6.8401906543443325E-3</c:v>
                </c:pt>
                <c:pt idx="775">
                  <c:v>6.8832030047280123E-3</c:v>
                </c:pt>
                <c:pt idx="776">
                  <c:v>6.8736220258396527E-3</c:v>
                </c:pt>
                <c:pt idx="777">
                  <c:v>6.9418174897179514E-3</c:v>
                </c:pt>
                <c:pt idx="778">
                  <c:v>6.8930779308915219E-3</c:v>
                </c:pt>
                <c:pt idx="779">
                  <c:v>6.9530278283577709E-3</c:v>
                </c:pt>
                <c:pt idx="780">
                  <c:v>6.9183910871391825E-3</c:v>
                </c:pt>
                <c:pt idx="781">
                  <c:v>6.8467633505602324E-3</c:v>
                </c:pt>
                <c:pt idx="782">
                  <c:v>6.8720959615044212E-3</c:v>
                </c:pt>
                <c:pt idx="783">
                  <c:v>7.0289417612641007E-3</c:v>
                </c:pt>
                <c:pt idx="784">
                  <c:v>6.8341848980153601E-3</c:v>
                </c:pt>
                <c:pt idx="785">
                  <c:v>6.9645212573448212E-3</c:v>
                </c:pt>
                <c:pt idx="786">
                  <c:v>6.7721179657694811E-3</c:v>
                </c:pt>
                <c:pt idx="787">
                  <c:v>6.7527764913759714E-3</c:v>
                </c:pt>
                <c:pt idx="788">
                  <c:v>6.8958232771415906E-3</c:v>
                </c:pt>
                <c:pt idx="789">
                  <c:v>6.9855722676123314E-3</c:v>
                </c:pt>
                <c:pt idx="790">
                  <c:v>6.9955150177683405E-3</c:v>
                </c:pt>
                <c:pt idx="791">
                  <c:v>6.9469624445846539E-3</c:v>
                </c:pt>
                <c:pt idx="792">
                  <c:v>6.9293441680493718E-3</c:v>
                </c:pt>
                <c:pt idx="793">
                  <c:v>6.8499284304560917E-3</c:v>
                </c:pt>
                <c:pt idx="794">
                  <c:v>6.872229577315511E-3</c:v>
                </c:pt>
                <c:pt idx="795">
                  <c:v>6.8516803868952612E-3</c:v>
                </c:pt>
                <c:pt idx="796">
                  <c:v>6.6750217231835423E-3</c:v>
                </c:pt>
                <c:pt idx="797">
                  <c:v>6.971814815216722E-3</c:v>
                </c:pt>
                <c:pt idx="798">
                  <c:v>6.9644580975669907E-3</c:v>
                </c:pt>
                <c:pt idx="799">
                  <c:v>6.7874036842701831E-3</c:v>
                </c:pt>
                <c:pt idx="800">
                  <c:v>6.9449670573370707E-3</c:v>
                </c:pt>
                <c:pt idx="801">
                  <c:v>6.9377005600320413E-3</c:v>
                </c:pt>
                <c:pt idx="802">
                  <c:v>6.6121793588325107E-3</c:v>
                </c:pt>
                <c:pt idx="803">
                  <c:v>6.9138773382784111E-3</c:v>
                </c:pt>
                <c:pt idx="804">
                  <c:v>6.9041913016495114E-3</c:v>
                </c:pt>
                <c:pt idx="805">
                  <c:v>6.8673227943305019E-3</c:v>
                </c:pt>
                <c:pt idx="806">
                  <c:v>6.9869455608127014E-3</c:v>
                </c:pt>
                <c:pt idx="807">
                  <c:v>6.8710307214446629E-3</c:v>
                </c:pt>
                <c:pt idx="808">
                  <c:v>7.0279614788889199E-3</c:v>
                </c:pt>
                <c:pt idx="809">
                  <c:v>6.9590990596532822E-3</c:v>
                </c:pt>
                <c:pt idx="810">
                  <c:v>6.8684014806994417E-3</c:v>
                </c:pt>
                <c:pt idx="811">
                  <c:v>6.9260211761210111E-3</c:v>
                </c:pt>
                <c:pt idx="812">
                  <c:v>6.9037843298399605E-3</c:v>
                </c:pt>
                <c:pt idx="813">
                  <c:v>6.7483949474319111E-3</c:v>
                </c:pt>
                <c:pt idx="814">
                  <c:v>6.8470276523901509E-3</c:v>
                </c:pt>
                <c:pt idx="815">
                  <c:v>6.805493732001352E-3</c:v>
                </c:pt>
                <c:pt idx="816">
                  <c:v>6.781581575238481E-3</c:v>
                </c:pt>
                <c:pt idx="817">
                  <c:v>7.1451504924209012E-3</c:v>
                </c:pt>
                <c:pt idx="818">
                  <c:v>6.7876043260898314E-3</c:v>
                </c:pt>
                <c:pt idx="819">
                  <c:v>6.7213992147096523E-3</c:v>
                </c:pt>
                <c:pt idx="820">
                  <c:v>6.9956944555001725E-3</c:v>
                </c:pt>
                <c:pt idx="821">
                  <c:v>6.9486188935035925E-3</c:v>
                </c:pt>
                <c:pt idx="822">
                  <c:v>6.8655286040460407E-3</c:v>
                </c:pt>
                <c:pt idx="823">
                  <c:v>6.9002127413234525E-3</c:v>
                </c:pt>
                <c:pt idx="824">
                  <c:v>6.8548785876295908E-3</c:v>
                </c:pt>
                <c:pt idx="825">
                  <c:v>6.928315125964082E-3</c:v>
                </c:pt>
                <c:pt idx="826">
                  <c:v>7.0872419930979721E-3</c:v>
                </c:pt>
                <c:pt idx="827">
                  <c:v>6.8868818440544219E-3</c:v>
                </c:pt>
                <c:pt idx="828">
                  <c:v>7.0651344176521809E-3</c:v>
                </c:pt>
                <c:pt idx="829">
                  <c:v>7.079837219093282E-3</c:v>
                </c:pt>
                <c:pt idx="830">
                  <c:v>6.9062569980142523E-3</c:v>
                </c:pt>
                <c:pt idx="831">
                  <c:v>6.9898473804498023E-3</c:v>
                </c:pt>
                <c:pt idx="832">
                  <c:v>6.892491276236019E-3</c:v>
                </c:pt>
                <c:pt idx="833">
                  <c:v>6.8772275790433208E-3</c:v>
                </c:pt>
                <c:pt idx="834">
                  <c:v>6.9067336073259412E-3</c:v>
                </c:pt>
                <c:pt idx="835">
                  <c:v>7.1310364172546522E-3</c:v>
                </c:pt>
                <c:pt idx="836">
                  <c:v>6.933452406575712E-3</c:v>
                </c:pt>
                <c:pt idx="837">
                  <c:v>6.7454979658460607E-3</c:v>
                </c:pt>
                <c:pt idx="838">
                  <c:v>7.0709270387670315E-3</c:v>
                </c:pt>
                <c:pt idx="839">
                  <c:v>7.0536119138373118E-3</c:v>
                </c:pt>
                <c:pt idx="840">
                  <c:v>6.8367830823647131E-3</c:v>
                </c:pt>
                <c:pt idx="841">
                  <c:v>6.8070201033122819E-3</c:v>
                </c:pt>
                <c:pt idx="842">
                  <c:v>7.0173916501284506E-3</c:v>
                </c:pt>
                <c:pt idx="843">
                  <c:v>7.0232091459422625E-3</c:v>
                </c:pt>
                <c:pt idx="844">
                  <c:v>6.8401113018980511E-3</c:v>
                </c:pt>
                <c:pt idx="845">
                  <c:v>6.9486494569087629E-3</c:v>
                </c:pt>
                <c:pt idx="846">
                  <c:v>6.9949848347619602E-3</c:v>
                </c:pt>
                <c:pt idx="847">
                  <c:v>6.9537890133316528E-3</c:v>
                </c:pt>
                <c:pt idx="848">
                  <c:v>7.106878849852811E-3</c:v>
                </c:pt>
                <c:pt idx="849">
                  <c:v>6.9645210394302598E-3</c:v>
                </c:pt>
                <c:pt idx="850">
                  <c:v>6.9664029907488519E-3</c:v>
                </c:pt>
                <c:pt idx="851">
                  <c:v>6.8602791306299812E-3</c:v>
                </c:pt>
                <c:pt idx="852">
                  <c:v>6.8916430149145533E-3</c:v>
                </c:pt>
                <c:pt idx="853">
                  <c:v>6.7604956220493218E-3</c:v>
                </c:pt>
                <c:pt idx="854">
                  <c:v>6.9073829468774212E-3</c:v>
                </c:pt>
                <c:pt idx="855">
                  <c:v>6.7115379306911613E-3</c:v>
                </c:pt>
                <c:pt idx="856">
                  <c:v>6.8992935481547515E-3</c:v>
                </c:pt>
                <c:pt idx="857">
                  <c:v>7.0479289825924017E-3</c:v>
                </c:pt>
                <c:pt idx="858">
                  <c:v>7.001878289527242E-3</c:v>
                </c:pt>
                <c:pt idx="859">
                  <c:v>6.9053867846718235E-3</c:v>
                </c:pt>
                <c:pt idx="860">
                  <c:v>6.8367808314621819E-3</c:v>
                </c:pt>
                <c:pt idx="861">
                  <c:v>6.8248054037965905E-3</c:v>
                </c:pt>
                <c:pt idx="862">
                  <c:v>7.0112235977162615E-3</c:v>
                </c:pt>
                <c:pt idx="863">
                  <c:v>6.9493042927438022E-3</c:v>
                </c:pt>
                <c:pt idx="864">
                  <c:v>6.9102889020550813E-3</c:v>
                </c:pt>
                <c:pt idx="865">
                  <c:v>7.0519558663173004E-3</c:v>
                </c:pt>
                <c:pt idx="866">
                  <c:v>6.9309555505250612E-3</c:v>
                </c:pt>
                <c:pt idx="867">
                  <c:v>6.9173606110968415E-3</c:v>
                </c:pt>
                <c:pt idx="868">
                  <c:v>6.9208029947610628E-3</c:v>
                </c:pt>
                <c:pt idx="869">
                  <c:v>6.9610962386004414E-3</c:v>
                </c:pt>
                <c:pt idx="870">
                  <c:v>6.9318377650969213E-3</c:v>
                </c:pt>
                <c:pt idx="871">
                  <c:v>7.0114793407749822E-3</c:v>
                </c:pt>
                <c:pt idx="872">
                  <c:v>6.8653034001441519E-3</c:v>
                </c:pt>
                <c:pt idx="873">
                  <c:v>6.8379574353432419E-3</c:v>
                </c:pt>
                <c:pt idx="874">
                  <c:v>6.8343965661163096E-3</c:v>
                </c:pt>
                <c:pt idx="875">
                  <c:v>6.8371248386824204E-3</c:v>
                </c:pt>
                <c:pt idx="876">
                  <c:v>7.0489264464195008E-3</c:v>
                </c:pt>
                <c:pt idx="877">
                  <c:v>7.0008989239304219E-3</c:v>
                </c:pt>
                <c:pt idx="878">
                  <c:v>6.7923164668308314E-3</c:v>
                </c:pt>
                <c:pt idx="879">
                  <c:v>6.9786332269466921E-3</c:v>
                </c:pt>
                <c:pt idx="880">
                  <c:v>6.8706189770919406E-3</c:v>
                </c:pt>
                <c:pt idx="881">
                  <c:v>6.8491756594226509E-3</c:v>
                </c:pt>
                <c:pt idx="882">
                  <c:v>6.911686719176322E-3</c:v>
                </c:pt>
                <c:pt idx="883">
                  <c:v>7.0044719839922019E-3</c:v>
                </c:pt>
                <c:pt idx="884">
                  <c:v>6.9404826049228926E-3</c:v>
                </c:pt>
                <c:pt idx="885">
                  <c:v>6.8065232108836726E-3</c:v>
                </c:pt>
                <c:pt idx="886">
                  <c:v>6.9563490211044824E-3</c:v>
                </c:pt>
                <c:pt idx="887">
                  <c:v>7.1588841629620509E-3</c:v>
                </c:pt>
                <c:pt idx="888">
                  <c:v>6.9483230432628128E-3</c:v>
                </c:pt>
                <c:pt idx="889">
                  <c:v>6.9348673796836117E-3</c:v>
                </c:pt>
                <c:pt idx="890">
                  <c:v>7.0034610583616227E-3</c:v>
                </c:pt>
                <c:pt idx="891">
                  <c:v>6.8877337970684608E-3</c:v>
                </c:pt>
                <c:pt idx="892">
                  <c:v>7.0693159094514808E-3</c:v>
                </c:pt>
                <c:pt idx="893">
                  <c:v>6.9595934711340528E-3</c:v>
                </c:pt>
                <c:pt idx="894">
                  <c:v>6.81691530794005E-3</c:v>
                </c:pt>
                <c:pt idx="895">
                  <c:v>6.9391102216407319E-3</c:v>
                </c:pt>
                <c:pt idx="896">
                  <c:v>7.0448798163153309E-3</c:v>
                </c:pt>
                <c:pt idx="897">
                  <c:v>6.9592832409113223E-3</c:v>
                </c:pt>
                <c:pt idx="898">
                  <c:v>6.8319624684276522E-3</c:v>
                </c:pt>
                <c:pt idx="899">
                  <c:v>7.0480074987630519E-3</c:v>
                </c:pt>
                <c:pt idx="900">
                  <c:v>6.936206951856972E-3</c:v>
                </c:pt>
                <c:pt idx="901">
                  <c:v>6.8610082041771006E-3</c:v>
                </c:pt>
                <c:pt idx="902">
                  <c:v>6.921028847838461E-3</c:v>
                </c:pt>
                <c:pt idx="903">
                  <c:v>6.8878482391421716E-3</c:v>
                </c:pt>
                <c:pt idx="904">
                  <c:v>6.8382207328583217E-3</c:v>
                </c:pt>
                <c:pt idx="905">
                  <c:v>6.8308279324955506E-3</c:v>
                </c:pt>
                <c:pt idx="906">
                  <c:v>7.006952979479771E-3</c:v>
                </c:pt>
                <c:pt idx="907">
                  <c:v>6.9925212222697415E-3</c:v>
                </c:pt>
                <c:pt idx="908">
                  <c:v>7.0347857124599313E-3</c:v>
                </c:pt>
                <c:pt idx="909">
                  <c:v>6.8538688795684709E-3</c:v>
                </c:pt>
                <c:pt idx="910">
                  <c:v>6.9311632946154125E-3</c:v>
                </c:pt>
                <c:pt idx="911">
                  <c:v>6.9084646909696925E-3</c:v>
                </c:pt>
                <c:pt idx="912">
                  <c:v>6.8391478804531924E-3</c:v>
                </c:pt>
                <c:pt idx="913">
                  <c:v>7.0441134309056717E-3</c:v>
                </c:pt>
                <c:pt idx="914">
                  <c:v>6.9713828380089417E-3</c:v>
                </c:pt>
                <c:pt idx="915">
                  <c:v>7.0156688861484516E-3</c:v>
                </c:pt>
                <c:pt idx="916">
                  <c:v>6.918751164729852E-3</c:v>
                </c:pt>
                <c:pt idx="917">
                  <c:v>6.9277044212077612E-3</c:v>
                </c:pt>
                <c:pt idx="918">
                  <c:v>6.8615443824225917E-3</c:v>
                </c:pt>
                <c:pt idx="919">
                  <c:v>7.0700430844518438E-3</c:v>
                </c:pt>
                <c:pt idx="920">
                  <c:v>6.9555067412697315E-3</c:v>
                </c:pt>
                <c:pt idx="921">
                  <c:v>7.0061905998667316E-3</c:v>
                </c:pt>
                <c:pt idx="922">
                  <c:v>6.9432428545817331E-3</c:v>
                </c:pt>
                <c:pt idx="923">
                  <c:v>6.9442971813059124E-3</c:v>
                </c:pt>
                <c:pt idx="924">
                  <c:v>6.8833918863121122E-3</c:v>
                </c:pt>
                <c:pt idx="925">
                  <c:v>6.8940507114124503E-3</c:v>
                </c:pt>
                <c:pt idx="926">
                  <c:v>6.8272621941385826E-3</c:v>
                </c:pt>
                <c:pt idx="927">
                  <c:v>6.7772798274898325E-3</c:v>
                </c:pt>
                <c:pt idx="928">
                  <c:v>6.9105625758976918E-3</c:v>
                </c:pt>
                <c:pt idx="929">
                  <c:v>6.8467537643526234E-3</c:v>
                </c:pt>
                <c:pt idx="930">
                  <c:v>6.8845249828626718E-3</c:v>
                </c:pt>
                <c:pt idx="931">
                  <c:v>6.9292617909760832E-3</c:v>
                </c:pt>
                <c:pt idx="932">
                  <c:v>6.834844988295851E-3</c:v>
                </c:pt>
                <c:pt idx="933">
                  <c:v>7.0210416403075617E-3</c:v>
                </c:pt>
                <c:pt idx="934">
                  <c:v>6.9086354956092331E-3</c:v>
                </c:pt>
                <c:pt idx="935">
                  <c:v>6.9377206615473114E-3</c:v>
                </c:pt>
                <c:pt idx="936">
                  <c:v>7.0803946845380723E-3</c:v>
                </c:pt>
                <c:pt idx="937">
                  <c:v>7.0063392065085909E-3</c:v>
                </c:pt>
                <c:pt idx="938">
                  <c:v>7.0247450197586407E-3</c:v>
                </c:pt>
                <c:pt idx="939">
                  <c:v>6.9612947057498429E-3</c:v>
                </c:pt>
                <c:pt idx="940">
                  <c:v>6.9290871834684822E-3</c:v>
                </c:pt>
                <c:pt idx="941">
                  <c:v>7.0516472802118636E-3</c:v>
                </c:pt>
                <c:pt idx="942">
                  <c:v>7.0607554211919912E-3</c:v>
                </c:pt>
                <c:pt idx="943">
                  <c:v>6.8177381557649012E-3</c:v>
                </c:pt>
                <c:pt idx="944">
                  <c:v>7.0225884785575501E-3</c:v>
                </c:pt>
                <c:pt idx="945">
                  <c:v>7.057828670614971E-3</c:v>
                </c:pt>
                <c:pt idx="946">
                  <c:v>6.7979713519133716E-3</c:v>
                </c:pt>
                <c:pt idx="947">
                  <c:v>6.8544543840218007E-3</c:v>
                </c:pt>
                <c:pt idx="948">
                  <c:v>6.8511425228767317E-3</c:v>
                </c:pt>
                <c:pt idx="949">
                  <c:v>6.8465923415228823E-3</c:v>
                </c:pt>
                <c:pt idx="950">
                  <c:v>6.846165646106221E-3</c:v>
                </c:pt>
                <c:pt idx="951">
                  <c:v>6.7979311791077001E-3</c:v>
                </c:pt>
                <c:pt idx="952">
                  <c:v>6.9515746683800009E-3</c:v>
                </c:pt>
                <c:pt idx="953">
                  <c:v>7.1369357072952099E-3</c:v>
                </c:pt>
                <c:pt idx="954">
                  <c:v>7.0645405841929113E-3</c:v>
                </c:pt>
                <c:pt idx="955">
                  <c:v>6.8015699586247615E-3</c:v>
                </c:pt>
                <c:pt idx="956">
                  <c:v>7.0361300651595911E-3</c:v>
                </c:pt>
                <c:pt idx="957">
                  <c:v>7.1152525872359906E-3</c:v>
                </c:pt>
                <c:pt idx="958">
                  <c:v>6.8271153334825002E-3</c:v>
                </c:pt>
                <c:pt idx="959">
                  <c:v>6.8328581098210019E-3</c:v>
                </c:pt>
                <c:pt idx="960">
                  <c:v>6.9830725588226521E-3</c:v>
                </c:pt>
                <c:pt idx="961">
                  <c:v>6.9238694241998923E-3</c:v>
                </c:pt>
                <c:pt idx="962">
                  <c:v>6.9193965780604714E-3</c:v>
                </c:pt>
                <c:pt idx="963">
                  <c:v>6.9652980633404015E-3</c:v>
                </c:pt>
                <c:pt idx="964">
                  <c:v>6.8054815395823011E-3</c:v>
                </c:pt>
                <c:pt idx="965">
                  <c:v>6.8692616046058521E-3</c:v>
                </c:pt>
                <c:pt idx="966">
                  <c:v>6.9812040974960325E-3</c:v>
                </c:pt>
                <c:pt idx="967">
                  <c:v>6.9023819245607214E-3</c:v>
                </c:pt>
                <c:pt idx="968">
                  <c:v>6.9514966981018521E-3</c:v>
                </c:pt>
                <c:pt idx="969">
                  <c:v>6.875182937484541E-3</c:v>
                </c:pt>
                <c:pt idx="970">
                  <c:v>6.9012625729657521E-3</c:v>
                </c:pt>
                <c:pt idx="971">
                  <c:v>6.9068048242783911E-3</c:v>
                </c:pt>
                <c:pt idx="972">
                  <c:v>6.9715192632746927E-3</c:v>
                </c:pt>
                <c:pt idx="973">
                  <c:v>6.9584526463486417E-3</c:v>
                </c:pt>
                <c:pt idx="974">
                  <c:v>7.0072711694277208E-3</c:v>
                </c:pt>
                <c:pt idx="975">
                  <c:v>6.9508545963705313E-3</c:v>
                </c:pt>
                <c:pt idx="976">
                  <c:v>6.8498116855415427E-3</c:v>
                </c:pt>
                <c:pt idx="977">
                  <c:v>6.9984344716195312E-3</c:v>
                </c:pt>
                <c:pt idx="978">
                  <c:v>7.0996219863427327E-3</c:v>
                </c:pt>
                <c:pt idx="979">
                  <c:v>7.0109922268490107E-3</c:v>
                </c:pt>
                <c:pt idx="980">
                  <c:v>6.7771560305188413E-3</c:v>
                </c:pt>
                <c:pt idx="981">
                  <c:v>6.8224313934319315E-3</c:v>
                </c:pt>
                <c:pt idx="982">
                  <c:v>6.8253728381787405E-3</c:v>
                </c:pt>
                <c:pt idx="983">
                  <c:v>6.8645881688364392E-3</c:v>
                </c:pt>
                <c:pt idx="984">
                  <c:v>6.8948681647263118E-3</c:v>
                </c:pt>
                <c:pt idx="985">
                  <c:v>6.8946237989124214E-3</c:v>
                </c:pt>
                <c:pt idx="986">
                  <c:v>7.1306460216171916E-3</c:v>
                </c:pt>
                <c:pt idx="987">
                  <c:v>7.0611027782583619E-3</c:v>
                </c:pt>
                <c:pt idx="988">
                  <c:v>7.0040970000484707E-3</c:v>
                </c:pt>
                <c:pt idx="989">
                  <c:v>7.0246649979183512E-3</c:v>
                </c:pt>
                <c:pt idx="990">
                  <c:v>6.9362211956095045E-3</c:v>
                </c:pt>
                <c:pt idx="991">
                  <c:v>7.0354806532497314E-3</c:v>
                </c:pt>
                <c:pt idx="992">
                  <c:v>7.0654929004471713E-3</c:v>
                </c:pt>
                <c:pt idx="993">
                  <c:v>6.901346591774174E-3</c:v>
                </c:pt>
                <c:pt idx="994">
                  <c:v>7.0480174861068815E-3</c:v>
                </c:pt>
                <c:pt idx="995">
                  <c:v>6.8924125580678893E-3</c:v>
                </c:pt>
                <c:pt idx="996">
                  <c:v>7.1389171965433916E-3</c:v>
                </c:pt>
                <c:pt idx="997">
                  <c:v>7.1640944815969708E-3</c:v>
                </c:pt>
                <c:pt idx="998">
                  <c:v>7.1118465223019905E-3</c:v>
                </c:pt>
                <c:pt idx="999">
                  <c:v>6.8493853157430423E-3</c:v>
                </c:pt>
              </c:numCache>
            </c:numRef>
          </c:val>
        </c:ser>
        <c:marker val="1"/>
        <c:axId val="66798720"/>
        <c:axId val="66800256"/>
      </c:lineChart>
      <c:catAx>
        <c:axId val="66798720"/>
        <c:scaling>
          <c:orientation val="minMax"/>
        </c:scaling>
        <c:axPos val="b"/>
        <c:numFmt formatCode="General" sourceLinked="1"/>
        <c:majorTickMark val="none"/>
        <c:tickLblPos val="nextTo"/>
        <c:crossAx val="66800256"/>
        <c:crosses val="autoZero"/>
        <c:auto val="1"/>
        <c:lblAlgn val="ctr"/>
        <c:lblOffset val="100"/>
        <c:tickMarkSkip val="2"/>
      </c:catAx>
      <c:valAx>
        <c:axId val="668002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66798720"/>
        <c:crosses val="autoZero"/>
        <c:crossBetween val="midCat"/>
      </c:valAx>
    </c:plotArea>
    <c:legend>
      <c:legendPos val="b"/>
    </c:legend>
    <c:plotVisOnly val="1"/>
  </c:chart>
  <c:txPr>
    <a:bodyPr/>
    <a:lstStyle/>
    <a:p>
      <a:pPr>
        <a:defRPr sz="1800"/>
      </a:pPr>
      <a:endParaRPr lang="el-G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l-GR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Back-propagation learning</a:t>
            </a:r>
            <a:endParaRPr lang="en-US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Φύλλο1!$B$1</c:f>
              <c:strCache>
                <c:ptCount val="1"/>
                <c:pt idx="0">
                  <c:v>back-prop</c:v>
                </c:pt>
              </c:strCache>
            </c:strRef>
          </c:tx>
          <c:marker>
            <c:symbol val="none"/>
          </c:marker>
          <c:cat>
            <c:numRef>
              <c:f>Φύλλο1!$A$2:$A$101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Φύλλο1!$B$2:$B$101</c:f>
              <c:numCache>
                <c:formatCode>General</c:formatCode>
                <c:ptCount val="100"/>
                <c:pt idx="0">
                  <c:v>1.2454558987583599</c:v>
                </c:pt>
                <c:pt idx="1">
                  <c:v>1.2158596709931897</c:v>
                </c:pt>
                <c:pt idx="2">
                  <c:v>1.2096345969206497</c:v>
                </c:pt>
                <c:pt idx="3">
                  <c:v>1.1813845418601201</c:v>
                </c:pt>
                <c:pt idx="4">
                  <c:v>1.1127479298557004</c:v>
                </c:pt>
                <c:pt idx="5">
                  <c:v>1.0244940612491098</c:v>
                </c:pt>
                <c:pt idx="6">
                  <c:v>0.96087863869220314</c:v>
                </c:pt>
                <c:pt idx="7">
                  <c:v>0.92445743689493298</c:v>
                </c:pt>
                <c:pt idx="8">
                  <c:v>0.9026690573595012</c:v>
                </c:pt>
                <c:pt idx="9">
                  <c:v>0.88774223588628598</c:v>
                </c:pt>
                <c:pt idx="10">
                  <c:v>0.87590395846799995</c:v>
                </c:pt>
                <c:pt idx="11">
                  <c:v>0.86563362400493205</c:v>
                </c:pt>
                <c:pt idx="12">
                  <c:v>0.85640691779107803</c:v>
                </c:pt>
                <c:pt idx="13">
                  <c:v>0.847904392051956</c:v>
                </c:pt>
                <c:pt idx="14">
                  <c:v>0.83992811643941523</c:v>
                </c:pt>
                <c:pt idx="15">
                  <c:v>0.83232341728037518</c:v>
                </c:pt>
                <c:pt idx="16">
                  <c:v>0.8249484274626061</c:v>
                </c:pt>
                <c:pt idx="17">
                  <c:v>0.81770308128618907</c:v>
                </c:pt>
                <c:pt idx="18">
                  <c:v>0.81052609337786496</c:v>
                </c:pt>
                <c:pt idx="19">
                  <c:v>0.80333532249168305</c:v>
                </c:pt>
                <c:pt idx="20">
                  <c:v>0.79600496285681299</c:v>
                </c:pt>
                <c:pt idx="21">
                  <c:v>0.78845254401267773</c:v>
                </c:pt>
                <c:pt idx="22">
                  <c:v>0.78068586140565799</c:v>
                </c:pt>
                <c:pt idx="23">
                  <c:v>0.77274812576848106</c:v>
                </c:pt>
                <c:pt idx="24">
                  <c:v>0.76468074586028401</c:v>
                </c:pt>
                <c:pt idx="25">
                  <c:v>0.75652249340686994</c:v>
                </c:pt>
                <c:pt idx="26">
                  <c:v>0.74830931905584608</c:v>
                </c:pt>
                <c:pt idx="27">
                  <c:v>0.74007113491034104</c:v>
                </c:pt>
                <c:pt idx="28">
                  <c:v>0.73182654370905897</c:v>
                </c:pt>
                <c:pt idx="29">
                  <c:v>0.72357761646107921</c:v>
                </c:pt>
                <c:pt idx="30">
                  <c:v>0.71532862337012115</c:v>
                </c:pt>
                <c:pt idx="31">
                  <c:v>0.70710738802120787</c:v>
                </c:pt>
                <c:pt idx="32">
                  <c:v>0.69895397164760997</c:v>
                </c:pt>
                <c:pt idx="33">
                  <c:v>0.69090658476928291</c:v>
                </c:pt>
                <c:pt idx="34">
                  <c:v>0.68300044860692699</c:v>
                </c:pt>
                <c:pt idx="35">
                  <c:v>0.67526827958097413</c:v>
                </c:pt>
                <c:pt idx="36">
                  <c:v>0.66773851033614806</c:v>
                </c:pt>
                <c:pt idx="37">
                  <c:v>0.66043474371317912</c:v>
                </c:pt>
                <c:pt idx="38">
                  <c:v>0.65337743936875314</c:v>
                </c:pt>
                <c:pt idx="39">
                  <c:v>0.64658551685109711</c:v>
                </c:pt>
                <c:pt idx="40">
                  <c:v>0.64007617558860508</c:v>
                </c:pt>
                <c:pt idx="41">
                  <c:v>0.63386302822991702</c:v>
                </c:pt>
                <c:pt idx="42">
                  <c:v>0.62795360026046809</c:v>
                </c:pt>
                <c:pt idx="43">
                  <c:v>0.62234737516022798</c:v>
                </c:pt>
                <c:pt idx="44">
                  <c:v>0.61703515021818622</c:v>
                </c:pt>
                <c:pt idx="45">
                  <c:v>0.61199979841910823</c:v>
                </c:pt>
                <c:pt idx="46">
                  <c:v>0.6072180550322589</c:v>
                </c:pt>
                <c:pt idx="47">
                  <c:v>0.60266277785457711</c:v>
                </c:pt>
                <c:pt idx="48">
                  <c:v>0.59830482347395997</c:v>
                </c:pt>
                <c:pt idx="49">
                  <c:v>0.5941130099978158</c:v>
                </c:pt>
                <c:pt idx="50">
                  <c:v>0.59005063916463696</c:v>
                </c:pt>
                <c:pt idx="51">
                  <c:v>0.58607094519734981</c:v>
                </c:pt>
                <c:pt idx="52">
                  <c:v>0.58213002483562282</c:v>
                </c:pt>
                <c:pt idx="53">
                  <c:v>0.57825256425802296</c:v>
                </c:pt>
                <c:pt idx="54">
                  <c:v>0.57456699798718092</c:v>
                </c:pt>
                <c:pt idx="55">
                  <c:v>0.57114502603934114</c:v>
                </c:pt>
                <c:pt idx="56">
                  <c:v>0.56793056340024684</c:v>
                </c:pt>
                <c:pt idx="57">
                  <c:v>0.56485455528833295</c:v>
                </c:pt>
                <c:pt idx="58">
                  <c:v>0.56187889088358922</c:v>
                </c:pt>
                <c:pt idx="59">
                  <c:v>0.55898291082238294</c:v>
                </c:pt>
                <c:pt idx="60">
                  <c:v>0.5561517633686901</c:v>
                </c:pt>
                <c:pt idx="61">
                  <c:v>0.55337184173779497</c:v>
                </c:pt>
                <c:pt idx="62">
                  <c:v>0.55063000742842416</c:v>
                </c:pt>
                <c:pt idx="63">
                  <c:v>0.54791604978974373</c:v>
                </c:pt>
                <c:pt idx="64">
                  <c:v>0.54522804977550798</c:v>
                </c:pt>
                <c:pt idx="65">
                  <c:v>0.54257615116369584</c:v>
                </c:pt>
                <c:pt idx="66">
                  <c:v>0.53997751605946809</c:v>
                </c:pt>
                <c:pt idx="67">
                  <c:v>0.53744462392248804</c:v>
                </c:pt>
                <c:pt idx="68">
                  <c:v>0.53497899523853809</c:v>
                </c:pt>
                <c:pt idx="69">
                  <c:v>0.53257365229060605</c:v>
                </c:pt>
                <c:pt idx="70">
                  <c:v>0.53021661120065888</c:v>
                </c:pt>
                <c:pt idx="71">
                  <c:v>0.52789247799653705</c:v>
                </c:pt>
                <c:pt idx="72">
                  <c:v>0.52558674162411489</c:v>
                </c:pt>
                <c:pt idx="73">
                  <c:v>0.52329106533386605</c:v>
                </c:pt>
                <c:pt idx="74">
                  <c:v>0.52100333145437105</c:v>
                </c:pt>
                <c:pt idx="75">
                  <c:v>0.51872444966990905</c:v>
                </c:pt>
                <c:pt idx="76">
                  <c:v>0.51645632207539593</c:v>
                </c:pt>
                <c:pt idx="77">
                  <c:v>0.51420135898136687</c:v>
                </c:pt>
                <c:pt idx="78">
                  <c:v>0.51196241815725585</c:v>
                </c:pt>
                <c:pt idx="79">
                  <c:v>0.50974255843397709</c:v>
                </c:pt>
                <c:pt idx="80">
                  <c:v>0.50754453847133996</c:v>
                </c:pt>
                <c:pt idx="81">
                  <c:v>0.50537022815926191</c:v>
                </c:pt>
                <c:pt idx="82">
                  <c:v>0.50322015300480205</c:v>
                </c:pt>
                <c:pt idx="83">
                  <c:v>0.50109332470961587</c:v>
                </c:pt>
                <c:pt idx="84">
                  <c:v>0.49898738155487515</c:v>
                </c:pt>
                <c:pt idx="85">
                  <c:v>0.49689894787486516</c:v>
                </c:pt>
                <c:pt idx="86">
                  <c:v>0.49482407661825212</c:v>
                </c:pt>
                <c:pt idx="87">
                  <c:v>0.49275866240135002</c:v>
                </c:pt>
                <c:pt idx="88">
                  <c:v>0.49069876758541003</c:v>
                </c:pt>
                <c:pt idx="89">
                  <c:v>0.48864085349216302</c:v>
                </c:pt>
                <c:pt idx="90">
                  <c:v>0.48658193555197404</c:v>
                </c:pt>
                <c:pt idx="91">
                  <c:v>0.48451968597646211</c:v>
                </c:pt>
                <c:pt idx="92">
                  <c:v>0.48245249945570606</c:v>
                </c:pt>
                <c:pt idx="93">
                  <c:v>0.48037952547592405</c:v>
                </c:pt>
                <c:pt idx="94">
                  <c:v>0.4783006617135071</c:v>
                </c:pt>
                <c:pt idx="95">
                  <c:v>0.47621650053949205</c:v>
                </c:pt>
                <c:pt idx="96">
                  <c:v>0.47412822570921903</c:v>
                </c:pt>
                <c:pt idx="97">
                  <c:v>0.47203746573086608</c:v>
                </c:pt>
                <c:pt idx="98">
                  <c:v>0.46994611892605898</c:v>
                </c:pt>
                <c:pt idx="99">
                  <c:v>0.46785616899285809</c:v>
                </c:pt>
              </c:numCache>
            </c:numRef>
          </c:val>
        </c:ser>
        <c:marker val="1"/>
        <c:axId val="98409472"/>
        <c:axId val="98042624"/>
      </c:lineChart>
      <c:catAx>
        <c:axId val="98409472"/>
        <c:scaling>
          <c:orientation val="minMax"/>
        </c:scaling>
        <c:axPos val="b"/>
        <c:numFmt formatCode="General" sourceLinked="1"/>
        <c:majorTickMark val="none"/>
        <c:tickLblPos val="nextTo"/>
        <c:crossAx val="98042624"/>
        <c:crosses val="autoZero"/>
        <c:auto val="1"/>
        <c:lblAlgn val="ctr"/>
        <c:lblOffset val="100"/>
      </c:catAx>
      <c:valAx>
        <c:axId val="980426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98409472"/>
        <c:crosses val="autoZero"/>
        <c:crossBetween val="between"/>
      </c:valAx>
    </c:plotArea>
    <c:legend>
      <c:legendPos val="b"/>
    </c:legend>
    <c:plotVisOnly val="1"/>
  </c:chart>
  <c:txPr>
    <a:bodyPr/>
    <a:lstStyle/>
    <a:p>
      <a:pPr>
        <a:defRPr sz="1800"/>
      </a:pPr>
      <a:endParaRPr lang="el-G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l-GR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Greedy learning</a:t>
            </a:r>
            <a:endParaRPr lang="el-GR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Φύλλο1!$B$1</c:f>
              <c:strCache>
                <c:ptCount val="1"/>
                <c:pt idx="0">
                  <c:v>1sr RBM</c:v>
                </c:pt>
              </c:strCache>
            </c:strRef>
          </c:tx>
          <c:marker>
            <c:symbol val="none"/>
          </c:marker>
          <c:cat>
            <c:numRef>
              <c:f>Φύλλο1!$A$2:$A$1001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Φύλλο1!$B$2:$B$1001</c:f>
              <c:numCache>
                <c:formatCode>General</c:formatCode>
                <c:ptCount val="1000"/>
                <c:pt idx="0">
                  <c:v>8.7966435900943498</c:v>
                </c:pt>
                <c:pt idx="1">
                  <c:v>6.8223514318113203</c:v>
                </c:pt>
                <c:pt idx="2">
                  <c:v>6.6000360670679186</c:v>
                </c:pt>
                <c:pt idx="3">
                  <c:v>6.4034415531891105</c:v>
                </c:pt>
                <c:pt idx="4">
                  <c:v>6.261952120682861</c:v>
                </c:pt>
                <c:pt idx="5">
                  <c:v>6.2155466773581791</c:v>
                </c:pt>
                <c:pt idx="6">
                  <c:v>6.1773454495730897</c:v>
                </c:pt>
                <c:pt idx="7">
                  <c:v>6.0982656069446808</c:v>
                </c:pt>
                <c:pt idx="8">
                  <c:v>6.0391588250843409</c:v>
                </c:pt>
                <c:pt idx="9">
                  <c:v>6.0404953357943709</c:v>
                </c:pt>
                <c:pt idx="10">
                  <c:v>6.0239382846856095</c:v>
                </c:pt>
                <c:pt idx="11">
                  <c:v>5.9494953796916503</c:v>
                </c:pt>
                <c:pt idx="12">
                  <c:v>5.962102125296</c:v>
                </c:pt>
                <c:pt idx="13">
                  <c:v>5.9897490121141921</c:v>
                </c:pt>
                <c:pt idx="14">
                  <c:v>5.9616075415604</c:v>
                </c:pt>
                <c:pt idx="15">
                  <c:v>5.9351792376519796</c:v>
                </c:pt>
                <c:pt idx="16">
                  <c:v>5.8835980699638304</c:v>
                </c:pt>
                <c:pt idx="17">
                  <c:v>5.8737954318814998</c:v>
                </c:pt>
                <c:pt idx="18">
                  <c:v>5.8858250647918497</c:v>
                </c:pt>
                <c:pt idx="19">
                  <c:v>5.8585047170356086</c:v>
                </c:pt>
                <c:pt idx="20">
                  <c:v>5.8295440078569687</c:v>
                </c:pt>
                <c:pt idx="21">
                  <c:v>5.8627771814624099</c:v>
                </c:pt>
                <c:pt idx="22">
                  <c:v>5.861519326542239</c:v>
                </c:pt>
                <c:pt idx="23">
                  <c:v>5.8151690502695095</c:v>
                </c:pt>
                <c:pt idx="24">
                  <c:v>5.8192746373133097</c:v>
                </c:pt>
                <c:pt idx="25">
                  <c:v>5.7897088015207707</c:v>
                </c:pt>
                <c:pt idx="26">
                  <c:v>5.7601908423187291</c:v>
                </c:pt>
                <c:pt idx="27">
                  <c:v>5.7541386580656191</c:v>
                </c:pt>
                <c:pt idx="28">
                  <c:v>5.7387904173910806</c:v>
                </c:pt>
                <c:pt idx="29">
                  <c:v>5.6947989476263086</c:v>
                </c:pt>
                <c:pt idx="30">
                  <c:v>5.7819019627418209</c:v>
                </c:pt>
                <c:pt idx="31">
                  <c:v>5.7063837397943411</c:v>
                </c:pt>
                <c:pt idx="32">
                  <c:v>5.7369126932332408</c:v>
                </c:pt>
                <c:pt idx="33">
                  <c:v>5.7338713858874506</c:v>
                </c:pt>
                <c:pt idx="34">
                  <c:v>5.7416178756692302</c:v>
                </c:pt>
                <c:pt idx="35">
                  <c:v>5.6885251278641498</c:v>
                </c:pt>
                <c:pt idx="36">
                  <c:v>5.652813883281449</c:v>
                </c:pt>
                <c:pt idx="37">
                  <c:v>5.6854698511941706</c:v>
                </c:pt>
                <c:pt idx="38">
                  <c:v>5.7039271691516307</c:v>
                </c:pt>
                <c:pt idx="39">
                  <c:v>5.6798499404262603</c:v>
                </c:pt>
                <c:pt idx="40">
                  <c:v>5.6794401907386414</c:v>
                </c:pt>
                <c:pt idx="41">
                  <c:v>5.6809438732466395</c:v>
                </c:pt>
                <c:pt idx="42">
                  <c:v>5.6510678162572789</c:v>
                </c:pt>
                <c:pt idx="43">
                  <c:v>5.6302834079355799</c:v>
                </c:pt>
                <c:pt idx="44">
                  <c:v>5.6763127947050309</c:v>
                </c:pt>
                <c:pt idx="45">
                  <c:v>5.6373515239013603</c:v>
                </c:pt>
                <c:pt idx="46">
                  <c:v>5.6355569160181789</c:v>
                </c:pt>
                <c:pt idx="47">
                  <c:v>5.6793807635571198</c:v>
                </c:pt>
                <c:pt idx="48">
                  <c:v>5.6478200409951693</c:v>
                </c:pt>
                <c:pt idx="49">
                  <c:v>5.6318867218160396</c:v>
                </c:pt>
                <c:pt idx="50">
                  <c:v>5.6543294737302796</c:v>
                </c:pt>
                <c:pt idx="51">
                  <c:v>5.6424074903031807</c:v>
                </c:pt>
                <c:pt idx="52">
                  <c:v>5.603802806821359</c:v>
                </c:pt>
                <c:pt idx="53">
                  <c:v>5.6514524643904798</c:v>
                </c:pt>
                <c:pt idx="54">
                  <c:v>5.6494461676769694</c:v>
                </c:pt>
                <c:pt idx="55">
                  <c:v>5.6538852756569877</c:v>
                </c:pt>
                <c:pt idx="56">
                  <c:v>5.6823093269498397</c:v>
                </c:pt>
                <c:pt idx="57">
                  <c:v>5.5986727302071211</c:v>
                </c:pt>
                <c:pt idx="58">
                  <c:v>5.63192950777057</c:v>
                </c:pt>
                <c:pt idx="59">
                  <c:v>5.6324690608018502</c:v>
                </c:pt>
                <c:pt idx="60">
                  <c:v>5.6282283201425303</c:v>
                </c:pt>
                <c:pt idx="61">
                  <c:v>5.6080550307314692</c:v>
                </c:pt>
                <c:pt idx="62">
                  <c:v>5.5561723960382796</c:v>
                </c:pt>
                <c:pt idx="63">
                  <c:v>5.5838472732342996</c:v>
                </c:pt>
                <c:pt idx="64">
                  <c:v>5.6143734585843994</c:v>
                </c:pt>
                <c:pt idx="65">
                  <c:v>5.5919647018041907</c:v>
                </c:pt>
                <c:pt idx="66">
                  <c:v>5.5812862788771795</c:v>
                </c:pt>
                <c:pt idx="67">
                  <c:v>5.6423856144402693</c:v>
                </c:pt>
                <c:pt idx="68">
                  <c:v>5.5603977147845507</c:v>
                </c:pt>
                <c:pt idx="69">
                  <c:v>5.624405966729757</c:v>
                </c:pt>
                <c:pt idx="70">
                  <c:v>5.6062108825957093</c:v>
                </c:pt>
                <c:pt idx="71">
                  <c:v>5.5754651570786002</c:v>
                </c:pt>
                <c:pt idx="72">
                  <c:v>5.5869451442446811</c:v>
                </c:pt>
                <c:pt idx="73">
                  <c:v>5.6066648201395397</c:v>
                </c:pt>
                <c:pt idx="74">
                  <c:v>5.5797195331123808</c:v>
                </c:pt>
                <c:pt idx="75">
                  <c:v>5.6569195636262783</c:v>
                </c:pt>
                <c:pt idx="76">
                  <c:v>5.6360343541864388</c:v>
                </c:pt>
                <c:pt idx="77">
                  <c:v>5.5844373087450485</c:v>
                </c:pt>
                <c:pt idx="78">
                  <c:v>5.5803162048731307</c:v>
                </c:pt>
                <c:pt idx="79">
                  <c:v>5.614557548591808</c:v>
                </c:pt>
                <c:pt idx="80">
                  <c:v>5.5903004716125002</c:v>
                </c:pt>
                <c:pt idx="81">
                  <c:v>5.5679252272434683</c:v>
                </c:pt>
                <c:pt idx="82">
                  <c:v>5.5991831451046714</c:v>
                </c:pt>
                <c:pt idx="83">
                  <c:v>5.6381442563732085</c:v>
                </c:pt>
                <c:pt idx="84">
                  <c:v>5.5898140690108296</c:v>
                </c:pt>
                <c:pt idx="85">
                  <c:v>5.5764346891550094</c:v>
                </c:pt>
                <c:pt idx="86">
                  <c:v>5.5698513686789486</c:v>
                </c:pt>
                <c:pt idx="87">
                  <c:v>5.5682223826043513</c:v>
                </c:pt>
                <c:pt idx="88">
                  <c:v>5.5677821529541305</c:v>
                </c:pt>
                <c:pt idx="89">
                  <c:v>5.5512529922181608</c:v>
                </c:pt>
                <c:pt idx="90">
                  <c:v>5.5983791866482502</c:v>
                </c:pt>
                <c:pt idx="91">
                  <c:v>5.569355939774999</c:v>
                </c:pt>
                <c:pt idx="92">
                  <c:v>5.5697823890640406</c:v>
                </c:pt>
                <c:pt idx="93">
                  <c:v>5.5907816584593588</c:v>
                </c:pt>
                <c:pt idx="94">
                  <c:v>5.5447293999638312</c:v>
                </c:pt>
                <c:pt idx="95">
                  <c:v>5.5934004639911405</c:v>
                </c:pt>
                <c:pt idx="96">
                  <c:v>5.5434135975755394</c:v>
                </c:pt>
                <c:pt idx="97">
                  <c:v>5.5466242910112404</c:v>
                </c:pt>
                <c:pt idx="98">
                  <c:v>5.5406890644840612</c:v>
                </c:pt>
                <c:pt idx="99">
                  <c:v>5.5626067700444795</c:v>
                </c:pt>
                <c:pt idx="100">
                  <c:v>5.5381245741954581</c:v>
                </c:pt>
                <c:pt idx="101">
                  <c:v>5.5459646337432895</c:v>
                </c:pt>
                <c:pt idx="102">
                  <c:v>5.5275445868034581</c:v>
                </c:pt>
                <c:pt idx="103">
                  <c:v>5.5517230372094</c:v>
                </c:pt>
                <c:pt idx="104">
                  <c:v>5.4885876425489091</c:v>
                </c:pt>
                <c:pt idx="105">
                  <c:v>5.5747548569820191</c:v>
                </c:pt>
                <c:pt idx="106">
                  <c:v>5.48793079108819</c:v>
                </c:pt>
                <c:pt idx="107">
                  <c:v>5.556283168522361</c:v>
                </c:pt>
                <c:pt idx="108">
                  <c:v>5.5293075895297301</c:v>
                </c:pt>
                <c:pt idx="109">
                  <c:v>5.4980243438031904</c:v>
                </c:pt>
                <c:pt idx="110">
                  <c:v>5.512518566033088</c:v>
                </c:pt>
                <c:pt idx="111">
                  <c:v>5.5334830861735504</c:v>
                </c:pt>
                <c:pt idx="112">
                  <c:v>5.4557925601953894</c:v>
                </c:pt>
                <c:pt idx="113">
                  <c:v>5.5597663146992709</c:v>
                </c:pt>
                <c:pt idx="114">
                  <c:v>5.54209531447201</c:v>
                </c:pt>
                <c:pt idx="115">
                  <c:v>5.5259129755600487</c:v>
                </c:pt>
                <c:pt idx="116">
                  <c:v>5.4853091344157008</c:v>
                </c:pt>
                <c:pt idx="117">
                  <c:v>5.525064880002299</c:v>
                </c:pt>
                <c:pt idx="118">
                  <c:v>5.4821396143805705</c:v>
                </c:pt>
                <c:pt idx="119">
                  <c:v>5.4649979998056493</c:v>
                </c:pt>
                <c:pt idx="120">
                  <c:v>5.5487558224104188</c:v>
                </c:pt>
                <c:pt idx="121">
                  <c:v>5.475390279732161</c:v>
                </c:pt>
                <c:pt idx="122">
                  <c:v>5.4556716268690097</c:v>
                </c:pt>
                <c:pt idx="123">
                  <c:v>5.54919621542198</c:v>
                </c:pt>
                <c:pt idx="124">
                  <c:v>5.4960646857256013</c:v>
                </c:pt>
                <c:pt idx="125">
                  <c:v>5.4767219060821217</c:v>
                </c:pt>
                <c:pt idx="126">
                  <c:v>5.52024322945151</c:v>
                </c:pt>
                <c:pt idx="127">
                  <c:v>5.5026979778287588</c:v>
                </c:pt>
                <c:pt idx="128">
                  <c:v>5.4651696620170798</c:v>
                </c:pt>
                <c:pt idx="129">
                  <c:v>5.4433432997547317</c:v>
                </c:pt>
                <c:pt idx="130">
                  <c:v>5.5183047920200705</c:v>
                </c:pt>
                <c:pt idx="131">
                  <c:v>5.4638822652392491</c:v>
                </c:pt>
                <c:pt idx="132">
                  <c:v>5.4959350258738899</c:v>
                </c:pt>
                <c:pt idx="133">
                  <c:v>5.4665709055487701</c:v>
                </c:pt>
                <c:pt idx="134">
                  <c:v>5.4406470537070613</c:v>
                </c:pt>
                <c:pt idx="135">
                  <c:v>5.4288775342301197</c:v>
                </c:pt>
                <c:pt idx="136">
                  <c:v>5.4094260369742999</c:v>
                </c:pt>
                <c:pt idx="137">
                  <c:v>5.4285234931688811</c:v>
                </c:pt>
                <c:pt idx="138">
                  <c:v>5.4499650667822896</c:v>
                </c:pt>
                <c:pt idx="139">
                  <c:v>5.451761173444102</c:v>
                </c:pt>
                <c:pt idx="140">
                  <c:v>5.4485998417768</c:v>
                </c:pt>
                <c:pt idx="141">
                  <c:v>5.4639550833353203</c:v>
                </c:pt>
                <c:pt idx="142">
                  <c:v>5.4473186141774699</c:v>
                </c:pt>
                <c:pt idx="143">
                  <c:v>5.4513879582676896</c:v>
                </c:pt>
                <c:pt idx="144">
                  <c:v>5.456144658175929</c:v>
                </c:pt>
                <c:pt idx="145">
                  <c:v>5.4667908967560299</c:v>
                </c:pt>
                <c:pt idx="146">
                  <c:v>5.36726874894552</c:v>
                </c:pt>
                <c:pt idx="147">
                  <c:v>5.42475628529587</c:v>
                </c:pt>
                <c:pt idx="148">
                  <c:v>5.4349292764531993</c:v>
                </c:pt>
                <c:pt idx="149">
                  <c:v>5.428628740062531</c:v>
                </c:pt>
                <c:pt idx="150">
                  <c:v>5.4320680521594609</c:v>
                </c:pt>
                <c:pt idx="151">
                  <c:v>5.4106664079608011</c:v>
                </c:pt>
                <c:pt idx="152">
                  <c:v>5.4556438782688099</c:v>
                </c:pt>
                <c:pt idx="153">
                  <c:v>5.3981200657111801</c:v>
                </c:pt>
                <c:pt idx="154">
                  <c:v>5.3864173106811402</c:v>
                </c:pt>
                <c:pt idx="155">
                  <c:v>5.4456974888929013</c:v>
                </c:pt>
                <c:pt idx="156">
                  <c:v>5.4758903118312103</c:v>
                </c:pt>
                <c:pt idx="157">
                  <c:v>5.3883442930268499</c:v>
                </c:pt>
                <c:pt idx="158">
                  <c:v>5.3743957438566499</c:v>
                </c:pt>
                <c:pt idx="159">
                  <c:v>5.4104514036002005</c:v>
                </c:pt>
                <c:pt idx="160">
                  <c:v>5.4111670388218807</c:v>
                </c:pt>
                <c:pt idx="161">
                  <c:v>5.4030182486022094</c:v>
                </c:pt>
                <c:pt idx="162">
                  <c:v>5.4230063761654685</c:v>
                </c:pt>
                <c:pt idx="163">
                  <c:v>5.3759629094824302</c:v>
                </c:pt>
                <c:pt idx="164">
                  <c:v>5.4003614027760607</c:v>
                </c:pt>
                <c:pt idx="165">
                  <c:v>5.3484556028689587</c:v>
                </c:pt>
                <c:pt idx="166">
                  <c:v>5.3790838891643711</c:v>
                </c:pt>
                <c:pt idx="167">
                  <c:v>5.3697716951098613</c:v>
                </c:pt>
                <c:pt idx="168">
                  <c:v>5.3933584624621904</c:v>
                </c:pt>
                <c:pt idx="169">
                  <c:v>5.3355916219273496</c:v>
                </c:pt>
                <c:pt idx="170">
                  <c:v>5.3753311935215313</c:v>
                </c:pt>
                <c:pt idx="171">
                  <c:v>5.4059200386061201</c:v>
                </c:pt>
                <c:pt idx="172">
                  <c:v>5.4369968435388598</c:v>
                </c:pt>
                <c:pt idx="173">
                  <c:v>5.3260544333049697</c:v>
                </c:pt>
                <c:pt idx="174">
                  <c:v>5.3567380568524987</c:v>
                </c:pt>
                <c:pt idx="175">
                  <c:v>5.3737867943090611</c:v>
                </c:pt>
                <c:pt idx="176">
                  <c:v>5.415546437118409</c:v>
                </c:pt>
                <c:pt idx="177">
                  <c:v>5.3504388118777086</c:v>
                </c:pt>
                <c:pt idx="178">
                  <c:v>5.36634713765008</c:v>
                </c:pt>
                <c:pt idx="179">
                  <c:v>5.3789362633325695</c:v>
                </c:pt>
                <c:pt idx="180">
                  <c:v>5.4027229592383099</c:v>
                </c:pt>
                <c:pt idx="181">
                  <c:v>5.3953285185979887</c:v>
                </c:pt>
                <c:pt idx="182">
                  <c:v>5.3179981996155892</c:v>
                </c:pt>
                <c:pt idx="183">
                  <c:v>5.3831996200616308</c:v>
                </c:pt>
                <c:pt idx="184">
                  <c:v>5.3776054472677295</c:v>
                </c:pt>
                <c:pt idx="185">
                  <c:v>5.3322101617761604</c:v>
                </c:pt>
                <c:pt idx="186">
                  <c:v>5.347905426181689</c:v>
                </c:pt>
                <c:pt idx="187">
                  <c:v>5.3360563787522794</c:v>
                </c:pt>
                <c:pt idx="188">
                  <c:v>5.3780349807890202</c:v>
                </c:pt>
                <c:pt idx="189">
                  <c:v>5.3881324954536218</c:v>
                </c:pt>
                <c:pt idx="190">
                  <c:v>5.40093242296585</c:v>
                </c:pt>
                <c:pt idx="191">
                  <c:v>5.3592423326574705</c:v>
                </c:pt>
                <c:pt idx="192">
                  <c:v>5.3526780380926597</c:v>
                </c:pt>
                <c:pt idx="193">
                  <c:v>5.3706456255881507</c:v>
                </c:pt>
                <c:pt idx="194">
                  <c:v>5.3677632400595892</c:v>
                </c:pt>
                <c:pt idx="195">
                  <c:v>5.3348708735976693</c:v>
                </c:pt>
                <c:pt idx="196">
                  <c:v>5.3351796659986004</c:v>
                </c:pt>
                <c:pt idx="197">
                  <c:v>5.3286585479011892</c:v>
                </c:pt>
                <c:pt idx="198">
                  <c:v>5.3418034815572311</c:v>
                </c:pt>
                <c:pt idx="199">
                  <c:v>5.3392790977959708</c:v>
                </c:pt>
                <c:pt idx="200">
                  <c:v>5.420669599263551</c:v>
                </c:pt>
                <c:pt idx="201">
                  <c:v>5.34264594241405</c:v>
                </c:pt>
                <c:pt idx="202">
                  <c:v>5.3251695877030798</c:v>
                </c:pt>
                <c:pt idx="203">
                  <c:v>5.36601234416396</c:v>
                </c:pt>
                <c:pt idx="204">
                  <c:v>5.3619038300820794</c:v>
                </c:pt>
                <c:pt idx="205">
                  <c:v>5.2856180151120711</c:v>
                </c:pt>
                <c:pt idx="206">
                  <c:v>5.2864886545900402</c:v>
                </c:pt>
                <c:pt idx="207">
                  <c:v>5.3536822056972602</c:v>
                </c:pt>
                <c:pt idx="208">
                  <c:v>5.3132690405387502</c:v>
                </c:pt>
                <c:pt idx="209">
                  <c:v>5.291055360351999</c:v>
                </c:pt>
                <c:pt idx="210">
                  <c:v>5.3142912864367791</c:v>
                </c:pt>
                <c:pt idx="211">
                  <c:v>5.3450776271872087</c:v>
                </c:pt>
                <c:pt idx="212">
                  <c:v>5.3347907539502204</c:v>
                </c:pt>
                <c:pt idx="213">
                  <c:v>5.323395930898319</c:v>
                </c:pt>
                <c:pt idx="214">
                  <c:v>5.2908928207114094</c:v>
                </c:pt>
                <c:pt idx="215">
                  <c:v>5.3036093056046916</c:v>
                </c:pt>
                <c:pt idx="216">
                  <c:v>5.3056160801133405</c:v>
                </c:pt>
                <c:pt idx="217">
                  <c:v>5.3656833420838996</c:v>
                </c:pt>
                <c:pt idx="218">
                  <c:v>5.3152721861708505</c:v>
                </c:pt>
                <c:pt idx="219">
                  <c:v>5.2748867040305898</c:v>
                </c:pt>
                <c:pt idx="220">
                  <c:v>5.2770823699534191</c:v>
                </c:pt>
                <c:pt idx="221">
                  <c:v>5.3191929049349005</c:v>
                </c:pt>
                <c:pt idx="222">
                  <c:v>5.2417532870469898</c:v>
                </c:pt>
                <c:pt idx="223">
                  <c:v>5.2820461572303898</c:v>
                </c:pt>
                <c:pt idx="224">
                  <c:v>5.2971575983593189</c:v>
                </c:pt>
                <c:pt idx="225">
                  <c:v>5.30358941335124</c:v>
                </c:pt>
                <c:pt idx="226">
                  <c:v>5.3022710703996898</c:v>
                </c:pt>
                <c:pt idx="227">
                  <c:v>5.2692376297953896</c:v>
                </c:pt>
                <c:pt idx="228">
                  <c:v>5.2578362802889886</c:v>
                </c:pt>
                <c:pt idx="229">
                  <c:v>5.2998494873950408</c:v>
                </c:pt>
                <c:pt idx="230">
                  <c:v>5.3170983475527391</c:v>
                </c:pt>
                <c:pt idx="231">
                  <c:v>5.3160726135145211</c:v>
                </c:pt>
                <c:pt idx="232">
                  <c:v>5.3007609135115903</c:v>
                </c:pt>
                <c:pt idx="233">
                  <c:v>5.270872475981971</c:v>
                </c:pt>
                <c:pt idx="234">
                  <c:v>5.3083825481958788</c:v>
                </c:pt>
                <c:pt idx="235">
                  <c:v>5.3128966245693094</c:v>
                </c:pt>
                <c:pt idx="236">
                  <c:v>5.2713693288977508</c:v>
                </c:pt>
                <c:pt idx="237">
                  <c:v>5.2815841938758705</c:v>
                </c:pt>
                <c:pt idx="238">
                  <c:v>5.2557013644258301</c:v>
                </c:pt>
                <c:pt idx="239">
                  <c:v>5.2806564746797102</c:v>
                </c:pt>
                <c:pt idx="240">
                  <c:v>5.2963321936930914</c:v>
                </c:pt>
                <c:pt idx="241">
                  <c:v>5.3022313055753401</c:v>
                </c:pt>
                <c:pt idx="242">
                  <c:v>5.28780223511703</c:v>
                </c:pt>
                <c:pt idx="243">
                  <c:v>5.2983235596830198</c:v>
                </c:pt>
                <c:pt idx="244">
                  <c:v>5.253026721911521</c:v>
                </c:pt>
                <c:pt idx="245">
                  <c:v>5.3154223635435098</c:v>
                </c:pt>
                <c:pt idx="246">
                  <c:v>5.2808758713156889</c:v>
                </c:pt>
                <c:pt idx="247">
                  <c:v>5.2685382016675391</c:v>
                </c:pt>
                <c:pt idx="248">
                  <c:v>5.2696597638353611</c:v>
                </c:pt>
                <c:pt idx="249">
                  <c:v>5.3117012356321105</c:v>
                </c:pt>
                <c:pt idx="250">
                  <c:v>5.2900455457755795</c:v>
                </c:pt>
                <c:pt idx="251">
                  <c:v>5.2659626440295604</c:v>
                </c:pt>
                <c:pt idx="252">
                  <c:v>5.2725970441434997</c:v>
                </c:pt>
                <c:pt idx="253">
                  <c:v>5.30470783965416</c:v>
                </c:pt>
                <c:pt idx="254">
                  <c:v>5.2827594816977905</c:v>
                </c:pt>
                <c:pt idx="255">
                  <c:v>5.2338617486739007</c:v>
                </c:pt>
                <c:pt idx="256">
                  <c:v>5.22912963675439</c:v>
                </c:pt>
                <c:pt idx="257">
                  <c:v>5.2509411913857704</c:v>
                </c:pt>
                <c:pt idx="258">
                  <c:v>5.2632700174482396</c:v>
                </c:pt>
                <c:pt idx="259">
                  <c:v>5.2609445316576986</c:v>
                </c:pt>
                <c:pt idx="260">
                  <c:v>5.2540065393739086</c:v>
                </c:pt>
                <c:pt idx="261">
                  <c:v>5.278448045689041</c:v>
                </c:pt>
                <c:pt idx="262">
                  <c:v>5.2649346361607279</c:v>
                </c:pt>
                <c:pt idx="263">
                  <c:v>5.2771985927401612</c:v>
                </c:pt>
                <c:pt idx="264">
                  <c:v>5.2706273995040513</c:v>
                </c:pt>
                <c:pt idx="265">
                  <c:v>5.2732032551812109</c:v>
                </c:pt>
                <c:pt idx="266">
                  <c:v>5.2362693242614622</c:v>
                </c:pt>
                <c:pt idx="267">
                  <c:v>5.2399173903610805</c:v>
                </c:pt>
                <c:pt idx="268">
                  <c:v>5.29286728606872</c:v>
                </c:pt>
                <c:pt idx="269">
                  <c:v>5.2265789415179595</c:v>
                </c:pt>
                <c:pt idx="270">
                  <c:v>5.2423822343675299</c:v>
                </c:pt>
                <c:pt idx="271">
                  <c:v>5.2561680679436611</c:v>
                </c:pt>
                <c:pt idx="272">
                  <c:v>5.24219398754785</c:v>
                </c:pt>
                <c:pt idx="273">
                  <c:v>5.2470226501022701</c:v>
                </c:pt>
                <c:pt idx="274">
                  <c:v>5.2794650615907104</c:v>
                </c:pt>
                <c:pt idx="275">
                  <c:v>5.2198512230670095</c:v>
                </c:pt>
                <c:pt idx="276">
                  <c:v>5.2605827966430496</c:v>
                </c:pt>
                <c:pt idx="277">
                  <c:v>5.2567138973308802</c:v>
                </c:pt>
                <c:pt idx="278">
                  <c:v>5.2679579138504193</c:v>
                </c:pt>
                <c:pt idx="279">
                  <c:v>5.2849075444470888</c:v>
                </c:pt>
                <c:pt idx="280">
                  <c:v>5.2541344569236488</c:v>
                </c:pt>
                <c:pt idx="281">
                  <c:v>5.1958653449718701</c:v>
                </c:pt>
                <c:pt idx="282">
                  <c:v>5.2820582255273099</c:v>
                </c:pt>
                <c:pt idx="283">
                  <c:v>5.2632487254849112</c:v>
                </c:pt>
                <c:pt idx="284">
                  <c:v>5.1798438444438508</c:v>
                </c:pt>
                <c:pt idx="285">
                  <c:v>5.2487528046540612</c:v>
                </c:pt>
                <c:pt idx="286">
                  <c:v>5.2388224579966503</c:v>
                </c:pt>
                <c:pt idx="287">
                  <c:v>5.18844203786281</c:v>
                </c:pt>
                <c:pt idx="288">
                  <c:v>5.204936214028379</c:v>
                </c:pt>
                <c:pt idx="289">
                  <c:v>5.2648013513088792</c:v>
                </c:pt>
                <c:pt idx="290">
                  <c:v>5.245572700749821</c:v>
                </c:pt>
                <c:pt idx="291">
                  <c:v>5.2721168084019387</c:v>
                </c:pt>
                <c:pt idx="292">
                  <c:v>5.2395099449715312</c:v>
                </c:pt>
                <c:pt idx="293">
                  <c:v>5.2255121186582887</c:v>
                </c:pt>
                <c:pt idx="294">
                  <c:v>5.2251453849397604</c:v>
                </c:pt>
                <c:pt idx="295">
                  <c:v>5.1688779670717082</c:v>
                </c:pt>
                <c:pt idx="296">
                  <c:v>5.2371650525732401</c:v>
                </c:pt>
                <c:pt idx="297">
                  <c:v>5.2182531447646516</c:v>
                </c:pt>
                <c:pt idx="298">
                  <c:v>5.239656713923142</c:v>
                </c:pt>
                <c:pt idx="299">
                  <c:v>5.2759837807158103</c:v>
                </c:pt>
                <c:pt idx="300">
                  <c:v>5.2252113215026901</c:v>
                </c:pt>
                <c:pt idx="301">
                  <c:v>5.278975198891561</c:v>
                </c:pt>
                <c:pt idx="302">
                  <c:v>5.226270422442691</c:v>
                </c:pt>
                <c:pt idx="303">
                  <c:v>5.2421109501278691</c:v>
                </c:pt>
                <c:pt idx="304">
                  <c:v>5.2085505600092086</c:v>
                </c:pt>
                <c:pt idx="305">
                  <c:v>5.1631325612900882</c:v>
                </c:pt>
                <c:pt idx="306">
                  <c:v>5.2673977694914491</c:v>
                </c:pt>
                <c:pt idx="307">
                  <c:v>5.1885996089978397</c:v>
                </c:pt>
                <c:pt idx="308">
                  <c:v>5.2017989054129012</c:v>
                </c:pt>
                <c:pt idx="309">
                  <c:v>5.2068633320963107</c:v>
                </c:pt>
                <c:pt idx="310">
                  <c:v>5.1866212399215001</c:v>
                </c:pt>
                <c:pt idx="311">
                  <c:v>5.2037350173304793</c:v>
                </c:pt>
                <c:pt idx="312">
                  <c:v>5.2020603621555894</c:v>
                </c:pt>
                <c:pt idx="313">
                  <c:v>5.1823448337364981</c:v>
                </c:pt>
                <c:pt idx="314">
                  <c:v>5.2171454045636505</c:v>
                </c:pt>
                <c:pt idx="315">
                  <c:v>5.1814602724774588</c:v>
                </c:pt>
                <c:pt idx="316">
                  <c:v>5.2193066894545108</c:v>
                </c:pt>
                <c:pt idx="317">
                  <c:v>5.1955304238550291</c:v>
                </c:pt>
                <c:pt idx="318">
                  <c:v>5.1767453005285997</c:v>
                </c:pt>
                <c:pt idx="319">
                  <c:v>5.2656818422243994</c:v>
                </c:pt>
                <c:pt idx="320">
                  <c:v>5.1885244007069087</c:v>
                </c:pt>
                <c:pt idx="321">
                  <c:v>5.204682094416361</c:v>
                </c:pt>
                <c:pt idx="322">
                  <c:v>5.1932294064195803</c:v>
                </c:pt>
                <c:pt idx="323">
                  <c:v>5.2156615900459498</c:v>
                </c:pt>
                <c:pt idx="324">
                  <c:v>5.1777633279074298</c:v>
                </c:pt>
                <c:pt idx="325">
                  <c:v>5.1767839957534809</c:v>
                </c:pt>
                <c:pt idx="326">
                  <c:v>5.2628815423015292</c:v>
                </c:pt>
                <c:pt idx="327">
                  <c:v>5.1816267842839618</c:v>
                </c:pt>
                <c:pt idx="328">
                  <c:v>5.1789982901935403</c:v>
                </c:pt>
                <c:pt idx="329">
                  <c:v>5.1754751240234897</c:v>
                </c:pt>
                <c:pt idx="330">
                  <c:v>5.1987861412326897</c:v>
                </c:pt>
                <c:pt idx="331">
                  <c:v>5.2146568394724486</c:v>
                </c:pt>
                <c:pt idx="332">
                  <c:v>5.1702781398622806</c:v>
                </c:pt>
                <c:pt idx="333">
                  <c:v>5.2209029771287581</c:v>
                </c:pt>
                <c:pt idx="334">
                  <c:v>5.1826251437171003</c:v>
                </c:pt>
                <c:pt idx="335">
                  <c:v>5.1908986162142492</c:v>
                </c:pt>
                <c:pt idx="336">
                  <c:v>5.1299003134257593</c:v>
                </c:pt>
                <c:pt idx="337">
                  <c:v>5.2359037538148412</c:v>
                </c:pt>
                <c:pt idx="338">
                  <c:v>5.1988191948034501</c:v>
                </c:pt>
                <c:pt idx="339">
                  <c:v>5.1772467072749002</c:v>
                </c:pt>
                <c:pt idx="340">
                  <c:v>5.20342420018663</c:v>
                </c:pt>
                <c:pt idx="341">
                  <c:v>5.2040163613449595</c:v>
                </c:pt>
                <c:pt idx="342">
                  <c:v>5.2387343394384294</c:v>
                </c:pt>
                <c:pt idx="343">
                  <c:v>5.1947023856899399</c:v>
                </c:pt>
                <c:pt idx="344">
                  <c:v>5.1639110213900192</c:v>
                </c:pt>
                <c:pt idx="345">
                  <c:v>5.2536905110787098</c:v>
                </c:pt>
                <c:pt idx="346">
                  <c:v>5.1694932968328402</c:v>
                </c:pt>
                <c:pt idx="347">
                  <c:v>5.1808456626825095</c:v>
                </c:pt>
                <c:pt idx="348">
                  <c:v>5.1920575144561392</c:v>
                </c:pt>
                <c:pt idx="349">
                  <c:v>5.1951276274663787</c:v>
                </c:pt>
                <c:pt idx="350">
                  <c:v>5.1793068462857992</c:v>
                </c:pt>
                <c:pt idx="351">
                  <c:v>5.1235076318967687</c:v>
                </c:pt>
                <c:pt idx="352">
                  <c:v>5.1559287791483888</c:v>
                </c:pt>
                <c:pt idx="353">
                  <c:v>5.1639844496739986</c:v>
                </c:pt>
                <c:pt idx="354">
                  <c:v>5.18301358374051</c:v>
                </c:pt>
                <c:pt idx="355">
                  <c:v>5.1922803649359883</c:v>
                </c:pt>
                <c:pt idx="356">
                  <c:v>5.1749125010560286</c:v>
                </c:pt>
                <c:pt idx="357">
                  <c:v>5.1818904371721004</c:v>
                </c:pt>
                <c:pt idx="358">
                  <c:v>5.1379745874947487</c:v>
                </c:pt>
                <c:pt idx="359">
                  <c:v>5.1934600862400604</c:v>
                </c:pt>
                <c:pt idx="360">
                  <c:v>5.1838355187278387</c:v>
                </c:pt>
                <c:pt idx="361">
                  <c:v>5.1611475506876294</c:v>
                </c:pt>
                <c:pt idx="362">
                  <c:v>5.1642263222489388</c:v>
                </c:pt>
                <c:pt idx="363">
                  <c:v>5.1508674393494793</c:v>
                </c:pt>
                <c:pt idx="364">
                  <c:v>5.1248301037476587</c:v>
                </c:pt>
                <c:pt idx="365">
                  <c:v>5.1736268798105796</c:v>
                </c:pt>
                <c:pt idx="366">
                  <c:v>5.1524352194217684</c:v>
                </c:pt>
                <c:pt idx="367">
                  <c:v>5.1894327403990701</c:v>
                </c:pt>
                <c:pt idx="368">
                  <c:v>5.1399086378355889</c:v>
                </c:pt>
                <c:pt idx="369">
                  <c:v>5.1652004108064595</c:v>
                </c:pt>
                <c:pt idx="370">
                  <c:v>5.1388660986758303</c:v>
                </c:pt>
                <c:pt idx="371">
                  <c:v>5.1580568870749088</c:v>
                </c:pt>
                <c:pt idx="372">
                  <c:v>5.1070716454289595</c:v>
                </c:pt>
                <c:pt idx="373">
                  <c:v>5.1167222209598799</c:v>
                </c:pt>
                <c:pt idx="374">
                  <c:v>5.1428084720913603</c:v>
                </c:pt>
                <c:pt idx="375">
                  <c:v>5.1056568241187188</c:v>
                </c:pt>
                <c:pt idx="376">
                  <c:v>5.1412265392826404</c:v>
                </c:pt>
                <c:pt idx="377">
                  <c:v>5.1206586296273189</c:v>
                </c:pt>
                <c:pt idx="378">
                  <c:v>5.153505373288529</c:v>
                </c:pt>
                <c:pt idx="379">
                  <c:v>5.1505760201663886</c:v>
                </c:pt>
                <c:pt idx="380">
                  <c:v>5.1405234117485499</c:v>
                </c:pt>
                <c:pt idx="381">
                  <c:v>5.1609188341988785</c:v>
                </c:pt>
                <c:pt idx="382">
                  <c:v>5.1516316791293795</c:v>
                </c:pt>
                <c:pt idx="383">
                  <c:v>5.1384002080476696</c:v>
                </c:pt>
                <c:pt idx="384">
                  <c:v>5.1820231232365597</c:v>
                </c:pt>
                <c:pt idx="385">
                  <c:v>5.1359038095394292</c:v>
                </c:pt>
                <c:pt idx="386">
                  <c:v>5.082274327466239</c:v>
                </c:pt>
                <c:pt idx="387">
                  <c:v>5.105031566947968</c:v>
                </c:pt>
                <c:pt idx="388">
                  <c:v>5.1122943518816397</c:v>
                </c:pt>
                <c:pt idx="389">
                  <c:v>5.1585925861380293</c:v>
                </c:pt>
                <c:pt idx="390">
                  <c:v>5.1319191083742801</c:v>
                </c:pt>
                <c:pt idx="391">
                  <c:v>5.1119473894818501</c:v>
                </c:pt>
                <c:pt idx="392">
                  <c:v>5.1511306259840799</c:v>
                </c:pt>
                <c:pt idx="393">
                  <c:v>5.16406938988061</c:v>
                </c:pt>
                <c:pt idx="394">
                  <c:v>5.1735127439249204</c:v>
                </c:pt>
                <c:pt idx="395">
                  <c:v>5.15137277954293</c:v>
                </c:pt>
                <c:pt idx="396">
                  <c:v>5.1405282931876499</c:v>
                </c:pt>
                <c:pt idx="397">
                  <c:v>5.1400997085060096</c:v>
                </c:pt>
                <c:pt idx="398">
                  <c:v>5.149018571284449</c:v>
                </c:pt>
                <c:pt idx="399">
                  <c:v>5.1225236394087386</c:v>
                </c:pt>
                <c:pt idx="400">
                  <c:v>5.1789754346549994</c:v>
                </c:pt>
                <c:pt idx="401">
                  <c:v>5.13654812687294</c:v>
                </c:pt>
                <c:pt idx="402">
                  <c:v>5.102158577183098</c:v>
                </c:pt>
                <c:pt idx="403">
                  <c:v>5.0874928429831101</c:v>
                </c:pt>
                <c:pt idx="404">
                  <c:v>5.1084948259745699</c:v>
                </c:pt>
                <c:pt idx="405">
                  <c:v>5.0881628293296304</c:v>
                </c:pt>
                <c:pt idx="406">
                  <c:v>5.140780149990019</c:v>
                </c:pt>
                <c:pt idx="407">
                  <c:v>5.1542102238389784</c:v>
                </c:pt>
                <c:pt idx="408">
                  <c:v>5.1561971311733599</c:v>
                </c:pt>
                <c:pt idx="409">
                  <c:v>5.1299865261041484</c:v>
                </c:pt>
                <c:pt idx="410">
                  <c:v>5.1552103967816398</c:v>
                </c:pt>
                <c:pt idx="411">
                  <c:v>5.1543313190706392</c:v>
                </c:pt>
                <c:pt idx="412">
                  <c:v>5.1511036158564494</c:v>
                </c:pt>
                <c:pt idx="413">
                  <c:v>5.1118136972917494</c:v>
                </c:pt>
                <c:pt idx="414">
                  <c:v>5.1516971942570207</c:v>
                </c:pt>
                <c:pt idx="415">
                  <c:v>5.1438196061923991</c:v>
                </c:pt>
                <c:pt idx="416">
                  <c:v>5.1356087631099196</c:v>
                </c:pt>
                <c:pt idx="417">
                  <c:v>5.131514804677729</c:v>
                </c:pt>
                <c:pt idx="418">
                  <c:v>5.102182318788798</c:v>
                </c:pt>
                <c:pt idx="419">
                  <c:v>5.1031111627671795</c:v>
                </c:pt>
                <c:pt idx="420">
                  <c:v>5.1000410239488803</c:v>
                </c:pt>
                <c:pt idx="421">
                  <c:v>5.1015194253495499</c:v>
                </c:pt>
                <c:pt idx="422">
                  <c:v>5.0864767814147713</c:v>
                </c:pt>
                <c:pt idx="423">
                  <c:v>5.1939224283264593</c:v>
                </c:pt>
                <c:pt idx="424">
                  <c:v>5.1439120442047699</c:v>
                </c:pt>
                <c:pt idx="425">
                  <c:v>5.1240682022420296</c:v>
                </c:pt>
                <c:pt idx="426">
                  <c:v>5.0915830600122094</c:v>
                </c:pt>
                <c:pt idx="427">
                  <c:v>5.1484979495860088</c:v>
                </c:pt>
                <c:pt idx="428">
                  <c:v>5.1381097608043103</c:v>
                </c:pt>
                <c:pt idx="429">
                  <c:v>5.1351880074216893</c:v>
                </c:pt>
                <c:pt idx="430">
                  <c:v>5.1098234176398805</c:v>
                </c:pt>
                <c:pt idx="431">
                  <c:v>5.137052618043219</c:v>
                </c:pt>
                <c:pt idx="432">
                  <c:v>5.1108330721833894</c:v>
                </c:pt>
                <c:pt idx="433">
                  <c:v>5.1165237384842897</c:v>
                </c:pt>
                <c:pt idx="434">
                  <c:v>5.1273087502130394</c:v>
                </c:pt>
                <c:pt idx="435">
                  <c:v>5.1181123810193094</c:v>
                </c:pt>
                <c:pt idx="436">
                  <c:v>5.1299118607138388</c:v>
                </c:pt>
                <c:pt idx="437">
                  <c:v>5.0788909994605707</c:v>
                </c:pt>
                <c:pt idx="438">
                  <c:v>5.0978409514504195</c:v>
                </c:pt>
                <c:pt idx="439">
                  <c:v>5.1036939084181805</c:v>
                </c:pt>
                <c:pt idx="440">
                  <c:v>5.1361325893447196</c:v>
                </c:pt>
                <c:pt idx="441">
                  <c:v>5.2014298487483499</c:v>
                </c:pt>
                <c:pt idx="442">
                  <c:v>5.1486135455415099</c:v>
                </c:pt>
                <c:pt idx="443">
                  <c:v>5.0470181707584691</c:v>
                </c:pt>
                <c:pt idx="444">
                  <c:v>5.1096675630921204</c:v>
                </c:pt>
                <c:pt idx="445">
                  <c:v>5.1025142534620178</c:v>
                </c:pt>
                <c:pt idx="446">
                  <c:v>5.0856051962995998</c:v>
                </c:pt>
                <c:pt idx="447">
                  <c:v>5.1223530954827101</c:v>
                </c:pt>
                <c:pt idx="448">
                  <c:v>5.0769615973484301</c:v>
                </c:pt>
                <c:pt idx="449">
                  <c:v>5.0774833536569792</c:v>
                </c:pt>
                <c:pt idx="450">
                  <c:v>5.1262523603164087</c:v>
                </c:pt>
                <c:pt idx="451">
                  <c:v>5.1086367644245101</c:v>
                </c:pt>
                <c:pt idx="452">
                  <c:v>5.0894164347231312</c:v>
                </c:pt>
                <c:pt idx="453">
                  <c:v>5.1030099219051603</c:v>
                </c:pt>
                <c:pt idx="454">
                  <c:v>5.1083588020084987</c:v>
                </c:pt>
                <c:pt idx="455">
                  <c:v>5.0727445982096304</c:v>
                </c:pt>
                <c:pt idx="456">
                  <c:v>5.0709438444242503</c:v>
                </c:pt>
                <c:pt idx="457">
                  <c:v>5.1107277826653101</c:v>
                </c:pt>
                <c:pt idx="458">
                  <c:v>5.0722204152106318</c:v>
                </c:pt>
                <c:pt idx="459">
                  <c:v>5.1104499754398898</c:v>
                </c:pt>
                <c:pt idx="460">
                  <c:v>5.076894562825399</c:v>
                </c:pt>
                <c:pt idx="461">
                  <c:v>5.1301300457889587</c:v>
                </c:pt>
                <c:pt idx="462">
                  <c:v>5.1561526562874986</c:v>
                </c:pt>
                <c:pt idx="463">
                  <c:v>5.0524159163466482</c:v>
                </c:pt>
                <c:pt idx="464">
                  <c:v>5.1138775648784991</c:v>
                </c:pt>
                <c:pt idx="465">
                  <c:v>5.0522467732728806</c:v>
                </c:pt>
                <c:pt idx="466">
                  <c:v>5.145466910727519</c:v>
                </c:pt>
                <c:pt idx="467">
                  <c:v>5.1360026026355996</c:v>
                </c:pt>
                <c:pt idx="468">
                  <c:v>5.0944240393717592</c:v>
                </c:pt>
                <c:pt idx="469">
                  <c:v>5.0765805698825988</c:v>
                </c:pt>
                <c:pt idx="470">
                  <c:v>5.1263802963234886</c:v>
                </c:pt>
                <c:pt idx="471">
                  <c:v>5.1247869247766786</c:v>
                </c:pt>
                <c:pt idx="472">
                  <c:v>5.1075237144366898</c:v>
                </c:pt>
                <c:pt idx="473">
                  <c:v>5.0488000115103198</c:v>
                </c:pt>
                <c:pt idx="474">
                  <c:v>5.13000306386673</c:v>
                </c:pt>
                <c:pt idx="475">
                  <c:v>5.0807434791686905</c:v>
                </c:pt>
                <c:pt idx="476">
                  <c:v>5.0959349829005092</c:v>
                </c:pt>
                <c:pt idx="477">
                  <c:v>5.0636827016266501</c:v>
                </c:pt>
                <c:pt idx="478">
                  <c:v>5.0861962627812201</c:v>
                </c:pt>
                <c:pt idx="479">
                  <c:v>5.1126122463863384</c:v>
                </c:pt>
                <c:pt idx="480">
                  <c:v>5.0960547304088095</c:v>
                </c:pt>
                <c:pt idx="481">
                  <c:v>5.08398954482732</c:v>
                </c:pt>
                <c:pt idx="482">
                  <c:v>5.0618036806676407</c:v>
                </c:pt>
                <c:pt idx="483">
                  <c:v>5.0728226622256702</c:v>
                </c:pt>
                <c:pt idx="484">
                  <c:v>5.0580591529369201</c:v>
                </c:pt>
                <c:pt idx="485">
                  <c:v>5.0658223676994991</c:v>
                </c:pt>
                <c:pt idx="486">
                  <c:v>5.09232208743129</c:v>
                </c:pt>
                <c:pt idx="487">
                  <c:v>5.0872559697522988</c:v>
                </c:pt>
                <c:pt idx="488">
                  <c:v>5.053892900525959</c:v>
                </c:pt>
                <c:pt idx="489">
                  <c:v>5.0959448324815888</c:v>
                </c:pt>
                <c:pt idx="490">
                  <c:v>5.0733286021202009</c:v>
                </c:pt>
                <c:pt idx="491">
                  <c:v>5.0841962940963601</c:v>
                </c:pt>
                <c:pt idx="492">
                  <c:v>5.0193199057215807</c:v>
                </c:pt>
                <c:pt idx="493">
                  <c:v>5.080791793716231</c:v>
                </c:pt>
                <c:pt idx="494">
                  <c:v>5.0950013030172796</c:v>
                </c:pt>
                <c:pt idx="495">
                  <c:v>5.0738308843034305</c:v>
                </c:pt>
                <c:pt idx="496">
                  <c:v>5.0799555097505698</c:v>
                </c:pt>
                <c:pt idx="497">
                  <c:v>5.0649016148126895</c:v>
                </c:pt>
                <c:pt idx="498">
                  <c:v>5.0778174955034903</c:v>
                </c:pt>
                <c:pt idx="499">
                  <c:v>5.06346666199211</c:v>
                </c:pt>
                <c:pt idx="500">
                  <c:v>5.0734378830234004</c:v>
                </c:pt>
                <c:pt idx="501">
                  <c:v>5.0466828847904104</c:v>
                </c:pt>
                <c:pt idx="502">
                  <c:v>5.0746026751393503</c:v>
                </c:pt>
                <c:pt idx="503">
                  <c:v>5.0534801300946803</c:v>
                </c:pt>
                <c:pt idx="504">
                  <c:v>5.0528816881100189</c:v>
                </c:pt>
                <c:pt idx="505">
                  <c:v>5.0503351809344306</c:v>
                </c:pt>
                <c:pt idx="506">
                  <c:v>5.0267449057294096</c:v>
                </c:pt>
                <c:pt idx="507">
                  <c:v>5.0287376570238695</c:v>
                </c:pt>
                <c:pt idx="508">
                  <c:v>5.0383355143257695</c:v>
                </c:pt>
                <c:pt idx="509">
                  <c:v>5.0105185472261784</c:v>
                </c:pt>
                <c:pt idx="510">
                  <c:v>5.0419830201141211</c:v>
                </c:pt>
                <c:pt idx="511">
                  <c:v>5.0607195956642501</c:v>
                </c:pt>
                <c:pt idx="512">
                  <c:v>5.0522387809176106</c:v>
                </c:pt>
                <c:pt idx="513">
                  <c:v>5.0037498349116909</c:v>
                </c:pt>
                <c:pt idx="514">
                  <c:v>5.0506645919274096</c:v>
                </c:pt>
                <c:pt idx="515">
                  <c:v>4.9962647956744819</c:v>
                </c:pt>
                <c:pt idx="516">
                  <c:v>5.0121447073992593</c:v>
                </c:pt>
                <c:pt idx="517">
                  <c:v>5.0409893334553493</c:v>
                </c:pt>
                <c:pt idx="518">
                  <c:v>5.025084813737358</c:v>
                </c:pt>
                <c:pt idx="519">
                  <c:v>5.0371200370300695</c:v>
                </c:pt>
                <c:pt idx="520">
                  <c:v>5.0365025434676198</c:v>
                </c:pt>
                <c:pt idx="521">
                  <c:v>5.0593219314444307</c:v>
                </c:pt>
                <c:pt idx="522">
                  <c:v>5.0300379368054484</c:v>
                </c:pt>
                <c:pt idx="523">
                  <c:v>5.080988947116408</c:v>
                </c:pt>
                <c:pt idx="524">
                  <c:v>4.9935825492565389</c:v>
                </c:pt>
                <c:pt idx="525">
                  <c:v>5.0365937234250708</c:v>
                </c:pt>
                <c:pt idx="526">
                  <c:v>5.0509278211449988</c:v>
                </c:pt>
                <c:pt idx="527">
                  <c:v>4.9836046752605707</c:v>
                </c:pt>
                <c:pt idx="528">
                  <c:v>4.9929164351694988</c:v>
                </c:pt>
                <c:pt idx="529">
                  <c:v>5.0608769942640306</c:v>
                </c:pt>
                <c:pt idx="530">
                  <c:v>5.0108603124588704</c:v>
                </c:pt>
                <c:pt idx="531">
                  <c:v>5.0771709316600395</c:v>
                </c:pt>
                <c:pt idx="532">
                  <c:v>5.0574917376836996</c:v>
                </c:pt>
                <c:pt idx="533">
                  <c:v>5.0778279178817396</c:v>
                </c:pt>
                <c:pt idx="534">
                  <c:v>5.0354439816407712</c:v>
                </c:pt>
                <c:pt idx="535">
                  <c:v>5.0298973740928705</c:v>
                </c:pt>
                <c:pt idx="536">
                  <c:v>4.9899210646860599</c:v>
                </c:pt>
                <c:pt idx="537">
                  <c:v>5.0846119246523402</c:v>
                </c:pt>
                <c:pt idx="538">
                  <c:v>5.026595397837359</c:v>
                </c:pt>
                <c:pt idx="539">
                  <c:v>5.0252945238346198</c:v>
                </c:pt>
                <c:pt idx="540">
                  <c:v>5.0359171494029695</c:v>
                </c:pt>
                <c:pt idx="541">
                  <c:v>5.0384055570651087</c:v>
                </c:pt>
                <c:pt idx="542">
                  <c:v>5.061773364272101</c:v>
                </c:pt>
                <c:pt idx="543">
                  <c:v>5.0411114983522598</c:v>
                </c:pt>
                <c:pt idx="544">
                  <c:v>4.991029122649401</c:v>
                </c:pt>
                <c:pt idx="545">
                  <c:v>5.0341088952124302</c:v>
                </c:pt>
                <c:pt idx="546">
                  <c:v>5.02945065570868</c:v>
                </c:pt>
                <c:pt idx="547">
                  <c:v>5.0735018139947305</c:v>
                </c:pt>
                <c:pt idx="548">
                  <c:v>5.0418466991561504</c:v>
                </c:pt>
                <c:pt idx="549">
                  <c:v>5.0453818323981201</c:v>
                </c:pt>
                <c:pt idx="550">
                  <c:v>5.0271363638674682</c:v>
                </c:pt>
                <c:pt idx="551">
                  <c:v>5.0324940036038308</c:v>
                </c:pt>
                <c:pt idx="552">
                  <c:v>5.0066879309710499</c:v>
                </c:pt>
                <c:pt idx="553">
                  <c:v>5.0496484588081714</c:v>
                </c:pt>
                <c:pt idx="554">
                  <c:v>4.9784795017903312</c:v>
                </c:pt>
                <c:pt idx="555">
                  <c:v>4.9917457387842106</c:v>
                </c:pt>
                <c:pt idx="556">
                  <c:v>5.0336873103420503</c:v>
                </c:pt>
                <c:pt idx="557">
                  <c:v>5.0373468008848805</c:v>
                </c:pt>
                <c:pt idx="558">
                  <c:v>5.0844894234079492</c:v>
                </c:pt>
                <c:pt idx="559">
                  <c:v>5.0498248526661893</c:v>
                </c:pt>
                <c:pt idx="560">
                  <c:v>5.070923684517501</c:v>
                </c:pt>
                <c:pt idx="561">
                  <c:v>5.0491802479937089</c:v>
                </c:pt>
                <c:pt idx="562">
                  <c:v>5.0631479923495002</c:v>
                </c:pt>
                <c:pt idx="563">
                  <c:v>4.9553936769070095</c:v>
                </c:pt>
                <c:pt idx="564">
                  <c:v>5.0602066564605295</c:v>
                </c:pt>
                <c:pt idx="565">
                  <c:v>5.0175547258587292</c:v>
                </c:pt>
                <c:pt idx="566">
                  <c:v>5.0380674920219715</c:v>
                </c:pt>
                <c:pt idx="567">
                  <c:v>5.0348362356095793</c:v>
                </c:pt>
                <c:pt idx="568">
                  <c:v>5.0026783966625104</c:v>
                </c:pt>
                <c:pt idx="569">
                  <c:v>5.0297134281342197</c:v>
                </c:pt>
                <c:pt idx="570">
                  <c:v>5.0615427944918414</c:v>
                </c:pt>
                <c:pt idx="571">
                  <c:v>5.0163985881529802</c:v>
                </c:pt>
                <c:pt idx="572">
                  <c:v>5.0380620922223214</c:v>
                </c:pt>
                <c:pt idx="573">
                  <c:v>5.0312732412714709</c:v>
                </c:pt>
                <c:pt idx="574">
                  <c:v>4.9886350230439103</c:v>
                </c:pt>
                <c:pt idx="575">
                  <c:v>5.0342405900313709</c:v>
                </c:pt>
                <c:pt idx="576">
                  <c:v>5.0604041632027696</c:v>
                </c:pt>
                <c:pt idx="577">
                  <c:v>5.0388918578337893</c:v>
                </c:pt>
                <c:pt idx="578">
                  <c:v>5.0138289142986503</c:v>
                </c:pt>
                <c:pt idx="579">
                  <c:v>5.0132246070941404</c:v>
                </c:pt>
                <c:pt idx="580">
                  <c:v>5.0416265720828211</c:v>
                </c:pt>
                <c:pt idx="581">
                  <c:v>4.9902898534656801</c:v>
                </c:pt>
                <c:pt idx="582">
                  <c:v>5.0000909586899995</c:v>
                </c:pt>
                <c:pt idx="583">
                  <c:v>5.0329168249911298</c:v>
                </c:pt>
                <c:pt idx="584">
                  <c:v>5.0190973992083103</c:v>
                </c:pt>
                <c:pt idx="585">
                  <c:v>5.0091972146118504</c:v>
                </c:pt>
                <c:pt idx="586">
                  <c:v>5.0708903386728705</c:v>
                </c:pt>
                <c:pt idx="587">
                  <c:v>5.0272610133059796</c:v>
                </c:pt>
                <c:pt idx="588">
                  <c:v>4.9827935081837706</c:v>
                </c:pt>
                <c:pt idx="589">
                  <c:v>5.0427804382911399</c:v>
                </c:pt>
                <c:pt idx="590">
                  <c:v>4.9988429590413199</c:v>
                </c:pt>
                <c:pt idx="591">
                  <c:v>5.0336307046993713</c:v>
                </c:pt>
                <c:pt idx="592">
                  <c:v>4.9760385860960801</c:v>
                </c:pt>
                <c:pt idx="593">
                  <c:v>5.0359929028771804</c:v>
                </c:pt>
                <c:pt idx="594">
                  <c:v>4.9860759771476699</c:v>
                </c:pt>
                <c:pt idx="595">
                  <c:v>4.9951566925440307</c:v>
                </c:pt>
                <c:pt idx="596">
                  <c:v>4.9986826456565199</c:v>
                </c:pt>
                <c:pt idx="597">
                  <c:v>5.0284685485063587</c:v>
                </c:pt>
                <c:pt idx="598">
                  <c:v>4.9884159060094193</c:v>
                </c:pt>
                <c:pt idx="599">
                  <c:v>5.00619962124021</c:v>
                </c:pt>
                <c:pt idx="600">
                  <c:v>5.0081092727229697</c:v>
                </c:pt>
                <c:pt idx="601">
                  <c:v>4.9846663925886112</c:v>
                </c:pt>
                <c:pt idx="602">
                  <c:v>4.9999713041183709</c:v>
                </c:pt>
                <c:pt idx="603">
                  <c:v>5.025169887967289</c:v>
                </c:pt>
                <c:pt idx="604">
                  <c:v>5.0224647234802395</c:v>
                </c:pt>
                <c:pt idx="605">
                  <c:v>5.0014614999259104</c:v>
                </c:pt>
                <c:pt idx="606">
                  <c:v>5.06661569483198</c:v>
                </c:pt>
                <c:pt idx="607">
                  <c:v>5.0283211731999797</c:v>
                </c:pt>
                <c:pt idx="608">
                  <c:v>4.9953188250348806</c:v>
                </c:pt>
                <c:pt idx="609">
                  <c:v>5.0172580483131304</c:v>
                </c:pt>
                <c:pt idx="610">
                  <c:v>4.9708488112103311</c:v>
                </c:pt>
                <c:pt idx="611">
                  <c:v>5.023040894954061</c:v>
                </c:pt>
                <c:pt idx="612">
                  <c:v>4.9957482575218997</c:v>
                </c:pt>
                <c:pt idx="613">
                  <c:v>5.0384542402834587</c:v>
                </c:pt>
                <c:pt idx="614">
                  <c:v>5.00883756823466</c:v>
                </c:pt>
                <c:pt idx="615">
                  <c:v>5.0226201533501307</c:v>
                </c:pt>
                <c:pt idx="616">
                  <c:v>5.0298260868012203</c:v>
                </c:pt>
                <c:pt idx="617">
                  <c:v>5.0143568011881694</c:v>
                </c:pt>
                <c:pt idx="618">
                  <c:v>4.9734770988081314</c:v>
                </c:pt>
                <c:pt idx="619">
                  <c:v>5.0178890905290494</c:v>
                </c:pt>
                <c:pt idx="620">
                  <c:v>5.0398700135435908</c:v>
                </c:pt>
                <c:pt idx="621">
                  <c:v>5.0189338794173288</c:v>
                </c:pt>
                <c:pt idx="622">
                  <c:v>5.0065864626057488</c:v>
                </c:pt>
                <c:pt idx="623">
                  <c:v>5.0364148416895596</c:v>
                </c:pt>
                <c:pt idx="624">
                  <c:v>5.0059525599028989</c:v>
                </c:pt>
                <c:pt idx="625">
                  <c:v>4.9941107188639196</c:v>
                </c:pt>
                <c:pt idx="626">
                  <c:v>5.0532661598835107</c:v>
                </c:pt>
                <c:pt idx="627">
                  <c:v>4.9916802480250695</c:v>
                </c:pt>
                <c:pt idx="628">
                  <c:v>4.9449993270818799</c:v>
                </c:pt>
                <c:pt idx="629">
                  <c:v>5.0154269836544501</c:v>
                </c:pt>
                <c:pt idx="630">
                  <c:v>5.0111554030160201</c:v>
                </c:pt>
                <c:pt idx="631">
                  <c:v>4.9939802902265296</c:v>
                </c:pt>
                <c:pt idx="632">
                  <c:v>5.0185539150565601</c:v>
                </c:pt>
                <c:pt idx="633">
                  <c:v>5.0755104751442799</c:v>
                </c:pt>
                <c:pt idx="634">
                  <c:v>5.0575908073108788</c:v>
                </c:pt>
                <c:pt idx="635">
                  <c:v>4.9796701698680712</c:v>
                </c:pt>
                <c:pt idx="636">
                  <c:v>4.9779927282082204</c:v>
                </c:pt>
                <c:pt idx="637">
                  <c:v>4.9916697487981008</c:v>
                </c:pt>
                <c:pt idx="638">
                  <c:v>5.0030967513300997</c:v>
                </c:pt>
                <c:pt idx="639">
                  <c:v>5.0142827557621104</c:v>
                </c:pt>
                <c:pt idx="640">
                  <c:v>5.0404941954947011</c:v>
                </c:pt>
                <c:pt idx="641">
                  <c:v>4.9799463736245606</c:v>
                </c:pt>
                <c:pt idx="642">
                  <c:v>4.9744268632713995</c:v>
                </c:pt>
                <c:pt idx="643">
                  <c:v>4.9708272663733002</c:v>
                </c:pt>
                <c:pt idx="644">
                  <c:v>4.9820562571051088</c:v>
                </c:pt>
                <c:pt idx="645">
                  <c:v>4.9688193953483806</c:v>
                </c:pt>
                <c:pt idx="646">
                  <c:v>4.9875274114390997</c:v>
                </c:pt>
                <c:pt idx="647">
                  <c:v>4.953503633198121</c:v>
                </c:pt>
                <c:pt idx="648">
                  <c:v>4.982605424980961</c:v>
                </c:pt>
                <c:pt idx="649">
                  <c:v>4.9957914550921414</c:v>
                </c:pt>
                <c:pt idx="650">
                  <c:v>4.9977715413898096</c:v>
                </c:pt>
                <c:pt idx="651">
                  <c:v>4.9476536977598107</c:v>
                </c:pt>
                <c:pt idx="652">
                  <c:v>4.9900627858652014</c:v>
                </c:pt>
                <c:pt idx="653">
                  <c:v>5.0033705006411209</c:v>
                </c:pt>
                <c:pt idx="654">
                  <c:v>5.001131560990939</c:v>
                </c:pt>
                <c:pt idx="655">
                  <c:v>4.996424940989499</c:v>
                </c:pt>
                <c:pt idx="656">
                  <c:v>4.9685717938677199</c:v>
                </c:pt>
                <c:pt idx="657">
                  <c:v>4.9795841946424213</c:v>
                </c:pt>
                <c:pt idx="658">
                  <c:v>4.9728850836276406</c:v>
                </c:pt>
                <c:pt idx="659">
                  <c:v>4.9898958488857588</c:v>
                </c:pt>
                <c:pt idx="660">
                  <c:v>5.060689548953599</c:v>
                </c:pt>
                <c:pt idx="661">
                  <c:v>4.9720485893126316</c:v>
                </c:pt>
                <c:pt idx="662">
                  <c:v>5.0123203685018494</c:v>
                </c:pt>
                <c:pt idx="663">
                  <c:v>4.9222965759189696</c:v>
                </c:pt>
                <c:pt idx="664">
                  <c:v>4.9143050804629498</c:v>
                </c:pt>
                <c:pt idx="665">
                  <c:v>4.9791885347213407</c:v>
                </c:pt>
                <c:pt idx="666">
                  <c:v>4.9624650397936598</c:v>
                </c:pt>
                <c:pt idx="667">
                  <c:v>5.0073724013792305</c:v>
                </c:pt>
                <c:pt idx="668">
                  <c:v>5.0074523596310696</c:v>
                </c:pt>
                <c:pt idx="669">
                  <c:v>4.974872326425599</c:v>
                </c:pt>
                <c:pt idx="670">
                  <c:v>4.9601550620240396</c:v>
                </c:pt>
                <c:pt idx="671">
                  <c:v>4.996324570669759</c:v>
                </c:pt>
                <c:pt idx="672">
                  <c:v>4.9816172103698211</c:v>
                </c:pt>
                <c:pt idx="673">
                  <c:v>5.0040935269150886</c:v>
                </c:pt>
                <c:pt idx="674">
                  <c:v>4.919564444501801</c:v>
                </c:pt>
                <c:pt idx="675">
                  <c:v>4.9789842975731302</c:v>
                </c:pt>
                <c:pt idx="676">
                  <c:v>5.0294452179298696</c:v>
                </c:pt>
                <c:pt idx="677">
                  <c:v>4.9357735990848619</c:v>
                </c:pt>
                <c:pt idx="678">
                  <c:v>4.9495273161000197</c:v>
                </c:pt>
                <c:pt idx="679">
                  <c:v>4.982065248316049</c:v>
                </c:pt>
                <c:pt idx="680">
                  <c:v>5.0519131502915098</c:v>
                </c:pt>
                <c:pt idx="681">
                  <c:v>5.0386311100007308</c:v>
                </c:pt>
                <c:pt idx="682">
                  <c:v>5.0014389816766807</c:v>
                </c:pt>
                <c:pt idx="683">
                  <c:v>4.9373384654000407</c:v>
                </c:pt>
                <c:pt idx="684">
                  <c:v>4.972082093844981</c:v>
                </c:pt>
                <c:pt idx="685">
                  <c:v>4.9590774438530909</c:v>
                </c:pt>
                <c:pt idx="686">
                  <c:v>4.9331159520233498</c:v>
                </c:pt>
                <c:pt idx="687">
                  <c:v>4.961466484739411</c:v>
                </c:pt>
                <c:pt idx="688">
                  <c:v>4.9933324254790712</c:v>
                </c:pt>
                <c:pt idx="689">
                  <c:v>4.9287748139160694</c:v>
                </c:pt>
                <c:pt idx="690">
                  <c:v>4.9577499455272305</c:v>
                </c:pt>
                <c:pt idx="691">
                  <c:v>4.9671728656947298</c:v>
                </c:pt>
                <c:pt idx="692">
                  <c:v>4.9253533023426312</c:v>
                </c:pt>
                <c:pt idx="693">
                  <c:v>4.9449806207908091</c:v>
                </c:pt>
                <c:pt idx="694">
                  <c:v>4.9319185736990496</c:v>
                </c:pt>
                <c:pt idx="695">
                  <c:v>4.9934403679214094</c:v>
                </c:pt>
                <c:pt idx="696">
                  <c:v>4.9811313324175197</c:v>
                </c:pt>
                <c:pt idx="697">
                  <c:v>5.0103318738220395</c:v>
                </c:pt>
                <c:pt idx="698">
                  <c:v>4.9486596443697106</c:v>
                </c:pt>
                <c:pt idx="699">
                  <c:v>4.9453998201306808</c:v>
                </c:pt>
                <c:pt idx="700">
                  <c:v>4.9910763214154796</c:v>
                </c:pt>
                <c:pt idx="701">
                  <c:v>4.9649375816843602</c:v>
                </c:pt>
                <c:pt idx="702">
                  <c:v>4.9867246920447013</c:v>
                </c:pt>
                <c:pt idx="703">
                  <c:v>4.9734990153116918</c:v>
                </c:pt>
                <c:pt idx="704">
                  <c:v>4.9900440123554892</c:v>
                </c:pt>
                <c:pt idx="705">
                  <c:v>4.9278553259431597</c:v>
                </c:pt>
                <c:pt idx="706">
                  <c:v>4.9815988661226704</c:v>
                </c:pt>
                <c:pt idx="707">
                  <c:v>4.9176567127602198</c:v>
                </c:pt>
                <c:pt idx="708">
                  <c:v>4.9248045299250478</c:v>
                </c:pt>
                <c:pt idx="709">
                  <c:v>4.961588289178799</c:v>
                </c:pt>
                <c:pt idx="710">
                  <c:v>4.9462952417996808</c:v>
                </c:pt>
                <c:pt idx="711">
                  <c:v>4.9837193561116502</c:v>
                </c:pt>
                <c:pt idx="712">
                  <c:v>4.9207499331291711</c:v>
                </c:pt>
                <c:pt idx="713">
                  <c:v>4.9742264562468597</c:v>
                </c:pt>
                <c:pt idx="714">
                  <c:v>4.9768454172648005</c:v>
                </c:pt>
                <c:pt idx="715">
                  <c:v>4.9761060389424401</c:v>
                </c:pt>
                <c:pt idx="716">
                  <c:v>4.9600821748532402</c:v>
                </c:pt>
                <c:pt idx="717">
                  <c:v>4.9551702112547398</c:v>
                </c:pt>
                <c:pt idx="718">
                  <c:v>4.9665808356258889</c:v>
                </c:pt>
                <c:pt idx="719">
                  <c:v>5.0330719019288406</c:v>
                </c:pt>
                <c:pt idx="720">
                  <c:v>4.9747639531086314</c:v>
                </c:pt>
                <c:pt idx="721">
                  <c:v>4.9689612717548002</c:v>
                </c:pt>
                <c:pt idx="722">
                  <c:v>4.8837814661441303</c:v>
                </c:pt>
                <c:pt idx="723">
                  <c:v>4.9291005671338093</c:v>
                </c:pt>
                <c:pt idx="724">
                  <c:v>4.9550639140021513</c:v>
                </c:pt>
                <c:pt idx="725">
                  <c:v>5.0254756179597786</c:v>
                </c:pt>
                <c:pt idx="726">
                  <c:v>4.9470380115808199</c:v>
                </c:pt>
                <c:pt idx="727">
                  <c:v>4.9909716617353697</c:v>
                </c:pt>
                <c:pt idx="728">
                  <c:v>4.9592923430298619</c:v>
                </c:pt>
                <c:pt idx="729">
                  <c:v>4.9666670277919405</c:v>
                </c:pt>
                <c:pt idx="730">
                  <c:v>4.8921201381890294</c:v>
                </c:pt>
                <c:pt idx="731">
                  <c:v>4.9357084494983505</c:v>
                </c:pt>
                <c:pt idx="732">
                  <c:v>5.01867576919068</c:v>
                </c:pt>
                <c:pt idx="733">
                  <c:v>5.0148740874919993</c:v>
                </c:pt>
                <c:pt idx="734">
                  <c:v>4.9852534018164105</c:v>
                </c:pt>
                <c:pt idx="735">
                  <c:v>4.9552814393140707</c:v>
                </c:pt>
                <c:pt idx="736">
                  <c:v>4.9732754840411628</c:v>
                </c:pt>
                <c:pt idx="737">
                  <c:v>4.9854263864823407</c:v>
                </c:pt>
                <c:pt idx="738">
                  <c:v>4.9964529296448505</c:v>
                </c:pt>
                <c:pt idx="739">
                  <c:v>4.9894769767496499</c:v>
                </c:pt>
                <c:pt idx="740">
                  <c:v>4.9659586457582492</c:v>
                </c:pt>
                <c:pt idx="741">
                  <c:v>4.9382090369863709</c:v>
                </c:pt>
                <c:pt idx="742">
                  <c:v>4.9349558864394591</c:v>
                </c:pt>
                <c:pt idx="743">
                  <c:v>4.9534489328287501</c:v>
                </c:pt>
                <c:pt idx="744">
                  <c:v>5.0134421558081108</c:v>
                </c:pt>
                <c:pt idx="745">
                  <c:v>4.9461991210758605</c:v>
                </c:pt>
                <c:pt idx="746">
                  <c:v>4.9533259662041997</c:v>
                </c:pt>
                <c:pt idx="747">
                  <c:v>4.968540055816919</c:v>
                </c:pt>
                <c:pt idx="748">
                  <c:v>4.9683756496425699</c:v>
                </c:pt>
                <c:pt idx="749">
                  <c:v>4.9284857732117588</c:v>
                </c:pt>
                <c:pt idx="750">
                  <c:v>4.9593078188854793</c:v>
                </c:pt>
                <c:pt idx="751">
                  <c:v>4.9083100574350089</c:v>
                </c:pt>
                <c:pt idx="752">
                  <c:v>4.9840926118807101</c:v>
                </c:pt>
                <c:pt idx="753">
                  <c:v>4.9148874572202992</c:v>
                </c:pt>
                <c:pt idx="754">
                  <c:v>4.9876255889811505</c:v>
                </c:pt>
                <c:pt idx="755">
                  <c:v>5.0012153787292695</c:v>
                </c:pt>
                <c:pt idx="756">
                  <c:v>4.9206590330724103</c:v>
                </c:pt>
                <c:pt idx="757">
                  <c:v>4.9638430082149005</c:v>
                </c:pt>
                <c:pt idx="758">
                  <c:v>4.9750602560997796</c:v>
                </c:pt>
                <c:pt idx="759">
                  <c:v>4.9276155953636209</c:v>
                </c:pt>
                <c:pt idx="760">
                  <c:v>4.9391676538702409</c:v>
                </c:pt>
                <c:pt idx="761">
                  <c:v>4.953453943023221</c:v>
                </c:pt>
                <c:pt idx="762">
                  <c:v>4.9246878361381885</c:v>
                </c:pt>
                <c:pt idx="763">
                  <c:v>4.91307711055771</c:v>
                </c:pt>
                <c:pt idx="764">
                  <c:v>4.9168070654970704</c:v>
                </c:pt>
                <c:pt idx="765">
                  <c:v>4.9907046778955086</c:v>
                </c:pt>
                <c:pt idx="766">
                  <c:v>4.9644417800690102</c:v>
                </c:pt>
                <c:pt idx="767">
                  <c:v>4.9114856017279394</c:v>
                </c:pt>
                <c:pt idx="768">
                  <c:v>4.910780567899339</c:v>
                </c:pt>
                <c:pt idx="769">
                  <c:v>4.9606549700510492</c:v>
                </c:pt>
                <c:pt idx="770">
                  <c:v>4.9151376905575201</c:v>
                </c:pt>
                <c:pt idx="771">
                  <c:v>4.9195919535205404</c:v>
                </c:pt>
                <c:pt idx="772">
                  <c:v>4.9633248863330097</c:v>
                </c:pt>
                <c:pt idx="773">
                  <c:v>4.9602376620102397</c:v>
                </c:pt>
                <c:pt idx="774">
                  <c:v>4.8888810339821998</c:v>
                </c:pt>
                <c:pt idx="775">
                  <c:v>4.9155387577154981</c:v>
                </c:pt>
                <c:pt idx="776">
                  <c:v>4.91389950362794</c:v>
                </c:pt>
                <c:pt idx="777">
                  <c:v>4.9079013646335401</c:v>
                </c:pt>
                <c:pt idx="778">
                  <c:v>4.9510542942841109</c:v>
                </c:pt>
                <c:pt idx="779">
                  <c:v>4.9573816553779988</c:v>
                </c:pt>
                <c:pt idx="780">
                  <c:v>4.9130095758873598</c:v>
                </c:pt>
                <c:pt idx="781">
                  <c:v>4.9114281686777304</c:v>
                </c:pt>
                <c:pt idx="782">
                  <c:v>4.9549790252080799</c:v>
                </c:pt>
                <c:pt idx="783">
                  <c:v>4.9276033611383196</c:v>
                </c:pt>
                <c:pt idx="784">
                  <c:v>4.9544852293523984</c:v>
                </c:pt>
                <c:pt idx="785">
                  <c:v>4.9224856647865485</c:v>
                </c:pt>
                <c:pt idx="786">
                  <c:v>4.9320921302949809</c:v>
                </c:pt>
                <c:pt idx="787">
                  <c:v>4.91353412255057</c:v>
                </c:pt>
                <c:pt idx="788">
                  <c:v>4.9285948685154279</c:v>
                </c:pt>
                <c:pt idx="789">
                  <c:v>4.9163846825264299</c:v>
                </c:pt>
                <c:pt idx="790">
                  <c:v>4.9745486126631011</c:v>
                </c:pt>
                <c:pt idx="791">
                  <c:v>4.9082757989817409</c:v>
                </c:pt>
                <c:pt idx="792">
                  <c:v>4.9174861843193503</c:v>
                </c:pt>
                <c:pt idx="793">
                  <c:v>4.9179468631025696</c:v>
                </c:pt>
                <c:pt idx="794">
                  <c:v>4.9290040880899797</c:v>
                </c:pt>
                <c:pt idx="795">
                  <c:v>4.9042744148691213</c:v>
                </c:pt>
                <c:pt idx="796">
                  <c:v>4.9055218040698998</c:v>
                </c:pt>
                <c:pt idx="797">
                  <c:v>4.9063207537001414</c:v>
                </c:pt>
                <c:pt idx="798">
                  <c:v>4.9543109605549889</c:v>
                </c:pt>
                <c:pt idx="799">
                  <c:v>4.9715300666890894</c:v>
                </c:pt>
                <c:pt idx="800">
                  <c:v>4.9219063661561293</c:v>
                </c:pt>
                <c:pt idx="801">
                  <c:v>4.8971261951324099</c:v>
                </c:pt>
                <c:pt idx="802">
                  <c:v>4.8358339404359993</c:v>
                </c:pt>
                <c:pt idx="803">
                  <c:v>4.9276558729997486</c:v>
                </c:pt>
                <c:pt idx="804">
                  <c:v>4.91296994882389</c:v>
                </c:pt>
                <c:pt idx="805">
                  <c:v>4.9100526805085307</c:v>
                </c:pt>
                <c:pt idx="806">
                  <c:v>4.9312773569459596</c:v>
                </c:pt>
                <c:pt idx="807">
                  <c:v>4.9578770319498098</c:v>
                </c:pt>
                <c:pt idx="808">
                  <c:v>4.9617713813526914</c:v>
                </c:pt>
                <c:pt idx="809">
                  <c:v>4.9052815883657894</c:v>
                </c:pt>
                <c:pt idx="810">
                  <c:v>4.9285302981336301</c:v>
                </c:pt>
                <c:pt idx="811">
                  <c:v>4.9232471586711908</c:v>
                </c:pt>
                <c:pt idx="812">
                  <c:v>4.9011629619629611</c:v>
                </c:pt>
                <c:pt idx="813">
                  <c:v>4.8856238557768998</c:v>
                </c:pt>
                <c:pt idx="814">
                  <c:v>4.9288101609679194</c:v>
                </c:pt>
                <c:pt idx="815">
                  <c:v>4.9457554253075102</c:v>
                </c:pt>
                <c:pt idx="816">
                  <c:v>4.9265737123584703</c:v>
                </c:pt>
                <c:pt idx="817">
                  <c:v>4.9122732593227996</c:v>
                </c:pt>
                <c:pt idx="818">
                  <c:v>4.9170656096840197</c:v>
                </c:pt>
                <c:pt idx="819">
                  <c:v>4.9567428675151701</c:v>
                </c:pt>
                <c:pt idx="820">
                  <c:v>4.91695471229718</c:v>
                </c:pt>
                <c:pt idx="821">
                  <c:v>4.9085743864497493</c:v>
                </c:pt>
                <c:pt idx="822">
                  <c:v>4.9264093763304295</c:v>
                </c:pt>
                <c:pt idx="823">
                  <c:v>4.9188088547846709</c:v>
                </c:pt>
                <c:pt idx="824">
                  <c:v>4.9511386310337802</c:v>
                </c:pt>
                <c:pt idx="825">
                  <c:v>4.9133183653917403</c:v>
                </c:pt>
                <c:pt idx="826">
                  <c:v>4.9494742830125613</c:v>
                </c:pt>
                <c:pt idx="827">
                  <c:v>4.9047965047056499</c:v>
                </c:pt>
                <c:pt idx="828">
                  <c:v>4.9147626605303598</c:v>
                </c:pt>
                <c:pt idx="829">
                  <c:v>4.9146568619086892</c:v>
                </c:pt>
                <c:pt idx="830">
                  <c:v>4.8881796419226902</c:v>
                </c:pt>
                <c:pt idx="831">
                  <c:v>4.9484380128437406</c:v>
                </c:pt>
                <c:pt idx="832">
                  <c:v>4.8907147401771187</c:v>
                </c:pt>
                <c:pt idx="833">
                  <c:v>4.9377210083574097</c:v>
                </c:pt>
                <c:pt idx="834">
                  <c:v>4.9301951922538718</c:v>
                </c:pt>
                <c:pt idx="835">
                  <c:v>4.951235120433501</c:v>
                </c:pt>
                <c:pt idx="836">
                  <c:v>4.8725487775738996</c:v>
                </c:pt>
                <c:pt idx="837">
                  <c:v>4.8961310270974385</c:v>
                </c:pt>
                <c:pt idx="838">
                  <c:v>4.8821997192001199</c:v>
                </c:pt>
                <c:pt idx="839">
                  <c:v>4.983613905162362</c:v>
                </c:pt>
                <c:pt idx="840">
                  <c:v>4.9043022204642002</c:v>
                </c:pt>
                <c:pt idx="841">
                  <c:v>4.8699976243947196</c:v>
                </c:pt>
                <c:pt idx="842">
                  <c:v>4.8890494406905205</c:v>
                </c:pt>
                <c:pt idx="843">
                  <c:v>4.917130640712859</c:v>
                </c:pt>
                <c:pt idx="844">
                  <c:v>4.9116728547988107</c:v>
                </c:pt>
                <c:pt idx="845">
                  <c:v>4.8637658639991699</c:v>
                </c:pt>
                <c:pt idx="846">
                  <c:v>4.8982056911611211</c:v>
                </c:pt>
                <c:pt idx="847">
                  <c:v>4.9501829022420898</c:v>
                </c:pt>
                <c:pt idx="848">
                  <c:v>4.9381801072430704</c:v>
                </c:pt>
                <c:pt idx="849">
                  <c:v>4.9044078954776804</c:v>
                </c:pt>
                <c:pt idx="850">
                  <c:v>4.9443930482966003</c:v>
                </c:pt>
                <c:pt idx="851">
                  <c:v>4.9290430570171404</c:v>
                </c:pt>
                <c:pt idx="852">
                  <c:v>4.9099878383852991</c:v>
                </c:pt>
                <c:pt idx="853">
                  <c:v>4.88344000105623</c:v>
                </c:pt>
                <c:pt idx="854">
                  <c:v>4.9354623814001322</c:v>
                </c:pt>
                <c:pt idx="855">
                  <c:v>4.8717547183459988</c:v>
                </c:pt>
                <c:pt idx="856">
                  <c:v>4.9063212784812196</c:v>
                </c:pt>
                <c:pt idx="857">
                  <c:v>4.9407097458334608</c:v>
                </c:pt>
                <c:pt idx="858">
                  <c:v>4.9261548990924995</c:v>
                </c:pt>
                <c:pt idx="859">
                  <c:v>4.9091495881674803</c:v>
                </c:pt>
                <c:pt idx="860">
                  <c:v>4.9348227323613312</c:v>
                </c:pt>
                <c:pt idx="861">
                  <c:v>4.938034804345099</c:v>
                </c:pt>
                <c:pt idx="862">
                  <c:v>4.9377719768366699</c:v>
                </c:pt>
                <c:pt idx="863">
                  <c:v>4.9202278100842998</c:v>
                </c:pt>
                <c:pt idx="864">
                  <c:v>4.9051997234308411</c:v>
                </c:pt>
                <c:pt idx="865">
                  <c:v>4.8669759160299879</c:v>
                </c:pt>
                <c:pt idx="866">
                  <c:v>4.8927083283744297</c:v>
                </c:pt>
                <c:pt idx="867">
                  <c:v>4.9006798024921414</c:v>
                </c:pt>
                <c:pt idx="868">
                  <c:v>4.9208106423479689</c:v>
                </c:pt>
                <c:pt idx="869">
                  <c:v>4.9074662738847197</c:v>
                </c:pt>
                <c:pt idx="870">
                  <c:v>4.8865328105593298</c:v>
                </c:pt>
                <c:pt idx="871">
                  <c:v>4.9125854201365886</c:v>
                </c:pt>
                <c:pt idx="872">
                  <c:v>4.9174333043341605</c:v>
                </c:pt>
                <c:pt idx="873">
                  <c:v>4.9319096483922706</c:v>
                </c:pt>
                <c:pt idx="874">
                  <c:v>4.897558410802489</c:v>
                </c:pt>
                <c:pt idx="875">
                  <c:v>4.889275445456021</c:v>
                </c:pt>
                <c:pt idx="876">
                  <c:v>4.9298841979058894</c:v>
                </c:pt>
                <c:pt idx="877">
                  <c:v>4.88588869447746</c:v>
                </c:pt>
                <c:pt idx="878">
                  <c:v>4.9226677392729199</c:v>
                </c:pt>
                <c:pt idx="879">
                  <c:v>4.8960936212798609</c:v>
                </c:pt>
                <c:pt idx="880">
                  <c:v>4.9477881622877797</c:v>
                </c:pt>
                <c:pt idx="881">
                  <c:v>4.9443822731575988</c:v>
                </c:pt>
                <c:pt idx="882">
                  <c:v>4.9087101372348805</c:v>
                </c:pt>
                <c:pt idx="883">
                  <c:v>4.8411748928686196</c:v>
                </c:pt>
                <c:pt idx="884">
                  <c:v>4.84300996316985</c:v>
                </c:pt>
                <c:pt idx="885">
                  <c:v>4.8477232067796994</c:v>
                </c:pt>
                <c:pt idx="886">
                  <c:v>4.9102300143529707</c:v>
                </c:pt>
                <c:pt idx="887">
                  <c:v>4.8908404494351201</c:v>
                </c:pt>
                <c:pt idx="888">
                  <c:v>4.86376184544027</c:v>
                </c:pt>
                <c:pt idx="889">
                  <c:v>4.8631835752636992</c:v>
                </c:pt>
                <c:pt idx="890">
                  <c:v>4.8982257965382097</c:v>
                </c:pt>
                <c:pt idx="891">
                  <c:v>4.8798794035634208</c:v>
                </c:pt>
                <c:pt idx="892">
                  <c:v>4.9200532950034104</c:v>
                </c:pt>
                <c:pt idx="893">
                  <c:v>4.8947693341299301</c:v>
                </c:pt>
                <c:pt idx="894">
                  <c:v>4.8666568770995884</c:v>
                </c:pt>
                <c:pt idx="895">
                  <c:v>4.8864543140079091</c:v>
                </c:pt>
                <c:pt idx="896">
                  <c:v>4.8858975910097495</c:v>
                </c:pt>
                <c:pt idx="897">
                  <c:v>4.8787473279823104</c:v>
                </c:pt>
                <c:pt idx="898">
                  <c:v>4.9130900363512495</c:v>
                </c:pt>
                <c:pt idx="899">
                  <c:v>4.8992510770034094</c:v>
                </c:pt>
                <c:pt idx="900">
                  <c:v>4.9084732541212803</c:v>
                </c:pt>
                <c:pt idx="901">
                  <c:v>4.868388436800049</c:v>
                </c:pt>
                <c:pt idx="902">
                  <c:v>4.9600961785558395</c:v>
                </c:pt>
                <c:pt idx="903">
                  <c:v>4.896872969122489</c:v>
                </c:pt>
                <c:pt idx="904">
                  <c:v>4.94337640716798</c:v>
                </c:pt>
                <c:pt idx="905">
                  <c:v>4.9195529776144094</c:v>
                </c:pt>
                <c:pt idx="906">
                  <c:v>4.8790936916403913</c:v>
                </c:pt>
                <c:pt idx="907">
                  <c:v>4.9437392577398303</c:v>
                </c:pt>
                <c:pt idx="908">
                  <c:v>4.9016873664210197</c:v>
                </c:pt>
                <c:pt idx="909">
                  <c:v>4.8907735383600093</c:v>
                </c:pt>
                <c:pt idx="910">
                  <c:v>4.9167988019171407</c:v>
                </c:pt>
                <c:pt idx="911">
                  <c:v>4.9061021997259004</c:v>
                </c:pt>
                <c:pt idx="912">
                  <c:v>4.9113478917614612</c:v>
                </c:pt>
                <c:pt idx="913">
                  <c:v>4.9098753801489501</c:v>
                </c:pt>
                <c:pt idx="914">
                  <c:v>4.9349097635083998</c:v>
                </c:pt>
                <c:pt idx="915">
                  <c:v>4.9360596006338113</c:v>
                </c:pt>
                <c:pt idx="916">
                  <c:v>4.9168161863076403</c:v>
                </c:pt>
                <c:pt idx="917">
                  <c:v>4.9385746381670987</c:v>
                </c:pt>
                <c:pt idx="918">
                  <c:v>4.863498697919499</c:v>
                </c:pt>
                <c:pt idx="919">
                  <c:v>4.8828415769819982</c:v>
                </c:pt>
                <c:pt idx="920">
                  <c:v>4.8833660824676812</c:v>
                </c:pt>
                <c:pt idx="921">
                  <c:v>4.9224956468974685</c:v>
                </c:pt>
                <c:pt idx="922">
                  <c:v>4.9170440388470995</c:v>
                </c:pt>
                <c:pt idx="923">
                  <c:v>4.9027049049212197</c:v>
                </c:pt>
                <c:pt idx="924">
                  <c:v>4.8533679058152099</c:v>
                </c:pt>
                <c:pt idx="925">
                  <c:v>4.8970537384308397</c:v>
                </c:pt>
                <c:pt idx="926">
                  <c:v>4.9197816743324996</c:v>
                </c:pt>
                <c:pt idx="927">
                  <c:v>4.9337461124440116</c:v>
                </c:pt>
                <c:pt idx="928">
                  <c:v>4.8956947861121405</c:v>
                </c:pt>
                <c:pt idx="929">
                  <c:v>4.8613649060809792</c:v>
                </c:pt>
                <c:pt idx="930">
                  <c:v>4.85518008355261</c:v>
                </c:pt>
                <c:pt idx="931">
                  <c:v>4.8971852307772776</c:v>
                </c:pt>
                <c:pt idx="932">
                  <c:v>4.8630683484843704</c:v>
                </c:pt>
                <c:pt idx="933">
                  <c:v>4.8621050473764473</c:v>
                </c:pt>
                <c:pt idx="934">
                  <c:v>4.8689087164137188</c:v>
                </c:pt>
                <c:pt idx="935">
                  <c:v>4.921419212955799</c:v>
                </c:pt>
                <c:pt idx="936">
                  <c:v>4.9222442385984086</c:v>
                </c:pt>
                <c:pt idx="937">
                  <c:v>4.8756352847918611</c:v>
                </c:pt>
                <c:pt idx="938">
                  <c:v>4.9124468982208196</c:v>
                </c:pt>
                <c:pt idx="939">
                  <c:v>4.8680100112604485</c:v>
                </c:pt>
                <c:pt idx="940">
                  <c:v>4.8941742514070583</c:v>
                </c:pt>
                <c:pt idx="941">
                  <c:v>4.8878570084488491</c:v>
                </c:pt>
                <c:pt idx="942">
                  <c:v>4.88505202950331</c:v>
                </c:pt>
                <c:pt idx="943">
                  <c:v>4.9282049998068302</c:v>
                </c:pt>
                <c:pt idx="944">
                  <c:v>4.9289059091105889</c:v>
                </c:pt>
                <c:pt idx="945">
                  <c:v>4.8933159878352193</c:v>
                </c:pt>
                <c:pt idx="946">
                  <c:v>4.8697017473303097</c:v>
                </c:pt>
                <c:pt idx="947">
                  <c:v>4.8523819585398389</c:v>
                </c:pt>
                <c:pt idx="948">
                  <c:v>4.8467970294698199</c:v>
                </c:pt>
                <c:pt idx="949">
                  <c:v>4.9013773603277002</c:v>
                </c:pt>
                <c:pt idx="950">
                  <c:v>4.9052841545919996</c:v>
                </c:pt>
                <c:pt idx="951">
                  <c:v>4.8955186367240993</c:v>
                </c:pt>
                <c:pt idx="952">
                  <c:v>4.86210438561932</c:v>
                </c:pt>
                <c:pt idx="953">
                  <c:v>4.8878861839393402</c:v>
                </c:pt>
                <c:pt idx="954">
                  <c:v>4.8844499143172397</c:v>
                </c:pt>
                <c:pt idx="955">
                  <c:v>4.9006595771623704</c:v>
                </c:pt>
                <c:pt idx="956">
                  <c:v>4.8692287713379701</c:v>
                </c:pt>
                <c:pt idx="957">
                  <c:v>4.8765850113816596</c:v>
                </c:pt>
                <c:pt idx="958">
                  <c:v>4.9113244069357895</c:v>
                </c:pt>
                <c:pt idx="959">
                  <c:v>4.9230546896543199</c:v>
                </c:pt>
                <c:pt idx="960">
                  <c:v>4.8666736206997996</c:v>
                </c:pt>
                <c:pt idx="961">
                  <c:v>4.9330677996391019</c:v>
                </c:pt>
                <c:pt idx="962">
                  <c:v>4.8794291420034712</c:v>
                </c:pt>
                <c:pt idx="963">
                  <c:v>4.8328206502134297</c:v>
                </c:pt>
                <c:pt idx="964">
                  <c:v>4.8784380612420097</c:v>
                </c:pt>
                <c:pt idx="965">
                  <c:v>4.9010925151579503</c:v>
                </c:pt>
                <c:pt idx="966">
                  <c:v>4.8526241328086703</c:v>
                </c:pt>
                <c:pt idx="967">
                  <c:v>4.8694479689124988</c:v>
                </c:pt>
                <c:pt idx="968">
                  <c:v>4.8674115417071082</c:v>
                </c:pt>
                <c:pt idx="969">
                  <c:v>4.8590723950229906</c:v>
                </c:pt>
                <c:pt idx="970">
                  <c:v>4.8794227416062199</c:v>
                </c:pt>
                <c:pt idx="971">
                  <c:v>4.8466838186403995</c:v>
                </c:pt>
                <c:pt idx="972">
                  <c:v>4.88471041663162</c:v>
                </c:pt>
                <c:pt idx="973">
                  <c:v>4.8400888943482796</c:v>
                </c:pt>
                <c:pt idx="974">
                  <c:v>4.92769092273128</c:v>
                </c:pt>
                <c:pt idx="975">
                  <c:v>4.8908292772709085</c:v>
                </c:pt>
                <c:pt idx="976">
                  <c:v>4.895542998979459</c:v>
                </c:pt>
                <c:pt idx="977">
                  <c:v>4.8487141864783201</c:v>
                </c:pt>
                <c:pt idx="978">
                  <c:v>4.850029387072321</c:v>
                </c:pt>
                <c:pt idx="979">
                  <c:v>4.8846373173601796</c:v>
                </c:pt>
                <c:pt idx="980">
                  <c:v>4.8579197400097387</c:v>
                </c:pt>
                <c:pt idx="981">
                  <c:v>4.8979431926719306</c:v>
                </c:pt>
                <c:pt idx="982">
                  <c:v>4.8436531702140213</c:v>
                </c:pt>
                <c:pt idx="983">
                  <c:v>4.8574916892560189</c:v>
                </c:pt>
                <c:pt idx="984">
                  <c:v>4.9024020789855696</c:v>
                </c:pt>
                <c:pt idx="985">
                  <c:v>4.9057044512618804</c:v>
                </c:pt>
                <c:pt idx="986">
                  <c:v>4.9046087920475507</c:v>
                </c:pt>
                <c:pt idx="987">
                  <c:v>4.8552379456540899</c:v>
                </c:pt>
                <c:pt idx="988">
                  <c:v>4.8713477285862599</c:v>
                </c:pt>
                <c:pt idx="989">
                  <c:v>4.8118252903922603</c:v>
                </c:pt>
                <c:pt idx="990">
                  <c:v>4.8952045447082195</c:v>
                </c:pt>
                <c:pt idx="991">
                  <c:v>4.8830689728122705</c:v>
                </c:pt>
                <c:pt idx="992">
                  <c:v>4.8682490095560196</c:v>
                </c:pt>
                <c:pt idx="993">
                  <c:v>4.9325075734513302</c:v>
                </c:pt>
                <c:pt idx="994">
                  <c:v>4.89657904939431</c:v>
                </c:pt>
                <c:pt idx="995">
                  <c:v>4.88885872047143</c:v>
                </c:pt>
                <c:pt idx="996">
                  <c:v>4.8757545726368692</c:v>
                </c:pt>
                <c:pt idx="997">
                  <c:v>4.8903825762549289</c:v>
                </c:pt>
                <c:pt idx="998">
                  <c:v>4.9099925825722011</c:v>
                </c:pt>
                <c:pt idx="999">
                  <c:v>4.8878427280612895</c:v>
                </c:pt>
              </c:numCache>
            </c:numRef>
          </c:val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2nd RBM</c:v>
                </c:pt>
              </c:strCache>
            </c:strRef>
          </c:tx>
          <c:marker>
            <c:symbol val="none"/>
          </c:marker>
          <c:cat>
            <c:numRef>
              <c:f>Φύλλο1!$A$2:$A$1001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Φύλλο1!$C$2:$C$1001</c:f>
              <c:numCache>
                <c:formatCode>General</c:formatCode>
                <c:ptCount val="1000"/>
                <c:pt idx="0">
                  <c:v>0.34228331255205802</c:v>
                </c:pt>
                <c:pt idx="1">
                  <c:v>0.15065530233188501</c:v>
                </c:pt>
                <c:pt idx="2">
                  <c:v>0.15022772198640399</c:v>
                </c:pt>
                <c:pt idx="3">
                  <c:v>0.15042408542455599</c:v>
                </c:pt>
                <c:pt idx="4">
                  <c:v>0.15013075005756699</c:v>
                </c:pt>
                <c:pt idx="5">
                  <c:v>0.15022418826091799</c:v>
                </c:pt>
                <c:pt idx="6">
                  <c:v>0.14978792630420601</c:v>
                </c:pt>
                <c:pt idx="7">
                  <c:v>0.14945572826922701</c:v>
                </c:pt>
                <c:pt idx="8">
                  <c:v>0.14926907792237903</c:v>
                </c:pt>
                <c:pt idx="9">
                  <c:v>0.14927198973785202</c:v>
                </c:pt>
                <c:pt idx="10">
                  <c:v>0.14859477113674099</c:v>
                </c:pt>
                <c:pt idx="11">
                  <c:v>0.14823854318804899</c:v>
                </c:pt>
                <c:pt idx="12">
                  <c:v>0.14716611792166101</c:v>
                </c:pt>
                <c:pt idx="13">
                  <c:v>0.14659413958503006</c:v>
                </c:pt>
                <c:pt idx="14">
                  <c:v>0.146051156863715</c:v>
                </c:pt>
                <c:pt idx="15">
                  <c:v>0.14423862457840603</c:v>
                </c:pt>
                <c:pt idx="16">
                  <c:v>0.14422650716728999</c:v>
                </c:pt>
                <c:pt idx="17">
                  <c:v>0.14286419042943402</c:v>
                </c:pt>
                <c:pt idx="18">
                  <c:v>0.14142694932922603</c:v>
                </c:pt>
                <c:pt idx="19">
                  <c:v>0.14085447539745699</c:v>
                </c:pt>
                <c:pt idx="20">
                  <c:v>0.14119580537920501</c:v>
                </c:pt>
                <c:pt idx="21">
                  <c:v>0.13949582065302399</c:v>
                </c:pt>
                <c:pt idx="22">
                  <c:v>0.13861883285184803</c:v>
                </c:pt>
                <c:pt idx="23">
                  <c:v>0.13743803123193402</c:v>
                </c:pt>
                <c:pt idx="24">
                  <c:v>0.13627699926521997</c:v>
                </c:pt>
                <c:pt idx="25">
                  <c:v>0.13619914551094403</c:v>
                </c:pt>
                <c:pt idx="26">
                  <c:v>0.13585457621205999</c:v>
                </c:pt>
                <c:pt idx="27">
                  <c:v>0.13547483494061896</c:v>
                </c:pt>
                <c:pt idx="28">
                  <c:v>0.13425601457189404</c:v>
                </c:pt>
                <c:pt idx="29">
                  <c:v>0.13316652393025594</c:v>
                </c:pt>
                <c:pt idx="30">
                  <c:v>0.13223076371546499</c:v>
                </c:pt>
                <c:pt idx="31">
                  <c:v>0.131225855393799</c:v>
                </c:pt>
                <c:pt idx="32">
                  <c:v>0.13362363674104</c:v>
                </c:pt>
                <c:pt idx="33">
                  <c:v>0.13191554192806801</c:v>
                </c:pt>
                <c:pt idx="34">
                  <c:v>0.13222919068477501</c:v>
                </c:pt>
                <c:pt idx="35">
                  <c:v>0.13071423860592402</c:v>
                </c:pt>
                <c:pt idx="36">
                  <c:v>0.13104941184549806</c:v>
                </c:pt>
                <c:pt idx="37">
                  <c:v>0.12932667532652398</c:v>
                </c:pt>
                <c:pt idx="38">
                  <c:v>0.12971057205789899</c:v>
                </c:pt>
                <c:pt idx="39">
                  <c:v>0.12814942098793702</c:v>
                </c:pt>
                <c:pt idx="40">
                  <c:v>0.13064530886951201</c:v>
                </c:pt>
                <c:pt idx="41">
                  <c:v>0.12893495081668599</c:v>
                </c:pt>
                <c:pt idx="42">
                  <c:v>0.12870822186007699</c:v>
                </c:pt>
                <c:pt idx="43">
                  <c:v>0.129200178631245</c:v>
                </c:pt>
                <c:pt idx="44">
                  <c:v>0.12960220163299399</c:v>
                </c:pt>
                <c:pt idx="45">
                  <c:v>0.12873827749714703</c:v>
                </c:pt>
                <c:pt idx="46">
                  <c:v>0.12865233170114301</c:v>
                </c:pt>
                <c:pt idx="47">
                  <c:v>0.12704412058425499</c:v>
                </c:pt>
                <c:pt idx="48">
                  <c:v>0.12770231835103199</c:v>
                </c:pt>
                <c:pt idx="49">
                  <c:v>0.12814910655365</c:v>
                </c:pt>
                <c:pt idx="50">
                  <c:v>0.12758244328210303</c:v>
                </c:pt>
                <c:pt idx="51">
                  <c:v>0.12729314078936302</c:v>
                </c:pt>
                <c:pt idx="52">
                  <c:v>0.12683131056944302</c:v>
                </c:pt>
                <c:pt idx="53">
                  <c:v>0.12746542547552003</c:v>
                </c:pt>
                <c:pt idx="54">
                  <c:v>0.12780677317611897</c:v>
                </c:pt>
                <c:pt idx="55">
                  <c:v>0.12637553326376894</c:v>
                </c:pt>
                <c:pt idx="56">
                  <c:v>0.12751326298412899</c:v>
                </c:pt>
                <c:pt idx="57">
                  <c:v>0.126622357325091</c:v>
                </c:pt>
                <c:pt idx="58">
                  <c:v>0.126275349654764</c:v>
                </c:pt>
                <c:pt idx="59">
                  <c:v>0.12662910153912901</c:v>
                </c:pt>
                <c:pt idx="60">
                  <c:v>0.126313049530585</c:v>
                </c:pt>
                <c:pt idx="61">
                  <c:v>0.12634143094519404</c:v>
                </c:pt>
                <c:pt idx="62">
                  <c:v>0.125443156438654</c:v>
                </c:pt>
                <c:pt idx="63">
                  <c:v>0.124930406191492</c:v>
                </c:pt>
                <c:pt idx="64">
                  <c:v>0.12578611276172103</c:v>
                </c:pt>
                <c:pt idx="65">
                  <c:v>0.12390573886916199</c:v>
                </c:pt>
                <c:pt idx="66">
                  <c:v>0.12583021179975698</c:v>
                </c:pt>
                <c:pt idx="67">
                  <c:v>0.12361820033669502</c:v>
                </c:pt>
                <c:pt idx="68">
                  <c:v>0.124355659069795</c:v>
                </c:pt>
                <c:pt idx="69">
                  <c:v>0.12515367506688893</c:v>
                </c:pt>
                <c:pt idx="70">
                  <c:v>0.12387529494845201</c:v>
                </c:pt>
                <c:pt idx="71">
                  <c:v>0.12469376115694103</c:v>
                </c:pt>
                <c:pt idx="72">
                  <c:v>0.12392451001765702</c:v>
                </c:pt>
                <c:pt idx="73">
                  <c:v>0.12420309885053502</c:v>
                </c:pt>
                <c:pt idx="74">
                  <c:v>0.12253866626683302</c:v>
                </c:pt>
                <c:pt idx="75">
                  <c:v>0.12395636769289797</c:v>
                </c:pt>
                <c:pt idx="76">
                  <c:v>0.12319321752445002</c:v>
                </c:pt>
                <c:pt idx="77">
                  <c:v>0.12199661948483403</c:v>
                </c:pt>
                <c:pt idx="78">
                  <c:v>0.12277381550340702</c:v>
                </c:pt>
                <c:pt idx="79">
                  <c:v>0.12406509787113702</c:v>
                </c:pt>
                <c:pt idx="80">
                  <c:v>0.123217084305004</c:v>
                </c:pt>
                <c:pt idx="81">
                  <c:v>0.12318660255118204</c:v>
                </c:pt>
                <c:pt idx="82">
                  <c:v>0.12376342632450502</c:v>
                </c:pt>
                <c:pt idx="83">
                  <c:v>0.12389354027009203</c:v>
                </c:pt>
                <c:pt idx="84">
                  <c:v>0.121757411249506</c:v>
                </c:pt>
                <c:pt idx="85">
                  <c:v>0.12342888941221201</c:v>
                </c:pt>
                <c:pt idx="86">
                  <c:v>0.121828330015034</c:v>
                </c:pt>
                <c:pt idx="87">
                  <c:v>0.12271191024190402</c:v>
                </c:pt>
                <c:pt idx="88">
                  <c:v>0.12146719240617401</c:v>
                </c:pt>
                <c:pt idx="89">
                  <c:v>0.12128286370731102</c:v>
                </c:pt>
                <c:pt idx="90">
                  <c:v>0.12113967003921901</c:v>
                </c:pt>
                <c:pt idx="91">
                  <c:v>0.12026478090644403</c:v>
                </c:pt>
                <c:pt idx="92">
                  <c:v>0.12280742554170898</c:v>
                </c:pt>
                <c:pt idx="93">
                  <c:v>0.12142780701613499</c:v>
                </c:pt>
                <c:pt idx="94">
                  <c:v>0.121327133314633</c:v>
                </c:pt>
                <c:pt idx="95">
                  <c:v>0.12184909181406497</c:v>
                </c:pt>
                <c:pt idx="96">
                  <c:v>0.12176606729298302</c:v>
                </c:pt>
                <c:pt idx="97">
                  <c:v>0.12015539085823801</c:v>
                </c:pt>
                <c:pt idx="98">
                  <c:v>0.12121962502652302</c:v>
                </c:pt>
                <c:pt idx="99">
                  <c:v>0.12038940260685201</c:v>
                </c:pt>
                <c:pt idx="100">
                  <c:v>0.12102587039525702</c:v>
                </c:pt>
                <c:pt idx="101">
                  <c:v>0.11975797087625702</c:v>
                </c:pt>
                <c:pt idx="102">
                  <c:v>0.12001647578996201</c:v>
                </c:pt>
                <c:pt idx="103">
                  <c:v>0.12119934866847799</c:v>
                </c:pt>
                <c:pt idx="104">
                  <c:v>0.11877539695092601</c:v>
                </c:pt>
                <c:pt idx="105">
                  <c:v>0.11918259523260702</c:v>
                </c:pt>
                <c:pt idx="106">
                  <c:v>0.12052934364807201</c:v>
                </c:pt>
                <c:pt idx="107">
                  <c:v>0.12014976158679501</c:v>
                </c:pt>
                <c:pt idx="108">
                  <c:v>0.11975500307744399</c:v>
                </c:pt>
                <c:pt idx="109">
                  <c:v>0.11932919494597299</c:v>
                </c:pt>
                <c:pt idx="110">
                  <c:v>0.11937976436438398</c:v>
                </c:pt>
                <c:pt idx="111">
                  <c:v>0.119956642119386</c:v>
                </c:pt>
                <c:pt idx="112">
                  <c:v>0.12026815931360103</c:v>
                </c:pt>
                <c:pt idx="113">
                  <c:v>0.11894641250470001</c:v>
                </c:pt>
                <c:pt idx="114">
                  <c:v>0.11873220361629905</c:v>
                </c:pt>
                <c:pt idx="115">
                  <c:v>0.118547567676916</c:v>
                </c:pt>
                <c:pt idx="116">
                  <c:v>0.117773022994447</c:v>
                </c:pt>
                <c:pt idx="117">
                  <c:v>0.11929544867212802</c:v>
                </c:pt>
                <c:pt idx="118">
                  <c:v>0.11716176406387502</c:v>
                </c:pt>
                <c:pt idx="119">
                  <c:v>0.118132819210357</c:v>
                </c:pt>
                <c:pt idx="120">
                  <c:v>0.11799223673505203</c:v>
                </c:pt>
                <c:pt idx="121">
                  <c:v>0.11777593507747799</c:v>
                </c:pt>
                <c:pt idx="122">
                  <c:v>0.11754172300589001</c:v>
                </c:pt>
                <c:pt idx="123">
                  <c:v>0.11667734538122501</c:v>
                </c:pt>
                <c:pt idx="124">
                  <c:v>0.11722323447667105</c:v>
                </c:pt>
                <c:pt idx="125">
                  <c:v>0.11721093964507498</c:v>
                </c:pt>
                <c:pt idx="126">
                  <c:v>0.11725108887588902</c:v>
                </c:pt>
                <c:pt idx="127">
                  <c:v>0.11804981110981497</c:v>
                </c:pt>
                <c:pt idx="128">
                  <c:v>0.11623362124403303</c:v>
                </c:pt>
                <c:pt idx="129">
                  <c:v>0.11659778694012903</c:v>
                </c:pt>
                <c:pt idx="130">
                  <c:v>0.115016004540057</c:v>
                </c:pt>
                <c:pt idx="131">
                  <c:v>0.11602973260609202</c:v>
                </c:pt>
                <c:pt idx="132">
                  <c:v>0.11529752892071601</c:v>
                </c:pt>
                <c:pt idx="133">
                  <c:v>0.116898021326705</c:v>
                </c:pt>
                <c:pt idx="134">
                  <c:v>0.11657274590287502</c:v>
                </c:pt>
                <c:pt idx="135">
                  <c:v>0.115153436960898</c:v>
                </c:pt>
                <c:pt idx="136">
                  <c:v>0.114467857413156</c:v>
                </c:pt>
                <c:pt idx="137">
                  <c:v>0.11576805447027701</c:v>
                </c:pt>
                <c:pt idx="138">
                  <c:v>0.11574217334302701</c:v>
                </c:pt>
                <c:pt idx="139">
                  <c:v>0.117124610162868</c:v>
                </c:pt>
                <c:pt idx="140">
                  <c:v>0.11625653726622102</c:v>
                </c:pt>
                <c:pt idx="141">
                  <c:v>0.11546227997958003</c:v>
                </c:pt>
                <c:pt idx="142">
                  <c:v>0.114927909075331</c:v>
                </c:pt>
                <c:pt idx="143">
                  <c:v>0.11572018512161802</c:v>
                </c:pt>
                <c:pt idx="144">
                  <c:v>0.11638983558696001</c:v>
                </c:pt>
                <c:pt idx="145">
                  <c:v>0.11502797376564201</c:v>
                </c:pt>
                <c:pt idx="146">
                  <c:v>0.116180707514296</c:v>
                </c:pt>
                <c:pt idx="147">
                  <c:v>0.1166413674341</c:v>
                </c:pt>
                <c:pt idx="148">
                  <c:v>0.11476047221703801</c:v>
                </c:pt>
                <c:pt idx="149">
                  <c:v>0.11427472392933903</c:v>
                </c:pt>
                <c:pt idx="150">
                  <c:v>0.11469628089848401</c:v>
                </c:pt>
                <c:pt idx="151">
                  <c:v>0.11422584218449301</c:v>
                </c:pt>
                <c:pt idx="152">
                  <c:v>0.11515525043846302</c:v>
                </c:pt>
                <c:pt idx="153">
                  <c:v>0.11448426142441602</c:v>
                </c:pt>
                <c:pt idx="154">
                  <c:v>0.113867782722891</c:v>
                </c:pt>
                <c:pt idx="155">
                  <c:v>0.11402460681526101</c:v>
                </c:pt>
                <c:pt idx="156">
                  <c:v>0.11488592103090002</c:v>
                </c:pt>
                <c:pt idx="157">
                  <c:v>0.11465663944919502</c:v>
                </c:pt>
                <c:pt idx="158">
                  <c:v>0.11447623325400802</c:v>
                </c:pt>
                <c:pt idx="159">
                  <c:v>0.1156798882176</c:v>
                </c:pt>
                <c:pt idx="160">
                  <c:v>0.11612009696605301</c:v>
                </c:pt>
                <c:pt idx="161">
                  <c:v>0.11553360084821603</c:v>
                </c:pt>
                <c:pt idx="162">
                  <c:v>0.11365827060452599</c:v>
                </c:pt>
                <c:pt idx="163">
                  <c:v>0.11400651095351905</c:v>
                </c:pt>
                <c:pt idx="164">
                  <c:v>0.11213652138545903</c:v>
                </c:pt>
                <c:pt idx="165">
                  <c:v>0.11435847172681</c:v>
                </c:pt>
                <c:pt idx="166">
                  <c:v>0.113146345864735</c:v>
                </c:pt>
                <c:pt idx="167">
                  <c:v>0.114065491624291</c:v>
                </c:pt>
                <c:pt idx="168">
                  <c:v>0.11347423919737398</c:v>
                </c:pt>
                <c:pt idx="169">
                  <c:v>0.114180538926026</c:v>
                </c:pt>
                <c:pt idx="170">
                  <c:v>0.11351302774178501</c:v>
                </c:pt>
                <c:pt idx="171">
                  <c:v>0.112612351777785</c:v>
                </c:pt>
                <c:pt idx="172">
                  <c:v>0.11484693571834</c:v>
                </c:pt>
                <c:pt idx="173">
                  <c:v>0.112338671989344</c:v>
                </c:pt>
                <c:pt idx="174">
                  <c:v>0.11124152062928501</c:v>
                </c:pt>
                <c:pt idx="175">
                  <c:v>0.11193310478427201</c:v>
                </c:pt>
                <c:pt idx="176">
                  <c:v>0.112115664960845</c:v>
                </c:pt>
                <c:pt idx="177">
                  <c:v>0.11230382061271299</c:v>
                </c:pt>
                <c:pt idx="178">
                  <c:v>0.113072265603441</c:v>
                </c:pt>
                <c:pt idx="179">
                  <c:v>0.11216891136332699</c:v>
                </c:pt>
                <c:pt idx="180">
                  <c:v>0.11178144538335802</c:v>
                </c:pt>
                <c:pt idx="181">
                  <c:v>0.11040903298095002</c:v>
                </c:pt>
                <c:pt idx="182">
                  <c:v>0.113269766098964</c:v>
                </c:pt>
                <c:pt idx="183">
                  <c:v>0.112383839580319</c:v>
                </c:pt>
                <c:pt idx="184">
                  <c:v>0.11270910199446299</c:v>
                </c:pt>
                <c:pt idx="185">
                  <c:v>0.11202365696937501</c:v>
                </c:pt>
                <c:pt idx="186">
                  <c:v>0.11239470134883302</c:v>
                </c:pt>
                <c:pt idx="187">
                  <c:v>0.111326599074675</c:v>
                </c:pt>
                <c:pt idx="188">
                  <c:v>0.111623910957065</c:v>
                </c:pt>
                <c:pt idx="189">
                  <c:v>0.11296807422523501</c:v>
                </c:pt>
                <c:pt idx="190">
                  <c:v>0.11218919887430798</c:v>
                </c:pt>
                <c:pt idx="191">
                  <c:v>0.11108469953478399</c:v>
                </c:pt>
                <c:pt idx="192">
                  <c:v>0.11236130592432199</c:v>
                </c:pt>
                <c:pt idx="193">
                  <c:v>0.11188163443998901</c:v>
                </c:pt>
                <c:pt idx="194">
                  <c:v>0.11162012522120503</c:v>
                </c:pt>
                <c:pt idx="195">
                  <c:v>0.10968584646299002</c:v>
                </c:pt>
                <c:pt idx="196">
                  <c:v>0.111382194248692</c:v>
                </c:pt>
                <c:pt idx="197">
                  <c:v>0.11124461526335001</c:v>
                </c:pt>
                <c:pt idx="198">
                  <c:v>0.11140567177017903</c:v>
                </c:pt>
                <c:pt idx="199">
                  <c:v>0.111648680419176</c:v>
                </c:pt>
                <c:pt idx="200">
                  <c:v>0.11135560012250301</c:v>
                </c:pt>
                <c:pt idx="201">
                  <c:v>0.111147295412557</c:v>
                </c:pt>
                <c:pt idx="202">
                  <c:v>0.11115781546531499</c:v>
                </c:pt>
                <c:pt idx="203">
                  <c:v>0.11040431105035399</c:v>
                </c:pt>
                <c:pt idx="204">
                  <c:v>0.11031944774795699</c:v>
                </c:pt>
                <c:pt idx="205">
                  <c:v>0.11033182920774999</c:v>
                </c:pt>
                <c:pt idx="206">
                  <c:v>0.11113356362867299</c:v>
                </c:pt>
                <c:pt idx="207">
                  <c:v>0.11142999555356201</c:v>
                </c:pt>
                <c:pt idx="208">
                  <c:v>0.11066952328515402</c:v>
                </c:pt>
                <c:pt idx="209">
                  <c:v>0.11009570766611901</c:v>
                </c:pt>
                <c:pt idx="210">
                  <c:v>0.10936586653678301</c:v>
                </c:pt>
                <c:pt idx="211">
                  <c:v>0.10981254876241402</c:v>
                </c:pt>
                <c:pt idx="212">
                  <c:v>0.109479606164586</c:v>
                </c:pt>
                <c:pt idx="213">
                  <c:v>0.111501016575849</c:v>
                </c:pt>
                <c:pt idx="214">
                  <c:v>0.10932042841544101</c:v>
                </c:pt>
                <c:pt idx="215">
                  <c:v>0.10951612378181805</c:v>
                </c:pt>
                <c:pt idx="216">
                  <c:v>0.10987848629806699</c:v>
                </c:pt>
                <c:pt idx="217">
                  <c:v>0.10950561034216001</c:v>
                </c:pt>
                <c:pt idx="218">
                  <c:v>0.11067411518905999</c:v>
                </c:pt>
                <c:pt idx="219">
                  <c:v>0.10995302638060801</c:v>
                </c:pt>
                <c:pt idx="220">
                  <c:v>0.10883292129830199</c:v>
                </c:pt>
                <c:pt idx="221">
                  <c:v>0.10916004530054702</c:v>
                </c:pt>
                <c:pt idx="222">
                  <c:v>0.10930650561313002</c:v>
                </c:pt>
                <c:pt idx="223">
                  <c:v>0.10847825723769201</c:v>
                </c:pt>
                <c:pt idx="224">
                  <c:v>0.11009725377751602</c:v>
                </c:pt>
                <c:pt idx="225">
                  <c:v>0.11073389313979298</c:v>
                </c:pt>
                <c:pt idx="226">
                  <c:v>0.10889371454619501</c:v>
                </c:pt>
                <c:pt idx="227">
                  <c:v>0.10933077248451904</c:v>
                </c:pt>
                <c:pt idx="228">
                  <c:v>0.10899844632201001</c:v>
                </c:pt>
                <c:pt idx="229">
                  <c:v>0.10973051211642799</c:v>
                </c:pt>
                <c:pt idx="230">
                  <c:v>0.10962319519810101</c:v>
                </c:pt>
                <c:pt idx="231">
                  <c:v>0.10893738237352901</c:v>
                </c:pt>
                <c:pt idx="232">
                  <c:v>0.110492912811709</c:v>
                </c:pt>
                <c:pt idx="233">
                  <c:v>0.10932257324723503</c:v>
                </c:pt>
                <c:pt idx="234">
                  <c:v>0.10885304856849903</c:v>
                </c:pt>
                <c:pt idx="235">
                  <c:v>0.10887339194846</c:v>
                </c:pt>
                <c:pt idx="236">
                  <c:v>0.10831184719678701</c:v>
                </c:pt>
                <c:pt idx="237">
                  <c:v>0.11014492686024302</c:v>
                </c:pt>
                <c:pt idx="238">
                  <c:v>0.10961177488140203</c:v>
                </c:pt>
                <c:pt idx="239">
                  <c:v>0.11013033589669501</c:v>
                </c:pt>
                <c:pt idx="240">
                  <c:v>0.10884224458551904</c:v>
                </c:pt>
                <c:pt idx="241">
                  <c:v>0.10836883539843499</c:v>
                </c:pt>
                <c:pt idx="242">
                  <c:v>0.10893685332113603</c:v>
                </c:pt>
                <c:pt idx="243">
                  <c:v>0.10875260593325205</c:v>
                </c:pt>
                <c:pt idx="244">
                  <c:v>0.10820873833647701</c:v>
                </c:pt>
                <c:pt idx="245">
                  <c:v>0.107099853630908</c:v>
                </c:pt>
                <c:pt idx="246">
                  <c:v>0.10801262796858002</c:v>
                </c:pt>
                <c:pt idx="247">
                  <c:v>0.10808749987105902</c:v>
                </c:pt>
                <c:pt idx="248">
                  <c:v>0.10873913451720202</c:v>
                </c:pt>
                <c:pt idx="249">
                  <c:v>0.108688998567261</c:v>
                </c:pt>
                <c:pt idx="250">
                  <c:v>0.10917506420298301</c:v>
                </c:pt>
                <c:pt idx="251">
                  <c:v>0.10720204760366701</c:v>
                </c:pt>
                <c:pt idx="252">
                  <c:v>0.10806938640616499</c:v>
                </c:pt>
                <c:pt idx="253">
                  <c:v>0.10692854924539902</c:v>
                </c:pt>
                <c:pt idx="254">
                  <c:v>0.10767991682092801</c:v>
                </c:pt>
                <c:pt idx="255">
                  <c:v>0.10639039059960501</c:v>
                </c:pt>
                <c:pt idx="256">
                  <c:v>0.10794001540371602</c:v>
                </c:pt>
                <c:pt idx="257">
                  <c:v>0.10760952097155105</c:v>
                </c:pt>
                <c:pt idx="258">
                  <c:v>0.10766980715351601</c:v>
                </c:pt>
                <c:pt idx="259">
                  <c:v>0.10748472971840502</c:v>
                </c:pt>
                <c:pt idx="260">
                  <c:v>0.108118237342837</c:v>
                </c:pt>
                <c:pt idx="261">
                  <c:v>0.106456788512548</c:v>
                </c:pt>
                <c:pt idx="262">
                  <c:v>0.10794775946009802</c:v>
                </c:pt>
                <c:pt idx="263">
                  <c:v>0.10773252319169203</c:v>
                </c:pt>
                <c:pt idx="264">
                  <c:v>0.108647479341748</c:v>
                </c:pt>
                <c:pt idx="265">
                  <c:v>0.10648453471654201</c:v>
                </c:pt>
                <c:pt idx="266">
                  <c:v>0.105988960878782</c:v>
                </c:pt>
                <c:pt idx="267">
                  <c:v>0.10720435598219002</c:v>
                </c:pt>
                <c:pt idx="268">
                  <c:v>0.10524654361759302</c:v>
                </c:pt>
                <c:pt idx="269">
                  <c:v>0.107835554618426</c:v>
                </c:pt>
                <c:pt idx="270">
                  <c:v>0.107815152397399</c:v>
                </c:pt>
                <c:pt idx="271">
                  <c:v>0.10623340455293603</c:v>
                </c:pt>
                <c:pt idx="272">
                  <c:v>0.10569102931967002</c:v>
                </c:pt>
                <c:pt idx="273">
                  <c:v>0.10649230379550199</c:v>
                </c:pt>
                <c:pt idx="274">
                  <c:v>0.10666464220555502</c:v>
                </c:pt>
                <c:pt idx="275">
                  <c:v>0.10508772097962701</c:v>
                </c:pt>
                <c:pt idx="276">
                  <c:v>0.10564034055377701</c:v>
                </c:pt>
                <c:pt idx="277">
                  <c:v>0.10520497032473899</c:v>
                </c:pt>
                <c:pt idx="278">
                  <c:v>0.10550318022573302</c:v>
                </c:pt>
                <c:pt idx="279">
                  <c:v>0.10630053586574</c:v>
                </c:pt>
                <c:pt idx="280">
                  <c:v>0.105500461991442</c:v>
                </c:pt>
                <c:pt idx="281">
                  <c:v>0.10581661202439201</c:v>
                </c:pt>
                <c:pt idx="282">
                  <c:v>0.10639049966053901</c:v>
                </c:pt>
                <c:pt idx="283">
                  <c:v>0.105958381560949</c:v>
                </c:pt>
                <c:pt idx="284">
                  <c:v>0.105539304638675</c:v>
                </c:pt>
                <c:pt idx="285">
                  <c:v>0.105947649440447</c:v>
                </c:pt>
                <c:pt idx="286">
                  <c:v>0.10529292429469701</c:v>
                </c:pt>
                <c:pt idx="287">
                  <c:v>0.105579058944423</c:v>
                </c:pt>
                <c:pt idx="288">
                  <c:v>0.10532944909915801</c:v>
                </c:pt>
                <c:pt idx="289">
                  <c:v>0.10549952586138402</c:v>
                </c:pt>
                <c:pt idx="290">
                  <c:v>0.10538899186251599</c:v>
                </c:pt>
                <c:pt idx="291">
                  <c:v>0.10558072066570101</c:v>
                </c:pt>
                <c:pt idx="292">
                  <c:v>0.10615819934496198</c:v>
                </c:pt>
                <c:pt idx="293">
                  <c:v>0.10575388815601001</c:v>
                </c:pt>
                <c:pt idx="294">
                  <c:v>0.10349050990025203</c:v>
                </c:pt>
                <c:pt idx="295">
                  <c:v>0.10507171702265601</c:v>
                </c:pt>
                <c:pt idx="296">
                  <c:v>0.10411150777561905</c:v>
                </c:pt>
                <c:pt idx="297">
                  <c:v>0.10536877691249702</c:v>
                </c:pt>
                <c:pt idx="298">
                  <c:v>0.10487719239032198</c:v>
                </c:pt>
                <c:pt idx="299">
                  <c:v>0.10572047134595103</c:v>
                </c:pt>
                <c:pt idx="300">
                  <c:v>0.10566304710515802</c:v>
                </c:pt>
                <c:pt idx="301">
                  <c:v>0.10607254746590802</c:v>
                </c:pt>
                <c:pt idx="302">
                  <c:v>0.10556857604137002</c:v>
                </c:pt>
                <c:pt idx="303">
                  <c:v>0.10404748601295701</c:v>
                </c:pt>
                <c:pt idx="304">
                  <c:v>0.104553547153566</c:v>
                </c:pt>
                <c:pt idx="305">
                  <c:v>0.103870326107255</c:v>
                </c:pt>
                <c:pt idx="306">
                  <c:v>0.10276174299051004</c:v>
                </c:pt>
                <c:pt idx="307">
                  <c:v>0.10472615278634202</c:v>
                </c:pt>
                <c:pt idx="308">
                  <c:v>0.10434184797467903</c:v>
                </c:pt>
                <c:pt idx="309">
                  <c:v>0.10265104473549699</c:v>
                </c:pt>
                <c:pt idx="310">
                  <c:v>0.102584612170667</c:v>
                </c:pt>
                <c:pt idx="311">
                  <c:v>0.10399968090762902</c:v>
                </c:pt>
                <c:pt idx="312">
                  <c:v>0.10290231978324901</c:v>
                </c:pt>
                <c:pt idx="313">
                  <c:v>0.10359482278209402</c:v>
                </c:pt>
                <c:pt idx="314">
                  <c:v>0.10434809890557499</c:v>
                </c:pt>
                <c:pt idx="315">
                  <c:v>0.102431497022938</c:v>
                </c:pt>
                <c:pt idx="316">
                  <c:v>0.10305697265324201</c:v>
                </c:pt>
                <c:pt idx="317">
                  <c:v>0.10349217833724202</c:v>
                </c:pt>
                <c:pt idx="318">
                  <c:v>0.10244628941654702</c:v>
                </c:pt>
                <c:pt idx="319">
                  <c:v>0.10509549991027602</c:v>
                </c:pt>
                <c:pt idx="320">
                  <c:v>0.10374992223892601</c:v>
                </c:pt>
                <c:pt idx="321">
                  <c:v>0.101968409225936</c:v>
                </c:pt>
                <c:pt idx="322">
                  <c:v>0.10412814001510501</c:v>
                </c:pt>
                <c:pt idx="323">
                  <c:v>0.103556057052196</c:v>
                </c:pt>
                <c:pt idx="324">
                  <c:v>0.10305658366888001</c:v>
                </c:pt>
                <c:pt idx="325">
                  <c:v>0.10416522042463204</c:v>
                </c:pt>
                <c:pt idx="326">
                  <c:v>0.10278174106966503</c:v>
                </c:pt>
                <c:pt idx="327">
                  <c:v>0.10294781678892799</c:v>
                </c:pt>
                <c:pt idx="328">
                  <c:v>0.10279285997142203</c:v>
                </c:pt>
                <c:pt idx="329">
                  <c:v>0.10275064083108203</c:v>
                </c:pt>
                <c:pt idx="330">
                  <c:v>0.10058791057773299</c:v>
                </c:pt>
                <c:pt idx="331">
                  <c:v>0.102819156485041</c:v>
                </c:pt>
                <c:pt idx="332">
                  <c:v>0.10242768919399699</c:v>
                </c:pt>
                <c:pt idx="333">
                  <c:v>0.102555329298856</c:v>
                </c:pt>
                <c:pt idx="334">
                  <c:v>0.10336273835654899</c:v>
                </c:pt>
                <c:pt idx="335">
                  <c:v>0.10205386048657902</c:v>
                </c:pt>
                <c:pt idx="336">
                  <c:v>0.102429072657858</c:v>
                </c:pt>
                <c:pt idx="337">
                  <c:v>0.10120826077686101</c:v>
                </c:pt>
                <c:pt idx="338">
                  <c:v>0.10278380597797701</c:v>
                </c:pt>
                <c:pt idx="339">
                  <c:v>0.10352008421859102</c:v>
                </c:pt>
                <c:pt idx="340">
                  <c:v>0.10286290730212801</c:v>
                </c:pt>
                <c:pt idx="341">
                  <c:v>0.10164754834204</c:v>
                </c:pt>
                <c:pt idx="342">
                  <c:v>0.10168105167756901</c:v>
                </c:pt>
                <c:pt idx="343">
                  <c:v>0.10169991181611501</c:v>
                </c:pt>
                <c:pt idx="344">
                  <c:v>0.102027902662585</c:v>
                </c:pt>
                <c:pt idx="345">
                  <c:v>0.10179814978428303</c:v>
                </c:pt>
                <c:pt idx="346">
                  <c:v>0.101815455311297</c:v>
                </c:pt>
                <c:pt idx="347">
                  <c:v>0.10043414708335403</c:v>
                </c:pt>
                <c:pt idx="348">
                  <c:v>0.10226630246495803</c:v>
                </c:pt>
                <c:pt idx="349">
                  <c:v>0.101663708994392</c:v>
                </c:pt>
                <c:pt idx="350">
                  <c:v>0.10102705655162601</c:v>
                </c:pt>
                <c:pt idx="351">
                  <c:v>0.10076778022758102</c:v>
                </c:pt>
                <c:pt idx="352">
                  <c:v>9.969952396437802E-2</c:v>
                </c:pt>
                <c:pt idx="353">
                  <c:v>0.10065021978972501</c:v>
                </c:pt>
                <c:pt idx="354">
                  <c:v>0.102348283681961</c:v>
                </c:pt>
                <c:pt idx="355">
                  <c:v>0.10244053601730499</c:v>
                </c:pt>
                <c:pt idx="356">
                  <c:v>0.100955066020481</c:v>
                </c:pt>
                <c:pt idx="357">
                  <c:v>0.10165591959010499</c:v>
                </c:pt>
                <c:pt idx="358">
                  <c:v>0.10202913793213202</c:v>
                </c:pt>
                <c:pt idx="359">
                  <c:v>0.10041354116899702</c:v>
                </c:pt>
                <c:pt idx="360">
                  <c:v>0.10004493179781</c:v>
                </c:pt>
                <c:pt idx="361">
                  <c:v>0.10061465172704201</c:v>
                </c:pt>
                <c:pt idx="362">
                  <c:v>9.9747194956458216E-2</c:v>
                </c:pt>
                <c:pt idx="363">
                  <c:v>0.10179827802064503</c:v>
                </c:pt>
                <c:pt idx="364">
                  <c:v>9.8967775630034296E-2</c:v>
                </c:pt>
                <c:pt idx="365">
                  <c:v>9.8709903281760797E-2</c:v>
                </c:pt>
                <c:pt idx="366">
                  <c:v>9.7795966142266155E-2</c:v>
                </c:pt>
                <c:pt idx="367">
                  <c:v>9.8952439066704798E-2</c:v>
                </c:pt>
                <c:pt idx="368">
                  <c:v>0.100013406569709</c:v>
                </c:pt>
                <c:pt idx="369">
                  <c:v>9.9481333222899426E-2</c:v>
                </c:pt>
                <c:pt idx="370">
                  <c:v>9.8852270482494911E-2</c:v>
                </c:pt>
                <c:pt idx="371">
                  <c:v>0.100446611687698</c:v>
                </c:pt>
                <c:pt idx="372">
                  <c:v>9.9510955656394409E-2</c:v>
                </c:pt>
                <c:pt idx="373">
                  <c:v>0.10091769379140299</c:v>
                </c:pt>
                <c:pt idx="374">
                  <c:v>0.10001999499633199</c:v>
                </c:pt>
                <c:pt idx="375">
                  <c:v>0.10042981111923098</c:v>
                </c:pt>
                <c:pt idx="376">
                  <c:v>0.10022504524478403</c:v>
                </c:pt>
                <c:pt idx="377">
                  <c:v>9.9512813325881813E-2</c:v>
                </c:pt>
                <c:pt idx="378">
                  <c:v>9.9063336167501417E-2</c:v>
                </c:pt>
                <c:pt idx="379">
                  <c:v>9.8593319985473035E-2</c:v>
                </c:pt>
                <c:pt idx="380">
                  <c:v>9.7538832921744908E-2</c:v>
                </c:pt>
                <c:pt idx="381">
                  <c:v>9.8781655864194781E-2</c:v>
                </c:pt>
                <c:pt idx="382">
                  <c:v>9.9763226630748769E-2</c:v>
                </c:pt>
                <c:pt idx="383">
                  <c:v>9.927413050060982E-2</c:v>
                </c:pt>
                <c:pt idx="384">
                  <c:v>9.9724022694075543E-2</c:v>
                </c:pt>
                <c:pt idx="385">
                  <c:v>9.9133737856857099E-2</c:v>
                </c:pt>
                <c:pt idx="386">
                  <c:v>9.9556613185828827E-2</c:v>
                </c:pt>
                <c:pt idx="387">
                  <c:v>9.9898652217245421E-2</c:v>
                </c:pt>
                <c:pt idx="388">
                  <c:v>9.7968960856439108E-2</c:v>
                </c:pt>
                <c:pt idx="389">
                  <c:v>9.8663201378004411E-2</c:v>
                </c:pt>
                <c:pt idx="390">
                  <c:v>9.9158614861392394E-2</c:v>
                </c:pt>
                <c:pt idx="391">
                  <c:v>9.7576886176485633E-2</c:v>
                </c:pt>
                <c:pt idx="392">
                  <c:v>9.8801258035055697E-2</c:v>
                </c:pt>
                <c:pt idx="393">
                  <c:v>9.7962687006557067E-2</c:v>
                </c:pt>
                <c:pt idx="394">
                  <c:v>9.6178084154595403E-2</c:v>
                </c:pt>
                <c:pt idx="395">
                  <c:v>9.7952740591679133E-2</c:v>
                </c:pt>
                <c:pt idx="396">
                  <c:v>9.8970812767873534E-2</c:v>
                </c:pt>
                <c:pt idx="397">
                  <c:v>9.8663611910839416E-2</c:v>
                </c:pt>
                <c:pt idx="398">
                  <c:v>9.7741245212668693E-2</c:v>
                </c:pt>
                <c:pt idx="399">
                  <c:v>9.8449048185681329E-2</c:v>
                </c:pt>
                <c:pt idx="400">
                  <c:v>9.7515698174385795E-2</c:v>
                </c:pt>
                <c:pt idx="401">
                  <c:v>9.6874149109859142E-2</c:v>
                </c:pt>
                <c:pt idx="402">
                  <c:v>9.6115095786577329E-2</c:v>
                </c:pt>
                <c:pt idx="403">
                  <c:v>9.7581922752111916E-2</c:v>
                </c:pt>
                <c:pt idx="404">
                  <c:v>9.779429654060981E-2</c:v>
                </c:pt>
                <c:pt idx="405">
                  <c:v>9.8040547605202116E-2</c:v>
                </c:pt>
                <c:pt idx="406">
                  <c:v>9.6985226587592427E-2</c:v>
                </c:pt>
                <c:pt idx="407">
                  <c:v>9.7815875825668114E-2</c:v>
                </c:pt>
                <c:pt idx="408">
                  <c:v>9.6613262804976702E-2</c:v>
                </c:pt>
                <c:pt idx="409">
                  <c:v>9.7950422323273736E-2</c:v>
                </c:pt>
                <c:pt idx="410">
                  <c:v>9.6156972225957524E-2</c:v>
                </c:pt>
                <c:pt idx="411">
                  <c:v>9.7832583908419701E-2</c:v>
                </c:pt>
                <c:pt idx="412">
                  <c:v>9.7338113667189183E-2</c:v>
                </c:pt>
                <c:pt idx="413">
                  <c:v>9.7579321940794703E-2</c:v>
                </c:pt>
                <c:pt idx="414">
                  <c:v>9.6719021341795094E-2</c:v>
                </c:pt>
                <c:pt idx="415">
                  <c:v>9.7554691841553715E-2</c:v>
                </c:pt>
                <c:pt idx="416">
                  <c:v>9.6839678970945281E-2</c:v>
                </c:pt>
                <c:pt idx="417">
                  <c:v>9.6124626196786148E-2</c:v>
                </c:pt>
                <c:pt idx="418">
                  <c:v>9.7930910401152191E-2</c:v>
                </c:pt>
                <c:pt idx="419">
                  <c:v>9.4470839381268421E-2</c:v>
                </c:pt>
                <c:pt idx="420">
                  <c:v>9.5249662190890122E-2</c:v>
                </c:pt>
                <c:pt idx="421">
                  <c:v>9.5157997649741893E-2</c:v>
                </c:pt>
                <c:pt idx="422">
                  <c:v>9.4320745489846133E-2</c:v>
                </c:pt>
                <c:pt idx="423">
                  <c:v>9.6156199440390208E-2</c:v>
                </c:pt>
                <c:pt idx="424">
                  <c:v>9.6546768892131596E-2</c:v>
                </c:pt>
                <c:pt idx="425">
                  <c:v>9.6840507807422913E-2</c:v>
                </c:pt>
                <c:pt idx="426">
                  <c:v>9.6241435015454513E-2</c:v>
                </c:pt>
                <c:pt idx="427">
                  <c:v>9.6826963016359943E-2</c:v>
                </c:pt>
                <c:pt idx="428">
                  <c:v>9.6646663282312209E-2</c:v>
                </c:pt>
                <c:pt idx="429">
                  <c:v>9.6879627690611786E-2</c:v>
                </c:pt>
                <c:pt idx="430">
                  <c:v>9.4424398667419335E-2</c:v>
                </c:pt>
                <c:pt idx="431">
                  <c:v>9.5137487130313697E-2</c:v>
                </c:pt>
                <c:pt idx="432">
                  <c:v>9.4347021952061697E-2</c:v>
                </c:pt>
                <c:pt idx="433">
                  <c:v>9.5352872260721894E-2</c:v>
                </c:pt>
                <c:pt idx="434">
                  <c:v>9.5060968581031233E-2</c:v>
                </c:pt>
                <c:pt idx="435">
                  <c:v>9.4411017960632282E-2</c:v>
                </c:pt>
                <c:pt idx="436">
                  <c:v>9.4169541098643311E-2</c:v>
                </c:pt>
                <c:pt idx="437">
                  <c:v>9.4988181393619114E-2</c:v>
                </c:pt>
                <c:pt idx="438">
                  <c:v>9.4394310719641911E-2</c:v>
                </c:pt>
                <c:pt idx="439">
                  <c:v>9.5135554132524294E-2</c:v>
                </c:pt>
                <c:pt idx="440">
                  <c:v>9.4529293055347519E-2</c:v>
                </c:pt>
                <c:pt idx="441">
                  <c:v>9.2791697701634604E-2</c:v>
                </c:pt>
                <c:pt idx="442">
                  <c:v>9.3869016579474523E-2</c:v>
                </c:pt>
                <c:pt idx="443">
                  <c:v>9.4662580827602705E-2</c:v>
                </c:pt>
                <c:pt idx="444">
                  <c:v>9.3267267188478026E-2</c:v>
                </c:pt>
                <c:pt idx="445">
                  <c:v>9.4787616420932405E-2</c:v>
                </c:pt>
                <c:pt idx="446">
                  <c:v>9.5412518047757175E-2</c:v>
                </c:pt>
                <c:pt idx="447">
                  <c:v>9.47898940652417E-2</c:v>
                </c:pt>
                <c:pt idx="448">
                  <c:v>9.541228634535999E-2</c:v>
                </c:pt>
                <c:pt idx="449">
                  <c:v>9.4317802459800412E-2</c:v>
                </c:pt>
                <c:pt idx="450">
                  <c:v>9.4491015408284112E-2</c:v>
                </c:pt>
                <c:pt idx="451">
                  <c:v>9.3362215697799802E-2</c:v>
                </c:pt>
                <c:pt idx="452">
                  <c:v>9.4086942455214817E-2</c:v>
                </c:pt>
                <c:pt idx="453">
                  <c:v>9.3435851572140211E-2</c:v>
                </c:pt>
                <c:pt idx="454">
                  <c:v>9.4933896315452834E-2</c:v>
                </c:pt>
                <c:pt idx="455">
                  <c:v>9.3776284158324494E-2</c:v>
                </c:pt>
                <c:pt idx="456">
                  <c:v>9.3288811348190906E-2</c:v>
                </c:pt>
                <c:pt idx="457">
                  <c:v>9.3894731021261807E-2</c:v>
                </c:pt>
                <c:pt idx="458">
                  <c:v>9.4359492691339725E-2</c:v>
                </c:pt>
                <c:pt idx="459">
                  <c:v>9.3952897570095631E-2</c:v>
                </c:pt>
                <c:pt idx="460">
                  <c:v>9.1703956026430805E-2</c:v>
                </c:pt>
                <c:pt idx="461">
                  <c:v>9.3161503703531115E-2</c:v>
                </c:pt>
                <c:pt idx="462">
                  <c:v>9.2518582893310081E-2</c:v>
                </c:pt>
                <c:pt idx="463">
                  <c:v>9.3293642437621116E-2</c:v>
                </c:pt>
                <c:pt idx="464">
                  <c:v>9.3976201855851996E-2</c:v>
                </c:pt>
                <c:pt idx="465">
                  <c:v>9.2284532736943689E-2</c:v>
                </c:pt>
                <c:pt idx="466">
                  <c:v>9.0762205144964428E-2</c:v>
                </c:pt>
                <c:pt idx="467">
                  <c:v>9.1639752770891023E-2</c:v>
                </c:pt>
                <c:pt idx="468">
                  <c:v>9.177024956094211E-2</c:v>
                </c:pt>
                <c:pt idx="469">
                  <c:v>9.1617978583566226E-2</c:v>
                </c:pt>
                <c:pt idx="470">
                  <c:v>9.2808905107695627E-2</c:v>
                </c:pt>
                <c:pt idx="471">
                  <c:v>9.0944621300216508E-2</c:v>
                </c:pt>
                <c:pt idx="472">
                  <c:v>9.1135332795182447E-2</c:v>
                </c:pt>
                <c:pt idx="473">
                  <c:v>9.1131719614137185E-2</c:v>
                </c:pt>
                <c:pt idx="474">
                  <c:v>9.217378004265768E-2</c:v>
                </c:pt>
                <c:pt idx="475">
                  <c:v>9.1091898915765704E-2</c:v>
                </c:pt>
                <c:pt idx="476">
                  <c:v>9.1456743983909711E-2</c:v>
                </c:pt>
                <c:pt idx="477">
                  <c:v>9.0453803727876328E-2</c:v>
                </c:pt>
                <c:pt idx="478">
                  <c:v>9.225510653962711E-2</c:v>
                </c:pt>
                <c:pt idx="479">
                  <c:v>9.0298677436156383E-2</c:v>
                </c:pt>
                <c:pt idx="480">
                  <c:v>9.1714753090317194E-2</c:v>
                </c:pt>
                <c:pt idx="481">
                  <c:v>9.0619654567517693E-2</c:v>
                </c:pt>
                <c:pt idx="482">
                  <c:v>9.07092366143223E-2</c:v>
                </c:pt>
                <c:pt idx="483">
                  <c:v>9.2039275989293706E-2</c:v>
                </c:pt>
                <c:pt idx="484">
                  <c:v>9.2238023744089029E-2</c:v>
                </c:pt>
                <c:pt idx="485">
                  <c:v>9.0046579855410008E-2</c:v>
                </c:pt>
                <c:pt idx="486">
                  <c:v>8.9615850153257237E-2</c:v>
                </c:pt>
                <c:pt idx="487">
                  <c:v>9.2425863789162122E-2</c:v>
                </c:pt>
                <c:pt idx="488">
                  <c:v>9.1029775608499716E-2</c:v>
                </c:pt>
                <c:pt idx="489">
                  <c:v>9.0755115964331598E-2</c:v>
                </c:pt>
                <c:pt idx="490">
                  <c:v>9.1666311767769931E-2</c:v>
                </c:pt>
                <c:pt idx="491">
                  <c:v>8.8899286786014414E-2</c:v>
                </c:pt>
                <c:pt idx="492">
                  <c:v>9.0483532957106483E-2</c:v>
                </c:pt>
                <c:pt idx="493">
                  <c:v>8.9825808667101908E-2</c:v>
                </c:pt>
                <c:pt idx="494">
                  <c:v>9.0502559161015614E-2</c:v>
                </c:pt>
                <c:pt idx="495">
                  <c:v>8.9641582185587321E-2</c:v>
                </c:pt>
                <c:pt idx="496">
                  <c:v>9.0977759121609894E-2</c:v>
                </c:pt>
                <c:pt idx="497">
                  <c:v>9.0178748502867917E-2</c:v>
                </c:pt>
                <c:pt idx="498">
                  <c:v>8.9973496658258614E-2</c:v>
                </c:pt>
                <c:pt idx="499">
                  <c:v>8.8313844134361691E-2</c:v>
                </c:pt>
                <c:pt idx="500">
                  <c:v>8.7739298819464406E-2</c:v>
                </c:pt>
                <c:pt idx="501">
                  <c:v>8.9466069193977232E-2</c:v>
                </c:pt>
                <c:pt idx="502">
                  <c:v>9.1814285101213505E-2</c:v>
                </c:pt>
                <c:pt idx="503">
                  <c:v>8.9348117724663695E-2</c:v>
                </c:pt>
                <c:pt idx="504">
                  <c:v>8.9313484176611099E-2</c:v>
                </c:pt>
                <c:pt idx="505">
                  <c:v>8.8279792636808782E-2</c:v>
                </c:pt>
                <c:pt idx="506">
                  <c:v>8.9498974875786202E-2</c:v>
                </c:pt>
                <c:pt idx="507">
                  <c:v>8.8971255895319595E-2</c:v>
                </c:pt>
                <c:pt idx="508">
                  <c:v>8.9805755557668718E-2</c:v>
                </c:pt>
                <c:pt idx="509">
                  <c:v>8.9214901244771203E-2</c:v>
                </c:pt>
                <c:pt idx="510">
                  <c:v>8.8077186877362226E-2</c:v>
                </c:pt>
                <c:pt idx="511">
                  <c:v>9.0209662879465205E-2</c:v>
                </c:pt>
                <c:pt idx="512">
                  <c:v>8.7882561381260507E-2</c:v>
                </c:pt>
                <c:pt idx="513">
                  <c:v>8.791689830019711E-2</c:v>
                </c:pt>
                <c:pt idx="514">
                  <c:v>8.7652643911158304E-2</c:v>
                </c:pt>
                <c:pt idx="515">
                  <c:v>8.7639065666702015E-2</c:v>
                </c:pt>
                <c:pt idx="516">
                  <c:v>8.8090964668408017E-2</c:v>
                </c:pt>
                <c:pt idx="517">
                  <c:v>8.8890968328170936E-2</c:v>
                </c:pt>
                <c:pt idx="518">
                  <c:v>8.6937126855580027E-2</c:v>
                </c:pt>
                <c:pt idx="519">
                  <c:v>8.7738964765548919E-2</c:v>
                </c:pt>
                <c:pt idx="520">
                  <c:v>8.7166611602050581E-2</c:v>
                </c:pt>
                <c:pt idx="521">
                  <c:v>8.8446729124823598E-2</c:v>
                </c:pt>
                <c:pt idx="522">
                  <c:v>8.7640608584871521E-2</c:v>
                </c:pt>
                <c:pt idx="523">
                  <c:v>8.7547870369729108E-2</c:v>
                </c:pt>
                <c:pt idx="524">
                  <c:v>8.7479139853054777E-2</c:v>
                </c:pt>
                <c:pt idx="525">
                  <c:v>8.8850043170122323E-2</c:v>
                </c:pt>
                <c:pt idx="526">
                  <c:v>8.6850299778378118E-2</c:v>
                </c:pt>
                <c:pt idx="527">
                  <c:v>8.704188149450777E-2</c:v>
                </c:pt>
                <c:pt idx="528">
                  <c:v>8.8101602041852523E-2</c:v>
                </c:pt>
                <c:pt idx="529">
                  <c:v>8.63845056061711E-2</c:v>
                </c:pt>
                <c:pt idx="530">
                  <c:v>8.8542819331921097E-2</c:v>
                </c:pt>
                <c:pt idx="531">
                  <c:v>8.6914730730649814E-2</c:v>
                </c:pt>
                <c:pt idx="532">
                  <c:v>8.7073158973534792E-2</c:v>
                </c:pt>
                <c:pt idx="533">
                  <c:v>8.6911757878982199E-2</c:v>
                </c:pt>
                <c:pt idx="534">
                  <c:v>8.6676904509658204E-2</c:v>
                </c:pt>
                <c:pt idx="535">
                  <c:v>8.4774881243917202E-2</c:v>
                </c:pt>
                <c:pt idx="536">
                  <c:v>8.7555520498046921E-2</c:v>
                </c:pt>
                <c:pt idx="537">
                  <c:v>8.6718366134219141E-2</c:v>
                </c:pt>
                <c:pt idx="538">
                  <c:v>8.5970957194745498E-2</c:v>
                </c:pt>
                <c:pt idx="539">
                  <c:v>8.5498565176120908E-2</c:v>
                </c:pt>
                <c:pt idx="540">
                  <c:v>8.7928960709447723E-2</c:v>
                </c:pt>
                <c:pt idx="541">
                  <c:v>8.6320841956323793E-2</c:v>
                </c:pt>
                <c:pt idx="542">
                  <c:v>8.4711160752426309E-2</c:v>
                </c:pt>
                <c:pt idx="543">
                  <c:v>8.6338275985469434E-2</c:v>
                </c:pt>
                <c:pt idx="544">
                  <c:v>8.5877257061599696E-2</c:v>
                </c:pt>
                <c:pt idx="545">
                  <c:v>8.5687263196843444E-2</c:v>
                </c:pt>
                <c:pt idx="546">
                  <c:v>8.5102322095283442E-2</c:v>
                </c:pt>
                <c:pt idx="547">
                  <c:v>8.559036667521483E-2</c:v>
                </c:pt>
                <c:pt idx="548">
                  <c:v>8.6100581013129687E-2</c:v>
                </c:pt>
                <c:pt idx="549">
                  <c:v>8.75489889739062E-2</c:v>
                </c:pt>
                <c:pt idx="550">
                  <c:v>8.5408873689943293E-2</c:v>
                </c:pt>
                <c:pt idx="551">
                  <c:v>8.4292788831954499E-2</c:v>
                </c:pt>
                <c:pt idx="552">
                  <c:v>8.5493065774859225E-2</c:v>
                </c:pt>
                <c:pt idx="553">
                  <c:v>8.686637337840053E-2</c:v>
                </c:pt>
                <c:pt idx="554">
                  <c:v>8.7516854241327713E-2</c:v>
                </c:pt>
                <c:pt idx="555">
                  <c:v>8.6062323641273128E-2</c:v>
                </c:pt>
                <c:pt idx="556">
                  <c:v>8.5261133229632913E-2</c:v>
                </c:pt>
                <c:pt idx="557">
                  <c:v>8.5434260868463716E-2</c:v>
                </c:pt>
                <c:pt idx="558">
                  <c:v>8.5139797841566181E-2</c:v>
                </c:pt>
                <c:pt idx="559">
                  <c:v>8.5157897706115412E-2</c:v>
                </c:pt>
                <c:pt idx="560">
                  <c:v>8.2564112397292624E-2</c:v>
                </c:pt>
                <c:pt idx="561">
                  <c:v>8.3288120921867118E-2</c:v>
                </c:pt>
                <c:pt idx="562">
                  <c:v>8.5187289155536403E-2</c:v>
                </c:pt>
                <c:pt idx="563">
                  <c:v>8.6977019681740986E-2</c:v>
                </c:pt>
                <c:pt idx="564">
                  <c:v>8.5384337365948804E-2</c:v>
                </c:pt>
                <c:pt idx="565">
                  <c:v>8.6583199248948486E-2</c:v>
                </c:pt>
                <c:pt idx="566">
                  <c:v>8.5021127635474009E-2</c:v>
                </c:pt>
                <c:pt idx="567">
                  <c:v>8.4665198318661442E-2</c:v>
                </c:pt>
                <c:pt idx="568">
                  <c:v>8.4736448317676155E-2</c:v>
                </c:pt>
                <c:pt idx="569">
                  <c:v>8.3962462076757741E-2</c:v>
                </c:pt>
                <c:pt idx="570">
                  <c:v>8.3713053417132602E-2</c:v>
                </c:pt>
                <c:pt idx="571">
                  <c:v>8.5688878610405916E-2</c:v>
                </c:pt>
                <c:pt idx="572">
                  <c:v>8.4345528310562717E-2</c:v>
                </c:pt>
                <c:pt idx="573">
                  <c:v>8.2861535486540905E-2</c:v>
                </c:pt>
                <c:pt idx="574">
                  <c:v>8.4222626706724202E-2</c:v>
                </c:pt>
                <c:pt idx="575">
                  <c:v>8.4742144999485597E-2</c:v>
                </c:pt>
                <c:pt idx="576">
                  <c:v>8.374634869635264E-2</c:v>
                </c:pt>
                <c:pt idx="577">
                  <c:v>8.4254354527697445E-2</c:v>
                </c:pt>
                <c:pt idx="578">
                  <c:v>8.5158533867486522E-2</c:v>
                </c:pt>
                <c:pt idx="579">
                  <c:v>8.4656565110806839E-2</c:v>
                </c:pt>
                <c:pt idx="580">
                  <c:v>8.3749634475359394E-2</c:v>
                </c:pt>
                <c:pt idx="581">
                  <c:v>8.4084784602913271E-2</c:v>
                </c:pt>
                <c:pt idx="582">
                  <c:v>8.391349463632379E-2</c:v>
                </c:pt>
                <c:pt idx="583">
                  <c:v>8.3107336422611616E-2</c:v>
                </c:pt>
                <c:pt idx="584">
                  <c:v>8.3072335754249729E-2</c:v>
                </c:pt>
                <c:pt idx="585">
                  <c:v>8.5226010966551913E-2</c:v>
                </c:pt>
                <c:pt idx="586">
                  <c:v>8.3174072915770308E-2</c:v>
                </c:pt>
                <c:pt idx="587">
                  <c:v>8.3566513671621129E-2</c:v>
                </c:pt>
                <c:pt idx="588">
                  <c:v>8.2426667735549616E-2</c:v>
                </c:pt>
                <c:pt idx="589">
                  <c:v>8.2629442962441943E-2</c:v>
                </c:pt>
                <c:pt idx="590">
                  <c:v>8.3179982677944894E-2</c:v>
                </c:pt>
                <c:pt idx="591">
                  <c:v>8.3877945084089744E-2</c:v>
                </c:pt>
                <c:pt idx="592">
                  <c:v>8.1959152907645313E-2</c:v>
                </c:pt>
                <c:pt idx="593">
                  <c:v>8.2712981229682583E-2</c:v>
                </c:pt>
                <c:pt idx="594">
                  <c:v>8.297039322432799E-2</c:v>
                </c:pt>
                <c:pt idx="595">
                  <c:v>8.2605214481454081E-2</c:v>
                </c:pt>
                <c:pt idx="596">
                  <c:v>8.2921550358963203E-2</c:v>
                </c:pt>
                <c:pt idx="597">
                  <c:v>8.1874506023867727E-2</c:v>
                </c:pt>
                <c:pt idx="598">
                  <c:v>8.1991946956072231E-2</c:v>
                </c:pt>
                <c:pt idx="599">
                  <c:v>8.1930601594497818E-2</c:v>
                </c:pt>
                <c:pt idx="600">
                  <c:v>8.2441135209842684E-2</c:v>
                </c:pt>
                <c:pt idx="601">
                  <c:v>8.2517574432031907E-2</c:v>
                </c:pt>
                <c:pt idx="602">
                  <c:v>8.2270378625922305E-2</c:v>
                </c:pt>
                <c:pt idx="603">
                  <c:v>8.1341709459436293E-2</c:v>
                </c:pt>
                <c:pt idx="604">
                  <c:v>8.3108201139910992E-2</c:v>
                </c:pt>
                <c:pt idx="605">
                  <c:v>8.2659045570908515E-2</c:v>
                </c:pt>
                <c:pt idx="606">
                  <c:v>8.2056959508511204E-2</c:v>
                </c:pt>
                <c:pt idx="607">
                  <c:v>8.3293647951997507E-2</c:v>
                </c:pt>
                <c:pt idx="608">
                  <c:v>8.2561418468047709E-2</c:v>
                </c:pt>
                <c:pt idx="609">
                  <c:v>8.3535087655569523E-2</c:v>
                </c:pt>
                <c:pt idx="610">
                  <c:v>8.1811932073842616E-2</c:v>
                </c:pt>
                <c:pt idx="611">
                  <c:v>8.3436977682145599E-2</c:v>
                </c:pt>
                <c:pt idx="612">
                  <c:v>8.3726719567609131E-2</c:v>
                </c:pt>
                <c:pt idx="613">
                  <c:v>8.146333188953489E-2</c:v>
                </c:pt>
                <c:pt idx="614">
                  <c:v>8.1858555924290421E-2</c:v>
                </c:pt>
                <c:pt idx="615">
                  <c:v>8.048136416988233E-2</c:v>
                </c:pt>
                <c:pt idx="616">
                  <c:v>8.14551066260258E-2</c:v>
                </c:pt>
                <c:pt idx="617">
                  <c:v>8.1168174037017302E-2</c:v>
                </c:pt>
                <c:pt idx="618">
                  <c:v>8.3200398991796834E-2</c:v>
                </c:pt>
                <c:pt idx="619">
                  <c:v>8.2939140152133509E-2</c:v>
                </c:pt>
                <c:pt idx="620">
                  <c:v>8.2253183285463688E-2</c:v>
                </c:pt>
                <c:pt idx="621">
                  <c:v>8.0554334579109321E-2</c:v>
                </c:pt>
                <c:pt idx="622">
                  <c:v>8.1273140842170979E-2</c:v>
                </c:pt>
                <c:pt idx="623">
                  <c:v>8.0366346983030135E-2</c:v>
                </c:pt>
                <c:pt idx="624">
                  <c:v>8.2258869241529795E-2</c:v>
                </c:pt>
                <c:pt idx="625">
                  <c:v>7.9231955105261001E-2</c:v>
                </c:pt>
                <c:pt idx="626">
                  <c:v>8.0718433296087619E-2</c:v>
                </c:pt>
                <c:pt idx="627">
                  <c:v>8.1730903990965595E-2</c:v>
                </c:pt>
                <c:pt idx="628">
                  <c:v>8.1348049847544179E-2</c:v>
                </c:pt>
                <c:pt idx="629">
                  <c:v>8.1057719067040304E-2</c:v>
                </c:pt>
                <c:pt idx="630">
                  <c:v>8.0381509583983393E-2</c:v>
                </c:pt>
                <c:pt idx="631">
                  <c:v>8.1463414723556768E-2</c:v>
                </c:pt>
                <c:pt idx="632">
                  <c:v>8.3100534344681121E-2</c:v>
                </c:pt>
                <c:pt idx="633">
                  <c:v>8.1385709633713499E-2</c:v>
                </c:pt>
                <c:pt idx="634">
                  <c:v>8.0997470323419446E-2</c:v>
                </c:pt>
                <c:pt idx="635">
                  <c:v>7.9240754838745819E-2</c:v>
                </c:pt>
                <c:pt idx="636">
                  <c:v>8.0754136601733514E-2</c:v>
                </c:pt>
                <c:pt idx="637">
                  <c:v>7.9737053080346815E-2</c:v>
                </c:pt>
                <c:pt idx="638">
                  <c:v>8.0101665459300697E-2</c:v>
                </c:pt>
                <c:pt idx="639">
                  <c:v>8.0037289797533301E-2</c:v>
                </c:pt>
                <c:pt idx="640">
                  <c:v>7.8895393227645119E-2</c:v>
                </c:pt>
                <c:pt idx="641">
                  <c:v>8.023499821563404E-2</c:v>
                </c:pt>
                <c:pt idx="642">
                  <c:v>8.1512719264667105E-2</c:v>
                </c:pt>
                <c:pt idx="643">
                  <c:v>8.0960855229857409E-2</c:v>
                </c:pt>
                <c:pt idx="644">
                  <c:v>8.2547726881934583E-2</c:v>
                </c:pt>
                <c:pt idx="645">
                  <c:v>8.1098804287698709E-2</c:v>
                </c:pt>
                <c:pt idx="646">
                  <c:v>8.1569390847516909E-2</c:v>
                </c:pt>
                <c:pt idx="647">
                  <c:v>8.0926834007828713E-2</c:v>
                </c:pt>
                <c:pt idx="648">
                  <c:v>8.0144073309982716E-2</c:v>
                </c:pt>
                <c:pt idx="649">
                  <c:v>7.8637483884252804E-2</c:v>
                </c:pt>
                <c:pt idx="650">
                  <c:v>8.0040498193151927E-2</c:v>
                </c:pt>
                <c:pt idx="651">
                  <c:v>8.0437408302958396E-2</c:v>
                </c:pt>
                <c:pt idx="652">
                  <c:v>8.0952735303665008E-2</c:v>
                </c:pt>
                <c:pt idx="653">
                  <c:v>8.0134296142311615E-2</c:v>
                </c:pt>
                <c:pt idx="654">
                  <c:v>7.8256052888310598E-2</c:v>
                </c:pt>
                <c:pt idx="655">
                  <c:v>7.8864917038877408E-2</c:v>
                </c:pt>
                <c:pt idx="656">
                  <c:v>7.932863312025451E-2</c:v>
                </c:pt>
                <c:pt idx="657">
                  <c:v>7.9977057315237313E-2</c:v>
                </c:pt>
                <c:pt idx="658">
                  <c:v>7.9549420408059998E-2</c:v>
                </c:pt>
                <c:pt idx="659">
                  <c:v>8.1026875881553634E-2</c:v>
                </c:pt>
                <c:pt idx="660">
                  <c:v>8.010371925243559E-2</c:v>
                </c:pt>
                <c:pt idx="661">
                  <c:v>7.8970275862121714E-2</c:v>
                </c:pt>
                <c:pt idx="662">
                  <c:v>7.9633280560461608E-2</c:v>
                </c:pt>
                <c:pt idx="663">
                  <c:v>8.0558360972350446E-2</c:v>
                </c:pt>
                <c:pt idx="664">
                  <c:v>7.9077565748986597E-2</c:v>
                </c:pt>
                <c:pt idx="665">
                  <c:v>7.896451778254171E-2</c:v>
                </c:pt>
                <c:pt idx="666">
                  <c:v>7.8427966061312193E-2</c:v>
                </c:pt>
                <c:pt idx="667">
                  <c:v>8.0276229565827806E-2</c:v>
                </c:pt>
                <c:pt idx="668">
                  <c:v>7.9557799953626121E-2</c:v>
                </c:pt>
                <c:pt idx="669">
                  <c:v>7.9869575864002104E-2</c:v>
                </c:pt>
                <c:pt idx="670">
                  <c:v>7.7932536896899315E-2</c:v>
                </c:pt>
                <c:pt idx="671">
                  <c:v>7.8696011880465419E-2</c:v>
                </c:pt>
                <c:pt idx="672">
                  <c:v>7.9222482099422217E-2</c:v>
                </c:pt>
                <c:pt idx="673">
                  <c:v>7.8559697552245733E-2</c:v>
                </c:pt>
                <c:pt idx="674">
                  <c:v>7.8601133664440298E-2</c:v>
                </c:pt>
                <c:pt idx="675">
                  <c:v>7.8108814808910312E-2</c:v>
                </c:pt>
                <c:pt idx="676">
                  <c:v>7.9870610866123418E-2</c:v>
                </c:pt>
                <c:pt idx="677">
                  <c:v>8.002813144262301E-2</c:v>
                </c:pt>
                <c:pt idx="678">
                  <c:v>7.8333847996235911E-2</c:v>
                </c:pt>
                <c:pt idx="679">
                  <c:v>7.9485268072444215E-2</c:v>
                </c:pt>
                <c:pt idx="680">
                  <c:v>7.9806944437886218E-2</c:v>
                </c:pt>
                <c:pt idx="681">
                  <c:v>8.12089817839136E-2</c:v>
                </c:pt>
                <c:pt idx="682">
                  <c:v>7.9211935308711234E-2</c:v>
                </c:pt>
                <c:pt idx="683">
                  <c:v>7.9894215558867721E-2</c:v>
                </c:pt>
                <c:pt idx="684">
                  <c:v>7.8874340482992689E-2</c:v>
                </c:pt>
                <c:pt idx="685">
                  <c:v>7.8992743267335713E-2</c:v>
                </c:pt>
                <c:pt idx="686">
                  <c:v>7.8483281578909714E-2</c:v>
                </c:pt>
                <c:pt idx="687">
                  <c:v>7.9110818797922505E-2</c:v>
                </c:pt>
                <c:pt idx="688">
                  <c:v>7.9263194587245414E-2</c:v>
                </c:pt>
                <c:pt idx="689">
                  <c:v>7.9582805675733809E-2</c:v>
                </c:pt>
                <c:pt idx="690">
                  <c:v>7.9176876251114997E-2</c:v>
                </c:pt>
                <c:pt idx="691">
                  <c:v>7.9192416000395324E-2</c:v>
                </c:pt>
                <c:pt idx="692">
                  <c:v>7.9393066680942009E-2</c:v>
                </c:pt>
                <c:pt idx="693">
                  <c:v>7.8094559544511902E-2</c:v>
                </c:pt>
                <c:pt idx="694">
                  <c:v>7.857665204530602E-2</c:v>
                </c:pt>
                <c:pt idx="695">
                  <c:v>7.8445255933104294E-2</c:v>
                </c:pt>
                <c:pt idx="696">
                  <c:v>7.7315255569074204E-2</c:v>
                </c:pt>
                <c:pt idx="697">
                  <c:v>7.9855964908233934E-2</c:v>
                </c:pt>
                <c:pt idx="698">
                  <c:v>7.8226682480894899E-2</c:v>
                </c:pt>
                <c:pt idx="699">
                  <c:v>7.7882436969772109E-2</c:v>
                </c:pt>
                <c:pt idx="700">
                  <c:v>7.9664463950427408E-2</c:v>
                </c:pt>
                <c:pt idx="701">
                  <c:v>7.7936686807117225E-2</c:v>
                </c:pt>
                <c:pt idx="702">
                  <c:v>7.745731296174381E-2</c:v>
                </c:pt>
                <c:pt idx="703">
                  <c:v>7.7412462228446721E-2</c:v>
                </c:pt>
                <c:pt idx="704">
                  <c:v>7.7043628501891809E-2</c:v>
                </c:pt>
                <c:pt idx="705">
                  <c:v>7.7140366170995095E-2</c:v>
                </c:pt>
                <c:pt idx="706">
                  <c:v>7.7110254130576816E-2</c:v>
                </c:pt>
                <c:pt idx="707">
                  <c:v>7.8681628247011803E-2</c:v>
                </c:pt>
                <c:pt idx="708">
                  <c:v>7.7028992037022112E-2</c:v>
                </c:pt>
                <c:pt idx="709">
                  <c:v>7.7553220516299912E-2</c:v>
                </c:pt>
                <c:pt idx="710">
                  <c:v>7.7955631352011723E-2</c:v>
                </c:pt>
                <c:pt idx="711">
                  <c:v>7.7799503423080119E-2</c:v>
                </c:pt>
                <c:pt idx="712">
                  <c:v>7.7217124883078914E-2</c:v>
                </c:pt>
                <c:pt idx="713">
                  <c:v>7.7510255863720803E-2</c:v>
                </c:pt>
                <c:pt idx="714">
                  <c:v>7.704740481793633E-2</c:v>
                </c:pt>
                <c:pt idx="715">
                  <c:v>7.7222665850475214E-2</c:v>
                </c:pt>
                <c:pt idx="716">
                  <c:v>7.6328240353278703E-2</c:v>
                </c:pt>
                <c:pt idx="717">
                  <c:v>7.7566306114822015E-2</c:v>
                </c:pt>
                <c:pt idx="718">
                  <c:v>7.6162171756799998E-2</c:v>
                </c:pt>
                <c:pt idx="719">
                  <c:v>7.8503417836812112E-2</c:v>
                </c:pt>
                <c:pt idx="720">
                  <c:v>7.7171160029400193E-2</c:v>
                </c:pt>
                <c:pt idx="721">
                  <c:v>7.7433772379839311E-2</c:v>
                </c:pt>
                <c:pt idx="722">
                  <c:v>7.7401327868423714E-2</c:v>
                </c:pt>
                <c:pt idx="723">
                  <c:v>7.6299600697117304E-2</c:v>
                </c:pt>
                <c:pt idx="724">
                  <c:v>7.6407482967910015E-2</c:v>
                </c:pt>
                <c:pt idx="725">
                  <c:v>7.7050791059576823E-2</c:v>
                </c:pt>
                <c:pt idx="726">
                  <c:v>7.7765251885249326E-2</c:v>
                </c:pt>
                <c:pt idx="727">
                  <c:v>7.7707469916865723E-2</c:v>
                </c:pt>
                <c:pt idx="728">
                  <c:v>7.7668559320178895E-2</c:v>
                </c:pt>
                <c:pt idx="729">
                  <c:v>7.8337953552206907E-2</c:v>
                </c:pt>
                <c:pt idx="730">
                  <c:v>7.6677582901474695E-2</c:v>
                </c:pt>
                <c:pt idx="731">
                  <c:v>7.766856543976948E-2</c:v>
                </c:pt>
                <c:pt idx="732">
                  <c:v>7.8330866893941323E-2</c:v>
                </c:pt>
                <c:pt idx="733">
                  <c:v>7.7158453923637613E-2</c:v>
                </c:pt>
                <c:pt idx="734">
                  <c:v>7.6882761912771519E-2</c:v>
                </c:pt>
                <c:pt idx="735">
                  <c:v>7.7579977109812501E-2</c:v>
                </c:pt>
                <c:pt idx="736">
                  <c:v>7.5111289084863711E-2</c:v>
                </c:pt>
                <c:pt idx="737">
                  <c:v>7.5367158188842501E-2</c:v>
                </c:pt>
                <c:pt idx="738">
                  <c:v>7.7472395636872401E-2</c:v>
                </c:pt>
                <c:pt idx="739">
                  <c:v>7.714723227501312E-2</c:v>
                </c:pt>
                <c:pt idx="740">
                  <c:v>7.502301446426822E-2</c:v>
                </c:pt>
                <c:pt idx="741">
                  <c:v>7.7591780055672993E-2</c:v>
                </c:pt>
                <c:pt idx="742">
                  <c:v>7.6622559160105089E-2</c:v>
                </c:pt>
                <c:pt idx="743">
                  <c:v>7.840198489171292E-2</c:v>
                </c:pt>
                <c:pt idx="744">
                  <c:v>7.6692490134449218E-2</c:v>
                </c:pt>
                <c:pt idx="745">
                  <c:v>7.7943412584683319E-2</c:v>
                </c:pt>
                <c:pt idx="746">
                  <c:v>7.6145087517847501E-2</c:v>
                </c:pt>
                <c:pt idx="747">
                  <c:v>7.653908249277358E-2</c:v>
                </c:pt>
                <c:pt idx="748">
                  <c:v>7.5909167108469705E-2</c:v>
                </c:pt>
                <c:pt idx="749">
                  <c:v>7.5808657875320512E-2</c:v>
                </c:pt>
                <c:pt idx="750">
                  <c:v>7.7888119173079598E-2</c:v>
                </c:pt>
                <c:pt idx="751">
                  <c:v>7.750623178069202E-2</c:v>
                </c:pt>
                <c:pt idx="752">
                  <c:v>7.693926688780732E-2</c:v>
                </c:pt>
                <c:pt idx="753">
                  <c:v>7.6113279104065401E-2</c:v>
                </c:pt>
                <c:pt idx="754">
                  <c:v>7.7799025635648111E-2</c:v>
                </c:pt>
                <c:pt idx="755">
                  <c:v>7.7381510951653715E-2</c:v>
                </c:pt>
                <c:pt idx="756">
                  <c:v>7.5742476405701711E-2</c:v>
                </c:pt>
                <c:pt idx="757">
                  <c:v>7.7322979318079618E-2</c:v>
                </c:pt>
                <c:pt idx="758">
                  <c:v>7.7667857449978811E-2</c:v>
                </c:pt>
                <c:pt idx="759">
                  <c:v>7.6537359471314584E-2</c:v>
                </c:pt>
                <c:pt idx="760">
                  <c:v>7.5376828188444905E-2</c:v>
                </c:pt>
                <c:pt idx="761">
                  <c:v>7.6803017003923821E-2</c:v>
                </c:pt>
                <c:pt idx="762">
                  <c:v>7.6015539543162203E-2</c:v>
                </c:pt>
                <c:pt idx="763">
                  <c:v>7.6832982515683199E-2</c:v>
                </c:pt>
                <c:pt idx="764">
                  <c:v>7.6046662876957619E-2</c:v>
                </c:pt>
                <c:pt idx="765">
                  <c:v>7.557402706932892E-2</c:v>
                </c:pt>
                <c:pt idx="766">
                  <c:v>7.7244769641005698E-2</c:v>
                </c:pt>
                <c:pt idx="767">
                  <c:v>7.5531455128275402E-2</c:v>
                </c:pt>
                <c:pt idx="768">
                  <c:v>7.6868382970414498E-2</c:v>
                </c:pt>
                <c:pt idx="769">
                  <c:v>7.6653737965203708E-2</c:v>
                </c:pt>
                <c:pt idx="770">
                  <c:v>7.7064649551351519E-2</c:v>
                </c:pt>
                <c:pt idx="771">
                  <c:v>7.7322175379754179E-2</c:v>
                </c:pt>
                <c:pt idx="772">
                  <c:v>7.5740482014392999E-2</c:v>
                </c:pt>
                <c:pt idx="773">
                  <c:v>7.758034635110872E-2</c:v>
                </c:pt>
                <c:pt idx="774">
                  <c:v>7.6745176629744602E-2</c:v>
                </c:pt>
                <c:pt idx="775">
                  <c:v>7.6391892234720912E-2</c:v>
                </c:pt>
                <c:pt idx="776">
                  <c:v>7.5963244972832911E-2</c:v>
                </c:pt>
                <c:pt idx="777">
                  <c:v>7.6088618550165202E-2</c:v>
                </c:pt>
                <c:pt idx="778">
                  <c:v>7.5576102614743498E-2</c:v>
                </c:pt>
                <c:pt idx="779">
                  <c:v>7.5076756110775397E-2</c:v>
                </c:pt>
                <c:pt idx="780">
                  <c:v>7.6831030865091618E-2</c:v>
                </c:pt>
                <c:pt idx="781">
                  <c:v>7.6077115434594805E-2</c:v>
                </c:pt>
                <c:pt idx="782">
                  <c:v>7.6323568080369789E-2</c:v>
                </c:pt>
                <c:pt idx="783">
                  <c:v>7.6496661097411808E-2</c:v>
                </c:pt>
                <c:pt idx="784">
                  <c:v>7.7630345492969891E-2</c:v>
                </c:pt>
                <c:pt idx="785">
                  <c:v>7.6599688300645313E-2</c:v>
                </c:pt>
                <c:pt idx="786">
                  <c:v>7.5386850818836629E-2</c:v>
                </c:pt>
                <c:pt idx="787">
                  <c:v>7.5172732113448715E-2</c:v>
                </c:pt>
                <c:pt idx="788">
                  <c:v>7.6187918380622999E-2</c:v>
                </c:pt>
                <c:pt idx="789">
                  <c:v>7.5345943522174982E-2</c:v>
                </c:pt>
                <c:pt idx="790">
                  <c:v>7.4953196330578717E-2</c:v>
                </c:pt>
                <c:pt idx="791">
                  <c:v>7.5877108199562185E-2</c:v>
                </c:pt>
                <c:pt idx="792">
                  <c:v>7.5845955652425703E-2</c:v>
                </c:pt>
                <c:pt idx="793">
                  <c:v>7.495977144643072E-2</c:v>
                </c:pt>
                <c:pt idx="794">
                  <c:v>7.4964922312144716E-2</c:v>
                </c:pt>
                <c:pt idx="795">
                  <c:v>7.4734602827887117E-2</c:v>
                </c:pt>
                <c:pt idx="796">
                  <c:v>7.6231995838753216E-2</c:v>
                </c:pt>
                <c:pt idx="797">
                  <c:v>7.5329198309556006E-2</c:v>
                </c:pt>
                <c:pt idx="798">
                  <c:v>7.441868260361402E-2</c:v>
                </c:pt>
                <c:pt idx="799">
                  <c:v>7.5177579381251899E-2</c:v>
                </c:pt>
                <c:pt idx="800">
                  <c:v>7.3943418275481398E-2</c:v>
                </c:pt>
                <c:pt idx="801">
                  <c:v>7.4821897291493217E-2</c:v>
                </c:pt>
                <c:pt idx="802">
                  <c:v>7.5765452410860107E-2</c:v>
                </c:pt>
                <c:pt idx="803">
                  <c:v>7.4814369747618722E-2</c:v>
                </c:pt>
                <c:pt idx="804">
                  <c:v>7.5867769174201502E-2</c:v>
                </c:pt>
                <c:pt idx="805">
                  <c:v>7.5798030174491424E-2</c:v>
                </c:pt>
                <c:pt idx="806">
                  <c:v>7.5188534592651721E-2</c:v>
                </c:pt>
                <c:pt idx="807">
                  <c:v>7.5283384930055999E-2</c:v>
                </c:pt>
                <c:pt idx="808">
                  <c:v>7.4856271652431722E-2</c:v>
                </c:pt>
                <c:pt idx="809">
                  <c:v>7.5880283514673214E-2</c:v>
                </c:pt>
                <c:pt idx="810">
                  <c:v>7.5306773343250311E-2</c:v>
                </c:pt>
                <c:pt idx="811">
                  <c:v>7.5576626316813014E-2</c:v>
                </c:pt>
                <c:pt idx="812">
                  <c:v>7.541034548560048E-2</c:v>
                </c:pt>
                <c:pt idx="813">
                  <c:v>7.4682120062477403E-2</c:v>
                </c:pt>
                <c:pt idx="814">
                  <c:v>7.510858806265408E-2</c:v>
                </c:pt>
                <c:pt idx="815">
                  <c:v>7.4819662840830123E-2</c:v>
                </c:pt>
                <c:pt idx="816">
                  <c:v>7.5295804422498294E-2</c:v>
                </c:pt>
                <c:pt idx="817">
                  <c:v>7.3564953657380902E-2</c:v>
                </c:pt>
                <c:pt idx="818">
                  <c:v>7.5782252100558598E-2</c:v>
                </c:pt>
                <c:pt idx="819">
                  <c:v>7.4858724804874016E-2</c:v>
                </c:pt>
                <c:pt idx="820">
                  <c:v>7.4995052083758604E-2</c:v>
                </c:pt>
                <c:pt idx="821">
                  <c:v>7.5200325562636602E-2</c:v>
                </c:pt>
                <c:pt idx="822">
                  <c:v>7.4599779984728512E-2</c:v>
                </c:pt>
                <c:pt idx="823">
                  <c:v>7.5878059978785301E-2</c:v>
                </c:pt>
                <c:pt idx="824">
                  <c:v>7.4632422242305707E-2</c:v>
                </c:pt>
                <c:pt idx="825">
                  <c:v>7.5694085429631019E-2</c:v>
                </c:pt>
                <c:pt idx="826">
                  <c:v>7.5919605827315717E-2</c:v>
                </c:pt>
                <c:pt idx="827">
                  <c:v>7.540569379650762E-2</c:v>
                </c:pt>
                <c:pt idx="828">
                  <c:v>7.4932128747954602E-2</c:v>
                </c:pt>
                <c:pt idx="829">
                  <c:v>7.6041657843729821E-2</c:v>
                </c:pt>
                <c:pt idx="830">
                  <c:v>7.4490904394401813E-2</c:v>
                </c:pt>
                <c:pt idx="831">
                  <c:v>7.4414551672047413E-2</c:v>
                </c:pt>
                <c:pt idx="832">
                  <c:v>7.3852444734596914E-2</c:v>
                </c:pt>
                <c:pt idx="833">
                  <c:v>7.5658602163428804E-2</c:v>
                </c:pt>
                <c:pt idx="834">
                  <c:v>7.4440973828294316E-2</c:v>
                </c:pt>
                <c:pt idx="835">
                  <c:v>7.4295921928360112E-2</c:v>
                </c:pt>
                <c:pt idx="836">
                  <c:v>7.33593407913814E-2</c:v>
                </c:pt>
                <c:pt idx="837">
                  <c:v>7.3304076155621914E-2</c:v>
                </c:pt>
                <c:pt idx="838">
                  <c:v>7.4124555134412101E-2</c:v>
                </c:pt>
                <c:pt idx="839">
                  <c:v>7.6303464513645516E-2</c:v>
                </c:pt>
                <c:pt idx="840">
                  <c:v>7.4318882083284604E-2</c:v>
                </c:pt>
                <c:pt idx="841">
                  <c:v>7.4332818840525033E-2</c:v>
                </c:pt>
                <c:pt idx="842">
                  <c:v>7.4965697639899215E-2</c:v>
                </c:pt>
                <c:pt idx="843">
                  <c:v>7.6246022152619303E-2</c:v>
                </c:pt>
                <c:pt idx="844">
                  <c:v>7.4789747858313729E-2</c:v>
                </c:pt>
                <c:pt idx="845">
                  <c:v>7.4385979978885894E-2</c:v>
                </c:pt>
                <c:pt idx="846">
                  <c:v>7.5358926887954911E-2</c:v>
                </c:pt>
                <c:pt idx="847">
                  <c:v>7.5389346147026221E-2</c:v>
                </c:pt>
                <c:pt idx="848">
                  <c:v>7.3199603595019619E-2</c:v>
                </c:pt>
                <c:pt idx="849">
                  <c:v>7.5268253523505094E-2</c:v>
                </c:pt>
                <c:pt idx="850">
                  <c:v>7.5267969339871718E-2</c:v>
                </c:pt>
                <c:pt idx="851">
                  <c:v>7.6042904107634812E-2</c:v>
                </c:pt>
                <c:pt idx="852">
                  <c:v>7.521740335589791E-2</c:v>
                </c:pt>
                <c:pt idx="853">
                  <c:v>7.4198719903728325E-2</c:v>
                </c:pt>
                <c:pt idx="854">
                  <c:v>7.4630236886802814E-2</c:v>
                </c:pt>
                <c:pt idx="855">
                  <c:v>7.4035203234949318E-2</c:v>
                </c:pt>
                <c:pt idx="856">
                  <c:v>7.588274154711401E-2</c:v>
                </c:pt>
                <c:pt idx="857">
                  <c:v>7.5118230644404094E-2</c:v>
                </c:pt>
                <c:pt idx="858">
                  <c:v>7.4818619121872723E-2</c:v>
                </c:pt>
                <c:pt idx="859">
                  <c:v>7.5680703886653003E-2</c:v>
                </c:pt>
                <c:pt idx="860">
                  <c:v>7.5100971873838421E-2</c:v>
                </c:pt>
                <c:pt idx="861">
                  <c:v>7.5194261821549715E-2</c:v>
                </c:pt>
                <c:pt idx="862">
                  <c:v>7.5268162010020304E-2</c:v>
                </c:pt>
                <c:pt idx="863">
                  <c:v>7.4678506163042502E-2</c:v>
                </c:pt>
                <c:pt idx="864">
                  <c:v>7.5124056154413102E-2</c:v>
                </c:pt>
                <c:pt idx="865">
                  <c:v>7.5725609258367493E-2</c:v>
                </c:pt>
                <c:pt idx="866">
                  <c:v>7.6380039765638313E-2</c:v>
                </c:pt>
                <c:pt idx="867">
                  <c:v>7.4659285290832406E-2</c:v>
                </c:pt>
                <c:pt idx="868">
                  <c:v>7.489375369742482E-2</c:v>
                </c:pt>
                <c:pt idx="869">
                  <c:v>7.533395387832971E-2</c:v>
                </c:pt>
                <c:pt idx="870">
                  <c:v>7.4409613250714712E-2</c:v>
                </c:pt>
                <c:pt idx="871">
                  <c:v>7.4371305778425101E-2</c:v>
                </c:pt>
                <c:pt idx="872">
                  <c:v>7.4409163176554396E-2</c:v>
                </c:pt>
                <c:pt idx="873">
                  <c:v>7.4811412319402512E-2</c:v>
                </c:pt>
                <c:pt idx="874">
                  <c:v>7.5084497672987319E-2</c:v>
                </c:pt>
                <c:pt idx="875">
                  <c:v>7.323904272744089E-2</c:v>
                </c:pt>
                <c:pt idx="876">
                  <c:v>7.4356758550639515E-2</c:v>
                </c:pt>
                <c:pt idx="877">
                  <c:v>7.4267768939803511E-2</c:v>
                </c:pt>
                <c:pt idx="878">
                  <c:v>7.4295284034710821E-2</c:v>
                </c:pt>
                <c:pt idx="879">
                  <c:v>7.3508352839601901E-2</c:v>
                </c:pt>
                <c:pt idx="880">
                  <c:v>7.4455519445768004E-2</c:v>
                </c:pt>
                <c:pt idx="881">
                  <c:v>7.4154274161848416E-2</c:v>
                </c:pt>
                <c:pt idx="882">
                  <c:v>7.4966635657472108E-2</c:v>
                </c:pt>
                <c:pt idx="883">
                  <c:v>7.4496618026328426E-2</c:v>
                </c:pt>
                <c:pt idx="884">
                  <c:v>7.3586136675591995E-2</c:v>
                </c:pt>
                <c:pt idx="885">
                  <c:v>7.3524101127210806E-2</c:v>
                </c:pt>
                <c:pt idx="886">
                  <c:v>7.432455033153261E-2</c:v>
                </c:pt>
                <c:pt idx="887">
                  <c:v>7.408214689166151E-2</c:v>
                </c:pt>
                <c:pt idx="888">
                  <c:v>7.5448726507553299E-2</c:v>
                </c:pt>
                <c:pt idx="889">
                  <c:v>7.3896675309200216E-2</c:v>
                </c:pt>
                <c:pt idx="890">
                  <c:v>7.3393612569361416E-2</c:v>
                </c:pt>
                <c:pt idx="891">
                  <c:v>7.5291186007772001E-2</c:v>
                </c:pt>
                <c:pt idx="892">
                  <c:v>7.5003424432216012E-2</c:v>
                </c:pt>
                <c:pt idx="893">
                  <c:v>7.3413615139441418E-2</c:v>
                </c:pt>
                <c:pt idx="894">
                  <c:v>7.462066418480201E-2</c:v>
                </c:pt>
                <c:pt idx="895">
                  <c:v>7.31555996646919E-2</c:v>
                </c:pt>
                <c:pt idx="896">
                  <c:v>7.4482443301029808E-2</c:v>
                </c:pt>
                <c:pt idx="897">
                  <c:v>7.5611066913754105E-2</c:v>
                </c:pt>
                <c:pt idx="898">
                  <c:v>7.301317320212411E-2</c:v>
                </c:pt>
                <c:pt idx="899">
                  <c:v>7.3008698496773619E-2</c:v>
                </c:pt>
                <c:pt idx="900">
                  <c:v>7.3899765217096819E-2</c:v>
                </c:pt>
                <c:pt idx="901">
                  <c:v>7.4742205594944003E-2</c:v>
                </c:pt>
                <c:pt idx="902">
                  <c:v>7.3984626829756109E-2</c:v>
                </c:pt>
                <c:pt idx="903">
                  <c:v>7.3982879070564389E-2</c:v>
                </c:pt>
                <c:pt idx="904">
                  <c:v>7.4121747350358619E-2</c:v>
                </c:pt>
                <c:pt idx="905">
                  <c:v>7.3589055079980398E-2</c:v>
                </c:pt>
                <c:pt idx="906">
                  <c:v>7.5772040277578598E-2</c:v>
                </c:pt>
                <c:pt idx="907">
                  <c:v>7.4757983232032518E-2</c:v>
                </c:pt>
                <c:pt idx="908">
                  <c:v>7.3913020683707309E-2</c:v>
                </c:pt>
                <c:pt idx="909">
                  <c:v>7.5605475897458002E-2</c:v>
                </c:pt>
                <c:pt idx="910">
                  <c:v>7.2726601415963613E-2</c:v>
                </c:pt>
                <c:pt idx="911">
                  <c:v>7.5798858071264005E-2</c:v>
                </c:pt>
                <c:pt idx="912">
                  <c:v>7.4053971042716132E-2</c:v>
                </c:pt>
                <c:pt idx="913">
                  <c:v>7.4421850617000407E-2</c:v>
                </c:pt>
                <c:pt idx="914">
                  <c:v>7.4827170144251109E-2</c:v>
                </c:pt>
                <c:pt idx="915">
                  <c:v>7.2840521884740508E-2</c:v>
                </c:pt>
                <c:pt idx="916">
                  <c:v>7.3476621869985423E-2</c:v>
                </c:pt>
                <c:pt idx="917">
                  <c:v>7.3297075771318498E-2</c:v>
                </c:pt>
                <c:pt idx="918">
                  <c:v>7.4704077259931834E-2</c:v>
                </c:pt>
                <c:pt idx="919">
                  <c:v>7.3121909486623698E-2</c:v>
                </c:pt>
                <c:pt idx="920">
                  <c:v>7.5122900114924521E-2</c:v>
                </c:pt>
                <c:pt idx="921">
                  <c:v>7.5430762403159796E-2</c:v>
                </c:pt>
                <c:pt idx="922">
                  <c:v>7.3958089363056395E-2</c:v>
                </c:pt>
                <c:pt idx="923">
                  <c:v>7.2677316486390101E-2</c:v>
                </c:pt>
                <c:pt idx="924">
                  <c:v>7.3281574670012603E-2</c:v>
                </c:pt>
                <c:pt idx="925">
                  <c:v>7.3263077709083704E-2</c:v>
                </c:pt>
                <c:pt idx="926">
                  <c:v>7.376479805770661E-2</c:v>
                </c:pt>
                <c:pt idx="927">
                  <c:v>7.4164785275514997E-2</c:v>
                </c:pt>
                <c:pt idx="928">
                  <c:v>7.4482305299522711E-2</c:v>
                </c:pt>
                <c:pt idx="929">
                  <c:v>7.3868984316518324E-2</c:v>
                </c:pt>
                <c:pt idx="930">
                  <c:v>7.398573557809078E-2</c:v>
                </c:pt>
                <c:pt idx="931">
                  <c:v>7.3983091053775721E-2</c:v>
                </c:pt>
                <c:pt idx="932">
                  <c:v>7.3989628529342419E-2</c:v>
                </c:pt>
                <c:pt idx="933">
                  <c:v>7.4214349881281103E-2</c:v>
                </c:pt>
                <c:pt idx="934">
                  <c:v>7.365652475177871E-2</c:v>
                </c:pt>
                <c:pt idx="935">
                  <c:v>7.444359583292201E-2</c:v>
                </c:pt>
                <c:pt idx="936">
                  <c:v>7.4210615107388717E-2</c:v>
                </c:pt>
                <c:pt idx="937">
                  <c:v>7.4430653480728012E-2</c:v>
                </c:pt>
                <c:pt idx="938">
                  <c:v>7.4573925853564912E-2</c:v>
                </c:pt>
                <c:pt idx="939">
                  <c:v>7.3276913724537401E-2</c:v>
                </c:pt>
                <c:pt idx="940">
                  <c:v>7.3660085807481721E-2</c:v>
                </c:pt>
                <c:pt idx="941">
                  <c:v>7.3128837051327319E-2</c:v>
                </c:pt>
                <c:pt idx="942">
                  <c:v>7.2029157500407795E-2</c:v>
                </c:pt>
                <c:pt idx="943">
                  <c:v>7.3897972053199104E-2</c:v>
                </c:pt>
                <c:pt idx="944">
                  <c:v>7.3219512141122794E-2</c:v>
                </c:pt>
                <c:pt idx="945">
                  <c:v>7.436942432379183E-2</c:v>
                </c:pt>
                <c:pt idx="946">
                  <c:v>7.3594221928376918E-2</c:v>
                </c:pt>
                <c:pt idx="947">
                  <c:v>7.439137106591652E-2</c:v>
                </c:pt>
                <c:pt idx="948">
                  <c:v>7.4219700354171914E-2</c:v>
                </c:pt>
                <c:pt idx="949">
                  <c:v>7.4110600122893708E-2</c:v>
                </c:pt>
                <c:pt idx="950">
                  <c:v>7.3833296870822115E-2</c:v>
                </c:pt>
                <c:pt idx="951">
                  <c:v>7.3419887399953199E-2</c:v>
                </c:pt>
                <c:pt idx="952">
                  <c:v>7.3693372471428098E-2</c:v>
                </c:pt>
                <c:pt idx="953">
                  <c:v>7.6417918133118809E-2</c:v>
                </c:pt>
                <c:pt idx="954">
                  <c:v>7.3600325407006395E-2</c:v>
                </c:pt>
                <c:pt idx="955">
                  <c:v>7.3182706636637215E-2</c:v>
                </c:pt>
                <c:pt idx="956">
                  <c:v>7.4598903147492721E-2</c:v>
                </c:pt>
                <c:pt idx="957">
                  <c:v>7.2816461977899913E-2</c:v>
                </c:pt>
                <c:pt idx="958">
                  <c:v>7.3198234505049711E-2</c:v>
                </c:pt>
                <c:pt idx="959">
                  <c:v>7.3291910371657984E-2</c:v>
                </c:pt>
                <c:pt idx="960">
                  <c:v>7.3261218929566413E-2</c:v>
                </c:pt>
                <c:pt idx="961">
                  <c:v>7.319205844234912E-2</c:v>
                </c:pt>
                <c:pt idx="962">
                  <c:v>7.3477739935026209E-2</c:v>
                </c:pt>
                <c:pt idx="963">
                  <c:v>7.3491181220004101E-2</c:v>
                </c:pt>
                <c:pt idx="964">
                  <c:v>7.4507458472344704E-2</c:v>
                </c:pt>
                <c:pt idx="965">
                  <c:v>7.3039628296153694E-2</c:v>
                </c:pt>
                <c:pt idx="966">
                  <c:v>7.286850192475991E-2</c:v>
                </c:pt>
                <c:pt idx="967">
                  <c:v>7.3861842474323605E-2</c:v>
                </c:pt>
                <c:pt idx="968">
                  <c:v>7.3874650688147497E-2</c:v>
                </c:pt>
                <c:pt idx="969">
                  <c:v>7.3458869149814393E-2</c:v>
                </c:pt>
                <c:pt idx="970">
                  <c:v>7.3288003220606801E-2</c:v>
                </c:pt>
                <c:pt idx="971">
                  <c:v>7.2349920886452798E-2</c:v>
                </c:pt>
                <c:pt idx="972">
                  <c:v>7.4041283746204195E-2</c:v>
                </c:pt>
                <c:pt idx="973">
                  <c:v>7.3952401696555106E-2</c:v>
                </c:pt>
                <c:pt idx="974">
                  <c:v>7.3556114072702905E-2</c:v>
                </c:pt>
                <c:pt idx="975">
                  <c:v>7.4401859819447219E-2</c:v>
                </c:pt>
                <c:pt idx="976">
                  <c:v>7.4297581928920817E-2</c:v>
                </c:pt>
                <c:pt idx="977">
                  <c:v>7.3519986344245308E-2</c:v>
                </c:pt>
                <c:pt idx="978">
                  <c:v>7.3111802129843195E-2</c:v>
                </c:pt>
                <c:pt idx="979">
                  <c:v>7.451884480221041E-2</c:v>
                </c:pt>
                <c:pt idx="980">
                  <c:v>7.1733006525067394E-2</c:v>
                </c:pt>
                <c:pt idx="981">
                  <c:v>7.3519124508007294E-2</c:v>
                </c:pt>
                <c:pt idx="982">
                  <c:v>7.344766585338991E-2</c:v>
                </c:pt>
                <c:pt idx="983">
                  <c:v>7.3652450189920712E-2</c:v>
                </c:pt>
                <c:pt idx="984">
                  <c:v>7.2802135294421214E-2</c:v>
                </c:pt>
                <c:pt idx="985">
                  <c:v>7.3323899901771808E-2</c:v>
                </c:pt>
                <c:pt idx="986">
                  <c:v>7.3016249903561994E-2</c:v>
                </c:pt>
                <c:pt idx="987">
                  <c:v>7.2253878624865001E-2</c:v>
                </c:pt>
                <c:pt idx="988">
                  <c:v>7.4469538594127596E-2</c:v>
                </c:pt>
                <c:pt idx="989">
                  <c:v>7.4514691019953727E-2</c:v>
                </c:pt>
                <c:pt idx="990">
                  <c:v>7.3551482344086899E-2</c:v>
                </c:pt>
                <c:pt idx="991">
                  <c:v>7.3421257962625594E-2</c:v>
                </c:pt>
                <c:pt idx="992">
                  <c:v>7.2838699762358294E-2</c:v>
                </c:pt>
                <c:pt idx="993">
                  <c:v>7.3629976760061985E-2</c:v>
                </c:pt>
                <c:pt idx="994">
                  <c:v>7.4347285378153494E-2</c:v>
                </c:pt>
                <c:pt idx="995">
                  <c:v>7.4057197105955319E-2</c:v>
                </c:pt>
                <c:pt idx="996">
                  <c:v>7.2264414473158498E-2</c:v>
                </c:pt>
                <c:pt idx="997">
                  <c:v>7.3177174827045513E-2</c:v>
                </c:pt>
                <c:pt idx="998">
                  <c:v>7.4208449976981894E-2</c:v>
                </c:pt>
                <c:pt idx="999">
                  <c:v>7.4086456352850508E-2</c:v>
                </c:pt>
              </c:numCache>
            </c:numRef>
          </c:val>
        </c:ser>
        <c:marker val="1"/>
        <c:axId val="99373056"/>
        <c:axId val="99374592"/>
      </c:lineChart>
      <c:catAx>
        <c:axId val="99373056"/>
        <c:scaling>
          <c:orientation val="minMax"/>
        </c:scaling>
        <c:axPos val="b"/>
        <c:numFmt formatCode="General" sourceLinked="1"/>
        <c:majorTickMark val="none"/>
        <c:tickLblPos val="nextTo"/>
        <c:crossAx val="99374592"/>
        <c:crosses val="autoZero"/>
        <c:auto val="1"/>
        <c:lblAlgn val="ctr"/>
        <c:lblOffset val="100"/>
      </c:catAx>
      <c:valAx>
        <c:axId val="9937459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99373056"/>
        <c:crosses val="autoZero"/>
        <c:crossBetween val="between"/>
      </c:valAx>
    </c:plotArea>
    <c:legend>
      <c:legendPos val="b"/>
    </c:legend>
    <c:plotVisOnly val="1"/>
  </c:chart>
  <c:txPr>
    <a:bodyPr/>
    <a:lstStyle/>
    <a:p>
      <a:pPr>
        <a:defRPr sz="1800"/>
      </a:pPr>
      <a:endParaRPr lang="el-G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Back-propagation learning</a:t>
            </a:r>
            <a:endParaRPr lang="en-US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Φύλλο1!$B$1</c:f>
              <c:strCache>
                <c:ptCount val="1"/>
                <c:pt idx="0">
                  <c:v>back-prop</c:v>
                </c:pt>
              </c:strCache>
            </c:strRef>
          </c:tx>
          <c:marker>
            <c:symbol val="none"/>
          </c:marker>
          <c:cat>
            <c:numRef>
              <c:f>Φύλλο1!$A$2:$A$101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Φύλλο1!$B$2:$B$101</c:f>
              <c:numCache>
                <c:formatCode>General</c:formatCode>
                <c:ptCount val="100"/>
                <c:pt idx="0">
                  <c:v>0.33465284284422003</c:v>
                </c:pt>
                <c:pt idx="1">
                  <c:v>0.35287523319461611</c:v>
                </c:pt>
                <c:pt idx="2">
                  <c:v>0.32207940075229208</c:v>
                </c:pt>
                <c:pt idx="3">
                  <c:v>0.29463315535364998</c:v>
                </c:pt>
                <c:pt idx="4">
                  <c:v>0.27041479336151203</c:v>
                </c:pt>
                <c:pt idx="5">
                  <c:v>0.24979920509533005</c:v>
                </c:pt>
                <c:pt idx="6">
                  <c:v>0.22564232995535</c:v>
                </c:pt>
                <c:pt idx="7">
                  <c:v>0.21129868115143008</c:v>
                </c:pt>
                <c:pt idx="8">
                  <c:v>0.19960463459040304</c:v>
                </c:pt>
                <c:pt idx="9">
                  <c:v>0.18992003447267902</c:v>
                </c:pt>
                <c:pt idx="10">
                  <c:v>0.17475089315418799</c:v>
                </c:pt>
                <c:pt idx="11">
                  <c:v>0.16046196678676503</c:v>
                </c:pt>
                <c:pt idx="12">
                  <c:v>0.14639099639587402</c:v>
                </c:pt>
                <c:pt idx="13">
                  <c:v>0.13926978435789106</c:v>
                </c:pt>
                <c:pt idx="14">
                  <c:v>0.13066801717364798</c:v>
                </c:pt>
                <c:pt idx="15">
                  <c:v>0.12420978451761801</c:v>
                </c:pt>
                <c:pt idx="16">
                  <c:v>0.11935325296121105</c:v>
                </c:pt>
                <c:pt idx="17">
                  <c:v>0.11403011591589901</c:v>
                </c:pt>
                <c:pt idx="18">
                  <c:v>0.11500129148699301</c:v>
                </c:pt>
                <c:pt idx="19">
                  <c:v>0.10533672089804599</c:v>
                </c:pt>
                <c:pt idx="20">
                  <c:v>0.10024834385357602</c:v>
                </c:pt>
                <c:pt idx="21">
                  <c:v>9.4124442644191536E-2</c:v>
                </c:pt>
                <c:pt idx="22">
                  <c:v>8.8959739530683632E-2</c:v>
                </c:pt>
                <c:pt idx="23">
                  <c:v>8.5860912225777894E-2</c:v>
                </c:pt>
                <c:pt idx="24">
                  <c:v>7.8366376896846834E-2</c:v>
                </c:pt>
                <c:pt idx="25">
                  <c:v>7.495986620015499E-2</c:v>
                </c:pt>
                <c:pt idx="26">
                  <c:v>7.0673482422118197E-2</c:v>
                </c:pt>
                <c:pt idx="27">
                  <c:v>6.8568381103218112E-2</c:v>
                </c:pt>
                <c:pt idx="28">
                  <c:v>6.5993285213486214E-2</c:v>
                </c:pt>
                <c:pt idx="29">
                  <c:v>6.2866386585292894E-2</c:v>
                </c:pt>
                <c:pt idx="30">
                  <c:v>6.391588817140928E-2</c:v>
                </c:pt>
                <c:pt idx="31">
                  <c:v>6.3219586822297294E-2</c:v>
                </c:pt>
                <c:pt idx="32">
                  <c:v>5.78814334907524E-2</c:v>
                </c:pt>
                <c:pt idx="33">
                  <c:v>5.4597455845016921E-2</c:v>
                </c:pt>
                <c:pt idx="34">
                  <c:v>5.3369181848605111E-2</c:v>
                </c:pt>
                <c:pt idx="35">
                  <c:v>5.0744169295904293E-2</c:v>
                </c:pt>
                <c:pt idx="36">
                  <c:v>4.8398219759243813E-2</c:v>
                </c:pt>
                <c:pt idx="37">
                  <c:v>4.6356117553058608E-2</c:v>
                </c:pt>
                <c:pt idx="38">
                  <c:v>4.4470338564834497E-2</c:v>
                </c:pt>
                <c:pt idx="39">
                  <c:v>4.2552470271227306E-2</c:v>
                </c:pt>
                <c:pt idx="40">
                  <c:v>4.0638382282166895E-2</c:v>
                </c:pt>
                <c:pt idx="41">
                  <c:v>3.935984328156851E-2</c:v>
                </c:pt>
                <c:pt idx="42">
                  <c:v>3.7887943581047009E-2</c:v>
                </c:pt>
                <c:pt idx="43">
                  <c:v>3.6523074216695005E-2</c:v>
                </c:pt>
                <c:pt idx="44">
                  <c:v>4.2460224527964309E-2</c:v>
                </c:pt>
                <c:pt idx="45">
                  <c:v>4.0489774021232605E-2</c:v>
                </c:pt>
                <c:pt idx="46">
                  <c:v>3.825310028056781E-2</c:v>
                </c:pt>
                <c:pt idx="47">
                  <c:v>3.6862140313029305E-2</c:v>
                </c:pt>
                <c:pt idx="48">
                  <c:v>3.58906813658003E-2</c:v>
                </c:pt>
                <c:pt idx="49">
                  <c:v>3.4269543959838097E-2</c:v>
                </c:pt>
                <c:pt idx="50">
                  <c:v>3.3054420253781192E-2</c:v>
                </c:pt>
                <c:pt idx="51">
                  <c:v>3.1611669033545405E-2</c:v>
                </c:pt>
                <c:pt idx="52">
                  <c:v>3.100531838880401E-2</c:v>
                </c:pt>
                <c:pt idx="53">
                  <c:v>3.0088986625850602E-2</c:v>
                </c:pt>
                <c:pt idx="54">
                  <c:v>2.9247237358047899E-2</c:v>
                </c:pt>
                <c:pt idx="55">
                  <c:v>2.8308895770609403E-2</c:v>
                </c:pt>
                <c:pt idx="56">
                  <c:v>2.7591508301074708E-2</c:v>
                </c:pt>
                <c:pt idx="57">
                  <c:v>2.6925381878266898E-2</c:v>
                </c:pt>
                <c:pt idx="58">
                  <c:v>2.5918310537714703E-2</c:v>
                </c:pt>
                <c:pt idx="59">
                  <c:v>2.5144750290403597E-2</c:v>
                </c:pt>
                <c:pt idx="60">
                  <c:v>2.37695081223455E-2</c:v>
                </c:pt>
                <c:pt idx="61">
                  <c:v>2.3400410639119004E-2</c:v>
                </c:pt>
                <c:pt idx="62">
                  <c:v>2.3610282869462099E-2</c:v>
                </c:pt>
                <c:pt idx="63">
                  <c:v>2.2763383770541105E-2</c:v>
                </c:pt>
                <c:pt idx="64">
                  <c:v>2.137996801952401E-2</c:v>
                </c:pt>
                <c:pt idx="65">
                  <c:v>2.1568970343325999E-2</c:v>
                </c:pt>
                <c:pt idx="66">
                  <c:v>2.0765246465212404E-2</c:v>
                </c:pt>
                <c:pt idx="67">
                  <c:v>2.0433555045404905E-2</c:v>
                </c:pt>
                <c:pt idx="68">
                  <c:v>1.9214654616739605E-2</c:v>
                </c:pt>
                <c:pt idx="69">
                  <c:v>1.8579494089067502E-2</c:v>
                </c:pt>
                <c:pt idx="70">
                  <c:v>1.9759168117951004E-2</c:v>
                </c:pt>
                <c:pt idx="71">
                  <c:v>1.76175077566528E-2</c:v>
                </c:pt>
                <c:pt idx="72">
                  <c:v>1.7594288860941897E-2</c:v>
                </c:pt>
                <c:pt idx="73">
                  <c:v>1.82193692864316E-2</c:v>
                </c:pt>
                <c:pt idx="74">
                  <c:v>1.6445590422352604E-2</c:v>
                </c:pt>
                <c:pt idx="75">
                  <c:v>1.6798024223862902E-2</c:v>
                </c:pt>
                <c:pt idx="76">
                  <c:v>1.6719131509306703E-2</c:v>
                </c:pt>
                <c:pt idx="77">
                  <c:v>1.82257321951492E-2</c:v>
                </c:pt>
                <c:pt idx="78">
                  <c:v>1.81179400376398E-2</c:v>
                </c:pt>
                <c:pt idx="79">
                  <c:v>1.6955324318182606E-2</c:v>
                </c:pt>
                <c:pt idx="80">
                  <c:v>1.7192722985345698E-2</c:v>
                </c:pt>
                <c:pt idx="81">
                  <c:v>1.6411371572060105E-2</c:v>
                </c:pt>
                <c:pt idx="82">
                  <c:v>1.7298675145105601E-2</c:v>
                </c:pt>
                <c:pt idx="83">
                  <c:v>1.6658022491314602E-2</c:v>
                </c:pt>
                <c:pt idx="84">
                  <c:v>1.49023069241776E-2</c:v>
                </c:pt>
                <c:pt idx="85">
                  <c:v>2.1137550359426702E-2</c:v>
                </c:pt>
                <c:pt idx="86">
                  <c:v>2.1175053391051198E-2</c:v>
                </c:pt>
                <c:pt idx="87">
                  <c:v>2.1008432440968401E-2</c:v>
                </c:pt>
                <c:pt idx="88">
                  <c:v>1.9206216935230301E-2</c:v>
                </c:pt>
                <c:pt idx="89">
                  <c:v>1.78940266795958E-2</c:v>
                </c:pt>
                <c:pt idx="90">
                  <c:v>1.7022148834003901E-2</c:v>
                </c:pt>
                <c:pt idx="91">
                  <c:v>1.5540453355237705E-2</c:v>
                </c:pt>
                <c:pt idx="92">
                  <c:v>1.4835718180370598E-2</c:v>
                </c:pt>
                <c:pt idx="93">
                  <c:v>1.3749815149047204E-2</c:v>
                </c:pt>
                <c:pt idx="94">
                  <c:v>1.3195318180498497E-2</c:v>
                </c:pt>
                <c:pt idx="95">
                  <c:v>1.3909524006312705E-2</c:v>
                </c:pt>
                <c:pt idx="96">
                  <c:v>1.4096633893047498E-2</c:v>
                </c:pt>
                <c:pt idx="97">
                  <c:v>1.2031182662588801E-2</c:v>
                </c:pt>
                <c:pt idx="98">
                  <c:v>1.1643820960253104E-2</c:v>
                </c:pt>
                <c:pt idx="99">
                  <c:v>1.13619361352423E-2</c:v>
                </c:pt>
              </c:numCache>
            </c:numRef>
          </c:val>
        </c:ser>
        <c:marker val="1"/>
        <c:axId val="99497856"/>
        <c:axId val="99499392"/>
      </c:lineChart>
      <c:catAx>
        <c:axId val="99497856"/>
        <c:scaling>
          <c:orientation val="minMax"/>
        </c:scaling>
        <c:axPos val="b"/>
        <c:numFmt formatCode="General" sourceLinked="1"/>
        <c:majorTickMark val="none"/>
        <c:tickLblPos val="nextTo"/>
        <c:crossAx val="99499392"/>
        <c:crosses val="autoZero"/>
        <c:auto val="1"/>
        <c:lblAlgn val="ctr"/>
        <c:lblOffset val="100"/>
      </c:catAx>
      <c:valAx>
        <c:axId val="9949939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99497856"/>
        <c:crosses val="autoZero"/>
        <c:crossBetween val="between"/>
      </c:valAx>
    </c:plotArea>
    <c:legend>
      <c:legendPos val="b"/>
    </c:legend>
    <c:plotVisOnly val="1"/>
  </c:chart>
  <c:txPr>
    <a:bodyPr/>
    <a:lstStyle/>
    <a:p>
      <a:pPr>
        <a:defRPr sz="1800"/>
      </a:pPr>
      <a:endParaRPr lang="el-G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Greedy learning</a:t>
            </a:r>
            <a:endParaRPr lang="el-GR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Φύλλο1!$B$1</c:f>
              <c:strCache>
                <c:ptCount val="1"/>
                <c:pt idx="0">
                  <c:v>1st RBM</c:v>
                </c:pt>
              </c:strCache>
            </c:strRef>
          </c:tx>
          <c:marker>
            <c:symbol val="none"/>
          </c:marker>
          <c:cat>
            <c:numRef>
              <c:f>Φύλλο1!$A$2:$A$1001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Φύλλο1!$B$2:$B$1001</c:f>
              <c:numCache>
                <c:formatCode>General</c:formatCode>
                <c:ptCount val="1000"/>
                <c:pt idx="0">
                  <c:v>2.026841323969589</c:v>
                </c:pt>
                <c:pt idx="1">
                  <c:v>1.7058620346778799</c:v>
                </c:pt>
                <c:pt idx="2">
                  <c:v>1.6447180143192002</c:v>
                </c:pt>
                <c:pt idx="3">
                  <c:v>1.6143895950175899</c:v>
                </c:pt>
                <c:pt idx="4">
                  <c:v>1.5942005471024099</c:v>
                </c:pt>
                <c:pt idx="5">
                  <c:v>1.5861077964885801</c:v>
                </c:pt>
                <c:pt idx="6">
                  <c:v>1.57578266781194</c:v>
                </c:pt>
                <c:pt idx="7">
                  <c:v>1.5687999871879796</c:v>
                </c:pt>
                <c:pt idx="8">
                  <c:v>1.5676550318026801</c:v>
                </c:pt>
                <c:pt idx="9">
                  <c:v>1.5637356905259396</c:v>
                </c:pt>
                <c:pt idx="10">
                  <c:v>1.5670024735907802</c:v>
                </c:pt>
                <c:pt idx="11">
                  <c:v>1.5615583771466599</c:v>
                </c:pt>
                <c:pt idx="12">
                  <c:v>1.5625446405564198</c:v>
                </c:pt>
                <c:pt idx="13">
                  <c:v>1.5586179908063702</c:v>
                </c:pt>
                <c:pt idx="14">
                  <c:v>1.5605804750617502</c:v>
                </c:pt>
                <c:pt idx="15">
                  <c:v>1.5656298278689698</c:v>
                </c:pt>
                <c:pt idx="16">
                  <c:v>1.5621528629049901</c:v>
                </c:pt>
                <c:pt idx="17">
                  <c:v>1.5612916220984998</c:v>
                </c:pt>
                <c:pt idx="18">
                  <c:v>1.5618285907034297</c:v>
                </c:pt>
                <c:pt idx="19">
                  <c:v>1.5591340457359497</c:v>
                </c:pt>
                <c:pt idx="20">
                  <c:v>1.5556115961443497</c:v>
                </c:pt>
                <c:pt idx="21">
                  <c:v>1.5544734214601201</c:v>
                </c:pt>
                <c:pt idx="22">
                  <c:v>1.5603316137300798</c:v>
                </c:pt>
                <c:pt idx="23">
                  <c:v>1.5636693542971496</c:v>
                </c:pt>
                <c:pt idx="24">
                  <c:v>1.5556517969140897</c:v>
                </c:pt>
                <c:pt idx="25">
                  <c:v>1.5544875744701203</c:v>
                </c:pt>
                <c:pt idx="26">
                  <c:v>1.5552168188158799</c:v>
                </c:pt>
                <c:pt idx="27">
                  <c:v>1.5524182613102102</c:v>
                </c:pt>
                <c:pt idx="28">
                  <c:v>1.5522536167835901</c:v>
                </c:pt>
                <c:pt idx="29">
                  <c:v>1.5520152256148201</c:v>
                </c:pt>
                <c:pt idx="30">
                  <c:v>1.54957957626308</c:v>
                </c:pt>
                <c:pt idx="31">
                  <c:v>1.5519019144381798</c:v>
                </c:pt>
                <c:pt idx="32">
                  <c:v>1.55999472457674</c:v>
                </c:pt>
                <c:pt idx="33">
                  <c:v>1.5534601957727998</c:v>
                </c:pt>
                <c:pt idx="34">
                  <c:v>1.5532264382075698</c:v>
                </c:pt>
                <c:pt idx="35">
                  <c:v>1.5498719051388998</c:v>
                </c:pt>
                <c:pt idx="36">
                  <c:v>1.5502740470948397</c:v>
                </c:pt>
                <c:pt idx="37">
                  <c:v>1.5544335082849599</c:v>
                </c:pt>
                <c:pt idx="38">
                  <c:v>1.5487323167645799</c:v>
                </c:pt>
                <c:pt idx="39">
                  <c:v>1.5505868981144098</c:v>
                </c:pt>
                <c:pt idx="40">
                  <c:v>1.5564784924176398</c:v>
                </c:pt>
                <c:pt idx="41">
                  <c:v>1.5528759918497701</c:v>
                </c:pt>
                <c:pt idx="42">
                  <c:v>1.5499186922117099</c:v>
                </c:pt>
                <c:pt idx="43">
                  <c:v>1.5502235583270398</c:v>
                </c:pt>
                <c:pt idx="44">
                  <c:v>1.5521383366588701</c:v>
                </c:pt>
                <c:pt idx="45">
                  <c:v>1.5465101312096601</c:v>
                </c:pt>
                <c:pt idx="46">
                  <c:v>1.5512331278007201</c:v>
                </c:pt>
                <c:pt idx="47">
                  <c:v>1.5506090906427799</c:v>
                </c:pt>
                <c:pt idx="48">
                  <c:v>1.5442274381616901</c:v>
                </c:pt>
                <c:pt idx="49">
                  <c:v>1.5467172898460302</c:v>
                </c:pt>
                <c:pt idx="50">
                  <c:v>1.5478357872225696</c:v>
                </c:pt>
                <c:pt idx="51">
                  <c:v>1.5431835654099</c:v>
                </c:pt>
                <c:pt idx="52">
                  <c:v>1.5476205074036897</c:v>
                </c:pt>
                <c:pt idx="53">
                  <c:v>1.5490453162008699</c:v>
                </c:pt>
                <c:pt idx="54">
                  <c:v>1.5469219274305599</c:v>
                </c:pt>
                <c:pt idx="55">
                  <c:v>1.5548787122731798</c:v>
                </c:pt>
                <c:pt idx="56">
                  <c:v>1.5517906092329097</c:v>
                </c:pt>
                <c:pt idx="57">
                  <c:v>1.5504247483988298</c:v>
                </c:pt>
                <c:pt idx="58">
                  <c:v>1.5521347837625199</c:v>
                </c:pt>
                <c:pt idx="59">
                  <c:v>1.5490806173081997</c:v>
                </c:pt>
                <c:pt idx="60">
                  <c:v>1.5443666262800499</c:v>
                </c:pt>
                <c:pt idx="61">
                  <c:v>1.5421615043212702</c:v>
                </c:pt>
                <c:pt idx="62">
                  <c:v>1.5455313973727995</c:v>
                </c:pt>
                <c:pt idx="63">
                  <c:v>1.5471770649708803</c:v>
                </c:pt>
                <c:pt idx="64">
                  <c:v>1.5438834268769401</c:v>
                </c:pt>
                <c:pt idx="65">
                  <c:v>1.5463037189690698</c:v>
                </c:pt>
                <c:pt idx="66">
                  <c:v>1.54237368479279</c:v>
                </c:pt>
                <c:pt idx="67">
                  <c:v>1.54235499111087</c:v>
                </c:pt>
                <c:pt idx="68">
                  <c:v>1.5511704061582501</c:v>
                </c:pt>
                <c:pt idx="69">
                  <c:v>1.5470013032018199</c:v>
                </c:pt>
                <c:pt idx="70">
                  <c:v>1.54060355413781</c:v>
                </c:pt>
                <c:pt idx="71">
                  <c:v>1.5439414137594196</c:v>
                </c:pt>
                <c:pt idx="72">
                  <c:v>1.5340247957441995</c:v>
                </c:pt>
                <c:pt idx="73">
                  <c:v>1.5460795658511302</c:v>
                </c:pt>
                <c:pt idx="74">
                  <c:v>1.5437495975992297</c:v>
                </c:pt>
                <c:pt idx="75">
                  <c:v>1.5431810361478799</c:v>
                </c:pt>
                <c:pt idx="76">
                  <c:v>1.54812394700075</c:v>
                </c:pt>
                <c:pt idx="77">
                  <c:v>1.54701081925261</c:v>
                </c:pt>
                <c:pt idx="78">
                  <c:v>1.5352230168303997</c:v>
                </c:pt>
                <c:pt idx="79">
                  <c:v>1.5413322745751299</c:v>
                </c:pt>
                <c:pt idx="80">
                  <c:v>1.5433633513942397</c:v>
                </c:pt>
                <c:pt idx="81">
                  <c:v>1.54368741143841</c:v>
                </c:pt>
                <c:pt idx="82">
                  <c:v>1.5452516184774496</c:v>
                </c:pt>
                <c:pt idx="83">
                  <c:v>1.5410807381757301</c:v>
                </c:pt>
                <c:pt idx="84">
                  <c:v>1.54345184468396</c:v>
                </c:pt>
                <c:pt idx="85">
                  <c:v>1.5388413408291197</c:v>
                </c:pt>
                <c:pt idx="86">
                  <c:v>1.5474870915267702</c:v>
                </c:pt>
                <c:pt idx="87">
                  <c:v>1.5464858281797003</c:v>
                </c:pt>
                <c:pt idx="88">
                  <c:v>1.5435591556439698</c:v>
                </c:pt>
                <c:pt idx="89">
                  <c:v>1.5397266194245995</c:v>
                </c:pt>
                <c:pt idx="90">
                  <c:v>1.5458091270731198</c:v>
                </c:pt>
                <c:pt idx="91">
                  <c:v>1.5378554748555702</c:v>
                </c:pt>
                <c:pt idx="92">
                  <c:v>1.5414188892107501</c:v>
                </c:pt>
                <c:pt idx="93">
                  <c:v>1.5397323900662399</c:v>
                </c:pt>
                <c:pt idx="94">
                  <c:v>1.5430161016108701</c:v>
                </c:pt>
                <c:pt idx="95">
                  <c:v>1.54104511825222</c:v>
                </c:pt>
                <c:pt idx="96">
                  <c:v>1.5403617107298697</c:v>
                </c:pt>
                <c:pt idx="97">
                  <c:v>1.5456369556263598</c:v>
                </c:pt>
                <c:pt idx="98">
                  <c:v>1.5409998163826897</c:v>
                </c:pt>
                <c:pt idx="99">
                  <c:v>1.544696403828</c:v>
                </c:pt>
                <c:pt idx="100">
                  <c:v>1.5430658955233898</c:v>
                </c:pt>
                <c:pt idx="101">
                  <c:v>1.5374860696805701</c:v>
                </c:pt>
                <c:pt idx="102">
                  <c:v>1.5353793840565999</c:v>
                </c:pt>
                <c:pt idx="103">
                  <c:v>1.5486066330220498</c:v>
                </c:pt>
                <c:pt idx="104">
                  <c:v>1.5420009389531402</c:v>
                </c:pt>
                <c:pt idx="105">
                  <c:v>1.5464014818332901</c:v>
                </c:pt>
                <c:pt idx="106">
                  <c:v>1.53872515028156</c:v>
                </c:pt>
                <c:pt idx="107">
                  <c:v>1.5415502519884599</c:v>
                </c:pt>
                <c:pt idx="108">
                  <c:v>1.5441513780060201</c:v>
                </c:pt>
                <c:pt idx="109">
                  <c:v>1.54194986914387</c:v>
                </c:pt>
                <c:pt idx="110">
                  <c:v>1.54367510401429</c:v>
                </c:pt>
                <c:pt idx="111">
                  <c:v>1.5408034287191599</c:v>
                </c:pt>
                <c:pt idx="112">
                  <c:v>1.5401576264931003</c:v>
                </c:pt>
                <c:pt idx="113">
                  <c:v>1.5434377530861898</c:v>
                </c:pt>
                <c:pt idx="114">
                  <c:v>1.5368843642621399</c:v>
                </c:pt>
                <c:pt idx="115">
                  <c:v>1.5378406110250398</c:v>
                </c:pt>
                <c:pt idx="116">
                  <c:v>1.5391552026540998</c:v>
                </c:pt>
                <c:pt idx="117">
                  <c:v>1.5387987808884198</c:v>
                </c:pt>
                <c:pt idx="118">
                  <c:v>1.5471363948075298</c:v>
                </c:pt>
                <c:pt idx="119">
                  <c:v>1.54100758819786</c:v>
                </c:pt>
                <c:pt idx="120">
                  <c:v>1.5433669965864298</c:v>
                </c:pt>
                <c:pt idx="121">
                  <c:v>1.5429890021458699</c:v>
                </c:pt>
                <c:pt idx="122">
                  <c:v>1.5447808586007901</c:v>
                </c:pt>
                <c:pt idx="123">
                  <c:v>1.54332453156609</c:v>
                </c:pt>
                <c:pt idx="124">
                  <c:v>1.5394773503205599</c:v>
                </c:pt>
                <c:pt idx="125">
                  <c:v>1.5402405995553301</c:v>
                </c:pt>
                <c:pt idx="126">
                  <c:v>1.5479265259779698</c:v>
                </c:pt>
                <c:pt idx="127">
                  <c:v>1.5396853999100399</c:v>
                </c:pt>
                <c:pt idx="128">
                  <c:v>1.5368772272931499</c:v>
                </c:pt>
                <c:pt idx="129">
                  <c:v>1.5361304639809301</c:v>
                </c:pt>
                <c:pt idx="130">
                  <c:v>1.5346044063733399</c:v>
                </c:pt>
                <c:pt idx="131">
                  <c:v>1.5355272532934097</c:v>
                </c:pt>
                <c:pt idx="132">
                  <c:v>1.5395690475800397</c:v>
                </c:pt>
                <c:pt idx="133">
                  <c:v>1.5386019188325999</c:v>
                </c:pt>
                <c:pt idx="134">
                  <c:v>1.5426005079060601</c:v>
                </c:pt>
                <c:pt idx="135">
                  <c:v>1.5411005917282601</c:v>
                </c:pt>
                <c:pt idx="136">
                  <c:v>1.5430543098749199</c:v>
                </c:pt>
                <c:pt idx="137">
                  <c:v>1.5411869644973202</c:v>
                </c:pt>
                <c:pt idx="138">
                  <c:v>1.5417628958609997</c:v>
                </c:pt>
                <c:pt idx="139">
                  <c:v>1.5400064788209</c:v>
                </c:pt>
                <c:pt idx="140">
                  <c:v>1.53833906954732</c:v>
                </c:pt>
                <c:pt idx="141">
                  <c:v>1.5448898679121399</c:v>
                </c:pt>
                <c:pt idx="142">
                  <c:v>1.5431077746037203</c:v>
                </c:pt>
                <c:pt idx="143">
                  <c:v>1.5391711193078699</c:v>
                </c:pt>
                <c:pt idx="144">
                  <c:v>1.5427752890654298</c:v>
                </c:pt>
                <c:pt idx="145">
                  <c:v>1.5377051901127798</c:v>
                </c:pt>
                <c:pt idx="146">
                  <c:v>1.5467035156059599</c:v>
                </c:pt>
                <c:pt idx="147">
                  <c:v>1.5470073790358001</c:v>
                </c:pt>
                <c:pt idx="148">
                  <c:v>1.5469333942904298</c:v>
                </c:pt>
                <c:pt idx="149">
                  <c:v>1.5442224931809398</c:v>
                </c:pt>
                <c:pt idx="150">
                  <c:v>1.5427735314347002</c:v>
                </c:pt>
                <c:pt idx="151">
                  <c:v>1.5424289966493498</c:v>
                </c:pt>
                <c:pt idx="152">
                  <c:v>1.5470433326658499</c:v>
                </c:pt>
                <c:pt idx="153">
                  <c:v>1.5491363346998899</c:v>
                </c:pt>
                <c:pt idx="154">
                  <c:v>1.5514144346298899</c:v>
                </c:pt>
                <c:pt idx="155">
                  <c:v>1.5470103829142099</c:v>
                </c:pt>
                <c:pt idx="156">
                  <c:v>1.5458847872103396</c:v>
                </c:pt>
                <c:pt idx="157">
                  <c:v>1.5503307652215901</c:v>
                </c:pt>
                <c:pt idx="158">
                  <c:v>1.5428744106566399</c:v>
                </c:pt>
                <c:pt idx="159">
                  <c:v>1.5402570253238703</c:v>
                </c:pt>
                <c:pt idx="160">
                  <c:v>1.5487435880240599</c:v>
                </c:pt>
                <c:pt idx="161">
                  <c:v>1.5474904637931</c:v>
                </c:pt>
                <c:pt idx="162">
                  <c:v>1.54555994736077</c:v>
                </c:pt>
                <c:pt idx="163">
                  <c:v>1.5495239554759999</c:v>
                </c:pt>
                <c:pt idx="164">
                  <c:v>1.54324810782226</c:v>
                </c:pt>
                <c:pt idx="165">
                  <c:v>1.54695101348659</c:v>
                </c:pt>
                <c:pt idx="166">
                  <c:v>1.5450650740910901</c:v>
                </c:pt>
                <c:pt idx="167">
                  <c:v>1.5464423110138301</c:v>
                </c:pt>
                <c:pt idx="168">
                  <c:v>1.5469217253272898</c:v>
                </c:pt>
                <c:pt idx="169">
                  <c:v>1.5514230412208099</c:v>
                </c:pt>
                <c:pt idx="170">
                  <c:v>1.5478596725528697</c:v>
                </c:pt>
                <c:pt idx="171">
                  <c:v>1.54434206056967</c:v>
                </c:pt>
                <c:pt idx="172">
                  <c:v>1.5537246839219296</c:v>
                </c:pt>
                <c:pt idx="173">
                  <c:v>1.5500002222126699</c:v>
                </c:pt>
                <c:pt idx="174">
                  <c:v>1.5496580257662103</c:v>
                </c:pt>
                <c:pt idx="175">
                  <c:v>1.5420531112425502</c:v>
                </c:pt>
                <c:pt idx="176">
                  <c:v>1.5457378897633101</c:v>
                </c:pt>
                <c:pt idx="177">
                  <c:v>1.5474926036154697</c:v>
                </c:pt>
                <c:pt idx="178">
                  <c:v>1.5480196954295797</c:v>
                </c:pt>
                <c:pt idx="179">
                  <c:v>1.5420981538099798</c:v>
                </c:pt>
                <c:pt idx="180">
                  <c:v>1.5473037506893597</c:v>
                </c:pt>
                <c:pt idx="181">
                  <c:v>1.5523685450690599</c:v>
                </c:pt>
                <c:pt idx="182">
                  <c:v>1.5507944679783099</c:v>
                </c:pt>
                <c:pt idx="183">
                  <c:v>1.54854962133537</c:v>
                </c:pt>
                <c:pt idx="184">
                  <c:v>1.54652531148106</c:v>
                </c:pt>
                <c:pt idx="185">
                  <c:v>1.5462459043696801</c:v>
                </c:pt>
                <c:pt idx="186">
                  <c:v>1.5490361427153698</c:v>
                </c:pt>
                <c:pt idx="187">
                  <c:v>1.5526512186185</c:v>
                </c:pt>
                <c:pt idx="188">
                  <c:v>1.5427417422662799</c:v>
                </c:pt>
                <c:pt idx="189">
                  <c:v>1.5490222968016598</c:v>
                </c:pt>
                <c:pt idx="190">
                  <c:v>1.5476946983321294</c:v>
                </c:pt>
                <c:pt idx="191">
                  <c:v>1.5454658245255901</c:v>
                </c:pt>
                <c:pt idx="192">
                  <c:v>1.5479258203285899</c:v>
                </c:pt>
                <c:pt idx="193">
                  <c:v>1.54188562403789</c:v>
                </c:pt>
                <c:pt idx="194">
                  <c:v>1.5413644917293596</c:v>
                </c:pt>
                <c:pt idx="195">
                  <c:v>1.54461584509308</c:v>
                </c:pt>
                <c:pt idx="196">
                  <c:v>1.5497004590453598</c:v>
                </c:pt>
                <c:pt idx="197">
                  <c:v>1.5444401171909599</c:v>
                </c:pt>
                <c:pt idx="198">
                  <c:v>1.5484872690870501</c:v>
                </c:pt>
                <c:pt idx="199">
                  <c:v>1.5480334900616299</c:v>
                </c:pt>
                <c:pt idx="200">
                  <c:v>1.5437924783147199</c:v>
                </c:pt>
                <c:pt idx="201">
                  <c:v>1.5419084060050798</c:v>
                </c:pt>
                <c:pt idx="202">
                  <c:v>1.5484033547402301</c:v>
                </c:pt>
                <c:pt idx="203">
                  <c:v>1.5439411809621697</c:v>
                </c:pt>
                <c:pt idx="204">
                  <c:v>1.5380825455515104</c:v>
                </c:pt>
                <c:pt idx="205">
                  <c:v>1.54828451357508</c:v>
                </c:pt>
                <c:pt idx="206">
                  <c:v>1.5456190718785501</c:v>
                </c:pt>
                <c:pt idx="207">
                  <c:v>1.5443667214487302</c:v>
                </c:pt>
                <c:pt idx="208">
                  <c:v>1.5492391801897198</c:v>
                </c:pt>
                <c:pt idx="209">
                  <c:v>1.5455785958401798</c:v>
                </c:pt>
                <c:pt idx="210">
                  <c:v>1.5444047950641795</c:v>
                </c:pt>
                <c:pt idx="211">
                  <c:v>1.5445232103477697</c:v>
                </c:pt>
                <c:pt idx="212">
                  <c:v>1.5414506127381897</c:v>
                </c:pt>
                <c:pt idx="213">
                  <c:v>1.5458905686623798</c:v>
                </c:pt>
                <c:pt idx="214">
                  <c:v>1.5495400507466499</c:v>
                </c:pt>
                <c:pt idx="215">
                  <c:v>1.54415844527934</c:v>
                </c:pt>
                <c:pt idx="216">
                  <c:v>1.5485943118434198</c:v>
                </c:pt>
                <c:pt idx="217">
                  <c:v>1.5471217408592197</c:v>
                </c:pt>
                <c:pt idx="218">
                  <c:v>1.5506608090124199</c:v>
                </c:pt>
                <c:pt idx="219">
                  <c:v>1.5452892950477197</c:v>
                </c:pt>
                <c:pt idx="220">
                  <c:v>1.5400783247803602</c:v>
                </c:pt>
                <c:pt idx="221">
                  <c:v>1.5489686504604896</c:v>
                </c:pt>
                <c:pt idx="222">
                  <c:v>1.54452581949162</c:v>
                </c:pt>
                <c:pt idx="223">
                  <c:v>1.54495235395598</c:v>
                </c:pt>
                <c:pt idx="224">
                  <c:v>1.5442733667227002</c:v>
                </c:pt>
                <c:pt idx="225">
                  <c:v>1.5469167889881399</c:v>
                </c:pt>
                <c:pt idx="226">
                  <c:v>1.5479152370421096</c:v>
                </c:pt>
                <c:pt idx="227">
                  <c:v>1.5427740352484598</c:v>
                </c:pt>
                <c:pt idx="228">
                  <c:v>1.5482766937990498</c:v>
                </c:pt>
                <c:pt idx="229">
                  <c:v>1.5413181271783001</c:v>
                </c:pt>
                <c:pt idx="230">
                  <c:v>1.54691560824351</c:v>
                </c:pt>
                <c:pt idx="231">
                  <c:v>1.5499491918194697</c:v>
                </c:pt>
                <c:pt idx="232">
                  <c:v>1.5478495590967001</c:v>
                </c:pt>
                <c:pt idx="233">
                  <c:v>1.5384952385600599</c:v>
                </c:pt>
                <c:pt idx="234">
                  <c:v>1.5415682641093298</c:v>
                </c:pt>
                <c:pt idx="235">
                  <c:v>1.5448864311263502</c:v>
                </c:pt>
                <c:pt idx="236">
                  <c:v>1.54455491393407</c:v>
                </c:pt>
                <c:pt idx="237">
                  <c:v>1.54824110568226</c:v>
                </c:pt>
                <c:pt idx="238">
                  <c:v>1.5436345853474196</c:v>
                </c:pt>
                <c:pt idx="239">
                  <c:v>1.5447712524117598</c:v>
                </c:pt>
                <c:pt idx="240">
                  <c:v>1.5502543569159699</c:v>
                </c:pt>
                <c:pt idx="241">
                  <c:v>1.5499393432457698</c:v>
                </c:pt>
                <c:pt idx="242">
                  <c:v>1.5489381359413701</c:v>
                </c:pt>
                <c:pt idx="243">
                  <c:v>1.5410107971258498</c:v>
                </c:pt>
                <c:pt idx="244">
                  <c:v>1.5451451918140999</c:v>
                </c:pt>
                <c:pt idx="245">
                  <c:v>1.5458420629515401</c:v>
                </c:pt>
                <c:pt idx="246">
                  <c:v>1.5450798266010202</c:v>
                </c:pt>
                <c:pt idx="247">
                  <c:v>1.5434713705925598</c:v>
                </c:pt>
                <c:pt idx="248">
                  <c:v>1.5474286939089896</c:v>
                </c:pt>
                <c:pt idx="249">
                  <c:v>1.5442107261560103</c:v>
                </c:pt>
                <c:pt idx="250">
                  <c:v>1.5450878894986302</c:v>
                </c:pt>
                <c:pt idx="251">
                  <c:v>1.54453779122308</c:v>
                </c:pt>
                <c:pt idx="252">
                  <c:v>1.5459462532393995</c:v>
                </c:pt>
                <c:pt idx="253">
                  <c:v>1.5424892458505099</c:v>
                </c:pt>
                <c:pt idx="254">
                  <c:v>1.53641845842891</c:v>
                </c:pt>
                <c:pt idx="255">
                  <c:v>1.54665341579704</c:v>
                </c:pt>
                <c:pt idx="256">
                  <c:v>1.5451830837793099</c:v>
                </c:pt>
                <c:pt idx="257">
                  <c:v>1.5445424300770001</c:v>
                </c:pt>
                <c:pt idx="258">
                  <c:v>1.5456544348202201</c:v>
                </c:pt>
                <c:pt idx="259">
                  <c:v>1.5433606093503798</c:v>
                </c:pt>
                <c:pt idx="260">
                  <c:v>1.5464545978421598</c:v>
                </c:pt>
                <c:pt idx="261">
                  <c:v>1.5447106586601498</c:v>
                </c:pt>
                <c:pt idx="262">
                  <c:v>1.54413294667418</c:v>
                </c:pt>
                <c:pt idx="263">
                  <c:v>1.5446908320341897</c:v>
                </c:pt>
                <c:pt idx="264">
                  <c:v>1.5444697562840797</c:v>
                </c:pt>
                <c:pt idx="265">
                  <c:v>1.5440694295403801</c:v>
                </c:pt>
                <c:pt idx="266">
                  <c:v>1.5536249979924694</c:v>
                </c:pt>
                <c:pt idx="267">
                  <c:v>1.5471869598112702</c:v>
                </c:pt>
                <c:pt idx="268">
                  <c:v>1.5402916987883697</c:v>
                </c:pt>
                <c:pt idx="269">
                  <c:v>1.5423642067053898</c:v>
                </c:pt>
                <c:pt idx="270">
                  <c:v>1.5470829304382103</c:v>
                </c:pt>
                <c:pt idx="271">
                  <c:v>1.5423700358068202</c:v>
                </c:pt>
                <c:pt idx="272">
                  <c:v>1.54055177710626</c:v>
                </c:pt>
                <c:pt idx="273">
                  <c:v>1.54531658754879</c:v>
                </c:pt>
                <c:pt idx="274">
                  <c:v>1.5432016197599396</c:v>
                </c:pt>
                <c:pt idx="275">
                  <c:v>1.5427350958746298</c:v>
                </c:pt>
                <c:pt idx="276">
                  <c:v>1.5412689036890099</c:v>
                </c:pt>
                <c:pt idx="277">
                  <c:v>1.5421699065924599</c:v>
                </c:pt>
                <c:pt idx="278">
                  <c:v>1.5396965076033398</c:v>
                </c:pt>
                <c:pt idx="279">
                  <c:v>1.54945363696205</c:v>
                </c:pt>
                <c:pt idx="280">
                  <c:v>1.5436331528294596</c:v>
                </c:pt>
                <c:pt idx="281">
                  <c:v>1.5495534740203201</c:v>
                </c:pt>
                <c:pt idx="282">
                  <c:v>1.54694488424364</c:v>
                </c:pt>
                <c:pt idx="283">
                  <c:v>1.5491070882494797</c:v>
                </c:pt>
                <c:pt idx="284">
                  <c:v>1.5417093131123896</c:v>
                </c:pt>
                <c:pt idx="285">
                  <c:v>1.5442310335629099</c:v>
                </c:pt>
                <c:pt idx="286">
                  <c:v>1.5495096649889799</c:v>
                </c:pt>
                <c:pt idx="287">
                  <c:v>1.5385410471040997</c:v>
                </c:pt>
                <c:pt idx="288">
                  <c:v>1.5409252191754197</c:v>
                </c:pt>
                <c:pt idx="289">
                  <c:v>1.5410298364953599</c:v>
                </c:pt>
                <c:pt idx="290">
                  <c:v>1.5439810008743498</c:v>
                </c:pt>
                <c:pt idx="291">
                  <c:v>1.5451115997073199</c:v>
                </c:pt>
                <c:pt idx="292">
                  <c:v>1.5399366284705798</c:v>
                </c:pt>
                <c:pt idx="293">
                  <c:v>1.5447259994815501</c:v>
                </c:pt>
                <c:pt idx="294">
                  <c:v>1.5375440790229198</c:v>
                </c:pt>
                <c:pt idx="295">
                  <c:v>1.5407344013693298</c:v>
                </c:pt>
                <c:pt idx="296">
                  <c:v>1.5396987495075798</c:v>
                </c:pt>
                <c:pt idx="297">
                  <c:v>1.5394662130491295</c:v>
                </c:pt>
                <c:pt idx="298">
                  <c:v>1.5394986556593195</c:v>
                </c:pt>
                <c:pt idx="299">
                  <c:v>1.54425455449459</c:v>
                </c:pt>
                <c:pt idx="300">
                  <c:v>1.5409855852980301</c:v>
                </c:pt>
                <c:pt idx="301">
                  <c:v>1.5451517952511398</c:v>
                </c:pt>
                <c:pt idx="302">
                  <c:v>1.54158235975951</c:v>
                </c:pt>
                <c:pt idx="303">
                  <c:v>1.5384694373770897</c:v>
                </c:pt>
                <c:pt idx="304">
                  <c:v>1.5447435991324898</c:v>
                </c:pt>
                <c:pt idx="305">
                  <c:v>1.5446121297267605</c:v>
                </c:pt>
                <c:pt idx="306">
                  <c:v>1.5421340986478298</c:v>
                </c:pt>
                <c:pt idx="307">
                  <c:v>1.5377065075930698</c:v>
                </c:pt>
                <c:pt idx="308">
                  <c:v>1.5430645611184699</c:v>
                </c:pt>
                <c:pt idx="309">
                  <c:v>1.5419505168807601</c:v>
                </c:pt>
                <c:pt idx="310">
                  <c:v>1.5524624070430399</c:v>
                </c:pt>
                <c:pt idx="311">
                  <c:v>1.5439024890520798</c:v>
                </c:pt>
                <c:pt idx="312">
                  <c:v>1.5448172408216101</c:v>
                </c:pt>
                <c:pt idx="313">
                  <c:v>1.5474959303954399</c:v>
                </c:pt>
                <c:pt idx="314">
                  <c:v>1.5447606856483498</c:v>
                </c:pt>
                <c:pt idx="315">
                  <c:v>1.5488437789104899</c:v>
                </c:pt>
                <c:pt idx="316">
                  <c:v>1.5428030051140498</c:v>
                </c:pt>
                <c:pt idx="317">
                  <c:v>1.5495072177310398</c:v>
                </c:pt>
                <c:pt idx="318">
                  <c:v>1.53969353822629</c:v>
                </c:pt>
                <c:pt idx="319">
                  <c:v>1.5386002789143698</c:v>
                </c:pt>
                <c:pt idx="320">
                  <c:v>1.5447140951446998</c:v>
                </c:pt>
                <c:pt idx="321">
                  <c:v>1.5399190209646598</c:v>
                </c:pt>
                <c:pt idx="322">
                  <c:v>1.5444539264180603</c:v>
                </c:pt>
                <c:pt idx="323">
                  <c:v>1.54089010515626</c:v>
                </c:pt>
                <c:pt idx="324">
                  <c:v>1.5483037869073599</c:v>
                </c:pt>
                <c:pt idx="325">
                  <c:v>1.5432142859366298</c:v>
                </c:pt>
                <c:pt idx="326">
                  <c:v>1.5384889362270802</c:v>
                </c:pt>
                <c:pt idx="327">
                  <c:v>1.5421190813226799</c:v>
                </c:pt>
                <c:pt idx="328">
                  <c:v>1.5455214753293196</c:v>
                </c:pt>
                <c:pt idx="329">
                  <c:v>1.5389145870025598</c:v>
                </c:pt>
                <c:pt idx="330">
                  <c:v>1.5417882538964698</c:v>
                </c:pt>
                <c:pt idx="331">
                  <c:v>1.5432519146133801</c:v>
                </c:pt>
                <c:pt idx="332">
                  <c:v>1.5449206166681997</c:v>
                </c:pt>
                <c:pt idx="333">
                  <c:v>1.5439962588741194</c:v>
                </c:pt>
                <c:pt idx="334">
                  <c:v>1.54470936965975</c:v>
                </c:pt>
                <c:pt idx="335">
                  <c:v>1.5435385115309399</c:v>
                </c:pt>
                <c:pt idx="336">
                  <c:v>1.5408107560420099</c:v>
                </c:pt>
                <c:pt idx="337">
                  <c:v>1.54415440816976</c:v>
                </c:pt>
                <c:pt idx="338">
                  <c:v>1.5429997041260499</c:v>
                </c:pt>
                <c:pt idx="339">
                  <c:v>1.5469770806352201</c:v>
                </c:pt>
                <c:pt idx="340">
                  <c:v>1.5437384726210499</c:v>
                </c:pt>
                <c:pt idx="341">
                  <c:v>1.5347697867541998</c:v>
                </c:pt>
                <c:pt idx="342">
                  <c:v>1.5405219500189897</c:v>
                </c:pt>
                <c:pt idx="343">
                  <c:v>1.5383212195902698</c:v>
                </c:pt>
                <c:pt idx="344">
                  <c:v>1.5363615108644098</c:v>
                </c:pt>
                <c:pt idx="345">
                  <c:v>1.5444175124025701</c:v>
                </c:pt>
                <c:pt idx="346">
                  <c:v>1.54481584572538</c:v>
                </c:pt>
                <c:pt idx="347">
                  <c:v>1.5377167137295698</c:v>
                </c:pt>
                <c:pt idx="348">
                  <c:v>1.5431313099304398</c:v>
                </c:pt>
                <c:pt idx="349">
                  <c:v>1.54673258783692</c:v>
                </c:pt>
                <c:pt idx="350">
                  <c:v>1.5368009168957102</c:v>
                </c:pt>
                <c:pt idx="351">
                  <c:v>1.5423770516718103</c:v>
                </c:pt>
                <c:pt idx="352">
                  <c:v>1.5406941339684699</c:v>
                </c:pt>
                <c:pt idx="353">
                  <c:v>1.5405647496143098</c:v>
                </c:pt>
                <c:pt idx="354">
                  <c:v>1.5432917444484597</c:v>
                </c:pt>
                <c:pt idx="355">
                  <c:v>1.5376986118603997</c:v>
                </c:pt>
                <c:pt idx="356">
                  <c:v>1.5424736297372201</c:v>
                </c:pt>
                <c:pt idx="357">
                  <c:v>1.54602063387724</c:v>
                </c:pt>
                <c:pt idx="358">
                  <c:v>1.5463745727244098</c:v>
                </c:pt>
                <c:pt idx="359">
                  <c:v>1.5409346828308996</c:v>
                </c:pt>
                <c:pt idx="360">
                  <c:v>1.54796294454344</c:v>
                </c:pt>
                <c:pt idx="361">
                  <c:v>1.54617307144909</c:v>
                </c:pt>
                <c:pt idx="362">
                  <c:v>1.5394300114719199</c:v>
                </c:pt>
                <c:pt idx="363">
                  <c:v>1.5404671353186401</c:v>
                </c:pt>
                <c:pt idx="364">
                  <c:v>1.5406442786498897</c:v>
                </c:pt>
                <c:pt idx="365">
                  <c:v>1.5434569713163702</c:v>
                </c:pt>
                <c:pt idx="366">
                  <c:v>1.54196892447936</c:v>
                </c:pt>
                <c:pt idx="367">
                  <c:v>1.5417619158562399</c:v>
                </c:pt>
                <c:pt idx="368">
                  <c:v>1.5418982003782897</c:v>
                </c:pt>
                <c:pt idx="369">
                  <c:v>1.5454777576230598</c:v>
                </c:pt>
                <c:pt idx="370">
                  <c:v>1.5377111687803999</c:v>
                </c:pt>
                <c:pt idx="371">
                  <c:v>1.5437687275103398</c:v>
                </c:pt>
                <c:pt idx="372">
                  <c:v>1.5413212750546395</c:v>
                </c:pt>
                <c:pt idx="373">
                  <c:v>1.53833721995595</c:v>
                </c:pt>
                <c:pt idx="374">
                  <c:v>1.53523993025606</c:v>
                </c:pt>
                <c:pt idx="375">
                  <c:v>1.54478940232851</c:v>
                </c:pt>
                <c:pt idx="376">
                  <c:v>1.53943067480103</c:v>
                </c:pt>
                <c:pt idx="377">
                  <c:v>1.5476244034409097</c:v>
                </c:pt>
                <c:pt idx="378">
                  <c:v>1.54268163681533</c:v>
                </c:pt>
                <c:pt idx="379">
                  <c:v>1.5428465668389602</c:v>
                </c:pt>
                <c:pt idx="380">
                  <c:v>1.5395460921678996</c:v>
                </c:pt>
                <c:pt idx="381">
                  <c:v>1.5458768327520398</c:v>
                </c:pt>
                <c:pt idx="382">
                  <c:v>1.5478667319724897</c:v>
                </c:pt>
                <c:pt idx="383">
                  <c:v>1.54254693824711</c:v>
                </c:pt>
                <c:pt idx="384">
                  <c:v>1.5402507355712802</c:v>
                </c:pt>
                <c:pt idx="385">
                  <c:v>1.5444283722654397</c:v>
                </c:pt>
                <c:pt idx="386">
                  <c:v>1.5413236611370398</c:v>
                </c:pt>
                <c:pt idx="387">
                  <c:v>1.5455480071962999</c:v>
                </c:pt>
                <c:pt idx="388">
                  <c:v>1.5470490649519402</c:v>
                </c:pt>
                <c:pt idx="389">
                  <c:v>1.5444595454545</c:v>
                </c:pt>
                <c:pt idx="390">
                  <c:v>1.53912507613026</c:v>
                </c:pt>
                <c:pt idx="391">
                  <c:v>1.5366148212100701</c:v>
                </c:pt>
                <c:pt idx="392">
                  <c:v>1.5429772961774897</c:v>
                </c:pt>
                <c:pt idx="393">
                  <c:v>1.53916380814653</c:v>
                </c:pt>
                <c:pt idx="394">
                  <c:v>1.5499850879247898</c:v>
                </c:pt>
                <c:pt idx="395">
                  <c:v>1.5433033963218099</c:v>
                </c:pt>
                <c:pt idx="396">
                  <c:v>1.54093322421112</c:v>
                </c:pt>
                <c:pt idx="397">
                  <c:v>1.5485802671733899</c:v>
                </c:pt>
                <c:pt idx="398">
                  <c:v>1.5428412897659898</c:v>
                </c:pt>
                <c:pt idx="399">
                  <c:v>1.5394214918793196</c:v>
                </c:pt>
                <c:pt idx="400">
                  <c:v>1.5419664957600596</c:v>
                </c:pt>
                <c:pt idx="401">
                  <c:v>1.5464477132915901</c:v>
                </c:pt>
                <c:pt idx="402">
                  <c:v>1.5468417529285798</c:v>
                </c:pt>
                <c:pt idx="403">
                  <c:v>1.5431212772822396</c:v>
                </c:pt>
                <c:pt idx="404">
                  <c:v>1.5417355558346697</c:v>
                </c:pt>
                <c:pt idx="405">
                  <c:v>1.5466268267418102</c:v>
                </c:pt>
                <c:pt idx="406">
                  <c:v>1.5434203361235399</c:v>
                </c:pt>
                <c:pt idx="407">
                  <c:v>1.5461142456685999</c:v>
                </c:pt>
                <c:pt idx="408">
                  <c:v>1.5519625827098298</c:v>
                </c:pt>
                <c:pt idx="409">
                  <c:v>1.54214160464362</c:v>
                </c:pt>
                <c:pt idx="410">
                  <c:v>1.5398296777588396</c:v>
                </c:pt>
                <c:pt idx="411">
                  <c:v>1.5411094650548698</c:v>
                </c:pt>
                <c:pt idx="412">
                  <c:v>1.54108156693797</c:v>
                </c:pt>
                <c:pt idx="413">
                  <c:v>1.5453212984866695</c:v>
                </c:pt>
                <c:pt idx="414">
                  <c:v>1.5476183250109499</c:v>
                </c:pt>
                <c:pt idx="415">
                  <c:v>1.5443351415732802</c:v>
                </c:pt>
                <c:pt idx="416">
                  <c:v>1.5437993535652796</c:v>
                </c:pt>
                <c:pt idx="417">
                  <c:v>1.5414850715797401</c:v>
                </c:pt>
                <c:pt idx="418">
                  <c:v>1.5386850604567204</c:v>
                </c:pt>
                <c:pt idx="419">
                  <c:v>1.5452755005799899</c:v>
                </c:pt>
                <c:pt idx="420">
                  <c:v>1.5436276172583796</c:v>
                </c:pt>
                <c:pt idx="421">
                  <c:v>1.5410567587594297</c:v>
                </c:pt>
                <c:pt idx="422">
                  <c:v>1.54333950180108</c:v>
                </c:pt>
                <c:pt idx="423">
                  <c:v>1.5410020655616301</c:v>
                </c:pt>
                <c:pt idx="424">
                  <c:v>1.5416603025955797</c:v>
                </c:pt>
                <c:pt idx="425">
                  <c:v>1.5414553784169001</c:v>
                </c:pt>
                <c:pt idx="426">
                  <c:v>1.5447083597083699</c:v>
                </c:pt>
                <c:pt idx="427">
                  <c:v>1.5443805468104002</c:v>
                </c:pt>
                <c:pt idx="428">
                  <c:v>1.5419561482323199</c:v>
                </c:pt>
                <c:pt idx="429">
                  <c:v>1.53768017407067</c:v>
                </c:pt>
                <c:pt idx="430">
                  <c:v>1.5452867120312999</c:v>
                </c:pt>
                <c:pt idx="431">
                  <c:v>1.5438762783395796</c:v>
                </c:pt>
                <c:pt idx="432">
                  <c:v>1.5375779864299599</c:v>
                </c:pt>
                <c:pt idx="433">
                  <c:v>1.5421508511263902</c:v>
                </c:pt>
                <c:pt idx="434">
                  <c:v>1.53618121469029</c:v>
                </c:pt>
                <c:pt idx="435">
                  <c:v>1.5393600382909098</c:v>
                </c:pt>
                <c:pt idx="436">
                  <c:v>1.54638874075927</c:v>
                </c:pt>
                <c:pt idx="437">
                  <c:v>1.5421669921322498</c:v>
                </c:pt>
                <c:pt idx="438">
                  <c:v>1.5421270095910802</c:v>
                </c:pt>
                <c:pt idx="439">
                  <c:v>1.53629045535183</c:v>
                </c:pt>
                <c:pt idx="440">
                  <c:v>1.54248370745334</c:v>
                </c:pt>
                <c:pt idx="441">
                  <c:v>1.54367785648331</c:v>
                </c:pt>
                <c:pt idx="442">
                  <c:v>1.54366893549801</c:v>
                </c:pt>
                <c:pt idx="443">
                  <c:v>1.5389063283906499</c:v>
                </c:pt>
                <c:pt idx="444">
                  <c:v>1.54355981483391</c:v>
                </c:pt>
                <c:pt idx="445">
                  <c:v>1.5431695549595699</c:v>
                </c:pt>
                <c:pt idx="446">
                  <c:v>1.5377632198176696</c:v>
                </c:pt>
                <c:pt idx="447">
                  <c:v>1.5440112082442199</c:v>
                </c:pt>
                <c:pt idx="448">
                  <c:v>1.5364207828426797</c:v>
                </c:pt>
                <c:pt idx="449">
                  <c:v>1.53981815335853</c:v>
                </c:pt>
                <c:pt idx="450">
                  <c:v>1.5460015010352701</c:v>
                </c:pt>
                <c:pt idx="451">
                  <c:v>1.5457085761648599</c:v>
                </c:pt>
                <c:pt idx="452">
                  <c:v>1.5430386405395997</c:v>
                </c:pt>
                <c:pt idx="453">
                  <c:v>1.5452722063834698</c:v>
                </c:pt>
                <c:pt idx="454">
                  <c:v>1.5469865886784799</c:v>
                </c:pt>
                <c:pt idx="455">
                  <c:v>1.5441899363547702</c:v>
                </c:pt>
                <c:pt idx="456">
                  <c:v>1.5441254186759299</c:v>
                </c:pt>
                <c:pt idx="457">
                  <c:v>1.5420161455530801</c:v>
                </c:pt>
                <c:pt idx="458">
                  <c:v>1.5376005350213999</c:v>
                </c:pt>
                <c:pt idx="459">
                  <c:v>1.5486434226847101</c:v>
                </c:pt>
                <c:pt idx="460">
                  <c:v>1.53806061998641</c:v>
                </c:pt>
                <c:pt idx="461">
                  <c:v>1.54226086401769</c:v>
                </c:pt>
                <c:pt idx="462">
                  <c:v>1.5391292028553996</c:v>
                </c:pt>
                <c:pt idx="463">
                  <c:v>1.5444080440538801</c:v>
                </c:pt>
                <c:pt idx="464">
                  <c:v>1.5436379367341599</c:v>
                </c:pt>
                <c:pt idx="465">
                  <c:v>1.54220583877409</c:v>
                </c:pt>
                <c:pt idx="466">
                  <c:v>1.5462897945510601</c:v>
                </c:pt>
                <c:pt idx="467">
                  <c:v>1.5435140982061797</c:v>
                </c:pt>
                <c:pt idx="468">
                  <c:v>1.54427236521314</c:v>
                </c:pt>
                <c:pt idx="469">
                  <c:v>1.5484434109262202</c:v>
                </c:pt>
                <c:pt idx="470">
                  <c:v>1.5407099542990699</c:v>
                </c:pt>
                <c:pt idx="471">
                  <c:v>1.5400773335546301</c:v>
                </c:pt>
                <c:pt idx="472">
                  <c:v>1.5480586309961502</c:v>
                </c:pt>
                <c:pt idx="473">
                  <c:v>1.5451175322792701</c:v>
                </c:pt>
                <c:pt idx="474">
                  <c:v>1.53890292010048</c:v>
                </c:pt>
                <c:pt idx="475">
                  <c:v>1.5439375918002101</c:v>
                </c:pt>
                <c:pt idx="476">
                  <c:v>1.5447127342527303</c:v>
                </c:pt>
                <c:pt idx="477">
                  <c:v>1.5355838245810802</c:v>
                </c:pt>
                <c:pt idx="478">
                  <c:v>1.5447483849802801</c:v>
                </c:pt>
                <c:pt idx="479">
                  <c:v>1.5423492403028598</c:v>
                </c:pt>
                <c:pt idx="480">
                  <c:v>1.5409761465691798</c:v>
                </c:pt>
                <c:pt idx="481">
                  <c:v>1.5461612102578397</c:v>
                </c:pt>
                <c:pt idx="482">
                  <c:v>1.5397161628298799</c:v>
                </c:pt>
                <c:pt idx="483">
                  <c:v>1.5487575406662204</c:v>
                </c:pt>
                <c:pt idx="484">
                  <c:v>1.5394119162077899</c:v>
                </c:pt>
                <c:pt idx="485">
                  <c:v>1.5471362055164297</c:v>
                </c:pt>
                <c:pt idx="486">
                  <c:v>1.5448554658075702</c:v>
                </c:pt>
                <c:pt idx="487">
                  <c:v>1.5420906383139099</c:v>
                </c:pt>
                <c:pt idx="488">
                  <c:v>1.5436000287291298</c:v>
                </c:pt>
                <c:pt idx="489">
                  <c:v>1.5487916934102097</c:v>
                </c:pt>
                <c:pt idx="490">
                  <c:v>1.54451204302427</c:v>
                </c:pt>
                <c:pt idx="491">
                  <c:v>1.54751201183454</c:v>
                </c:pt>
                <c:pt idx="492">
                  <c:v>1.53847173026827</c:v>
                </c:pt>
                <c:pt idx="493">
                  <c:v>1.5489132960581697</c:v>
                </c:pt>
                <c:pt idx="494">
                  <c:v>1.54440025436627</c:v>
                </c:pt>
                <c:pt idx="495">
                  <c:v>1.54237775518336</c:v>
                </c:pt>
                <c:pt idx="496">
                  <c:v>1.5466731701483301</c:v>
                </c:pt>
                <c:pt idx="497">
                  <c:v>1.5430763829960799</c:v>
                </c:pt>
                <c:pt idx="498">
                  <c:v>1.5464376837527001</c:v>
                </c:pt>
                <c:pt idx="499">
                  <c:v>1.5414213383706696</c:v>
                </c:pt>
                <c:pt idx="500">
                  <c:v>1.5444458563007601</c:v>
                </c:pt>
                <c:pt idx="501">
                  <c:v>1.5431067804358298</c:v>
                </c:pt>
                <c:pt idx="502">
                  <c:v>1.54264352200213</c:v>
                </c:pt>
                <c:pt idx="503">
                  <c:v>1.54563203156618</c:v>
                </c:pt>
                <c:pt idx="504">
                  <c:v>1.53797946523124</c:v>
                </c:pt>
                <c:pt idx="505">
                  <c:v>1.5416044571445895</c:v>
                </c:pt>
                <c:pt idx="506">
                  <c:v>1.5400397275442399</c:v>
                </c:pt>
                <c:pt idx="507">
                  <c:v>1.5417237953594194</c:v>
                </c:pt>
                <c:pt idx="508">
                  <c:v>1.5413888438507901</c:v>
                </c:pt>
                <c:pt idx="509">
                  <c:v>1.5386602771095697</c:v>
                </c:pt>
                <c:pt idx="510">
                  <c:v>1.5462780006124399</c:v>
                </c:pt>
                <c:pt idx="511">
                  <c:v>1.5416846836249296</c:v>
                </c:pt>
                <c:pt idx="512">
                  <c:v>1.5468681495785801</c:v>
                </c:pt>
                <c:pt idx="513">
                  <c:v>1.5449552502578598</c:v>
                </c:pt>
                <c:pt idx="514">
                  <c:v>1.5425545894006401</c:v>
                </c:pt>
                <c:pt idx="515">
                  <c:v>1.5405070842106401</c:v>
                </c:pt>
                <c:pt idx="516">
                  <c:v>1.5478944117679296</c:v>
                </c:pt>
                <c:pt idx="517">
                  <c:v>1.5482267846126099</c:v>
                </c:pt>
                <c:pt idx="518">
                  <c:v>1.5459441375350198</c:v>
                </c:pt>
                <c:pt idx="519">
                  <c:v>1.53963913527181</c:v>
                </c:pt>
                <c:pt idx="520">
                  <c:v>1.5502269704471199</c:v>
                </c:pt>
                <c:pt idx="521">
                  <c:v>1.5476361195202599</c:v>
                </c:pt>
                <c:pt idx="522">
                  <c:v>1.5473984441150999</c:v>
                </c:pt>
                <c:pt idx="523">
                  <c:v>1.5453016075234896</c:v>
                </c:pt>
                <c:pt idx="524">
                  <c:v>1.5358587397216801</c:v>
                </c:pt>
                <c:pt idx="525">
                  <c:v>1.5455219831357299</c:v>
                </c:pt>
                <c:pt idx="526">
                  <c:v>1.5409662312004897</c:v>
                </c:pt>
                <c:pt idx="527">
                  <c:v>1.54006172451819</c:v>
                </c:pt>
                <c:pt idx="528">
                  <c:v>1.5438466721025197</c:v>
                </c:pt>
                <c:pt idx="529">
                  <c:v>1.5446715667315203</c:v>
                </c:pt>
                <c:pt idx="530">
                  <c:v>1.5423198341067403</c:v>
                </c:pt>
                <c:pt idx="531">
                  <c:v>1.5395465119303999</c:v>
                </c:pt>
                <c:pt idx="532">
                  <c:v>1.5389337090694999</c:v>
                </c:pt>
                <c:pt idx="533">
                  <c:v>1.54629778130038</c:v>
                </c:pt>
                <c:pt idx="534">
                  <c:v>1.5462437532684199</c:v>
                </c:pt>
                <c:pt idx="535">
                  <c:v>1.5442024314247602</c:v>
                </c:pt>
                <c:pt idx="536">
                  <c:v>1.5402899809344699</c:v>
                </c:pt>
                <c:pt idx="537">
                  <c:v>1.54296767883359</c:v>
                </c:pt>
                <c:pt idx="538">
                  <c:v>1.54586796819926</c:v>
                </c:pt>
                <c:pt idx="539">
                  <c:v>1.54117840187462</c:v>
                </c:pt>
                <c:pt idx="540">
                  <c:v>1.5423716223853898</c:v>
                </c:pt>
                <c:pt idx="541">
                  <c:v>1.53869276947848</c:v>
                </c:pt>
                <c:pt idx="542">
                  <c:v>1.5415146560392996</c:v>
                </c:pt>
                <c:pt idx="543">
                  <c:v>1.5413601131359498</c:v>
                </c:pt>
                <c:pt idx="544">
                  <c:v>1.54461826986767</c:v>
                </c:pt>
                <c:pt idx="545">
                  <c:v>1.5402916148935</c:v>
                </c:pt>
                <c:pt idx="546">
                  <c:v>1.54279445194681</c:v>
                </c:pt>
                <c:pt idx="547">
                  <c:v>1.5425244308491497</c:v>
                </c:pt>
                <c:pt idx="548">
                  <c:v>1.5489040972089996</c:v>
                </c:pt>
                <c:pt idx="549">
                  <c:v>1.5429418302545699</c:v>
                </c:pt>
                <c:pt idx="550">
                  <c:v>1.53906708079722</c:v>
                </c:pt>
                <c:pt idx="551">
                  <c:v>1.5387185579543199</c:v>
                </c:pt>
                <c:pt idx="552">
                  <c:v>1.5464075832316302</c:v>
                </c:pt>
                <c:pt idx="553">
                  <c:v>1.5460861055708202</c:v>
                </c:pt>
                <c:pt idx="554">
                  <c:v>1.54075958106405</c:v>
                </c:pt>
                <c:pt idx="555">
                  <c:v>1.54277567648953</c:v>
                </c:pt>
                <c:pt idx="556">
                  <c:v>1.5433547419171398</c:v>
                </c:pt>
                <c:pt idx="557">
                  <c:v>1.5493920466889899</c:v>
                </c:pt>
                <c:pt idx="558">
                  <c:v>1.5431378420266699</c:v>
                </c:pt>
                <c:pt idx="559">
                  <c:v>1.5401405756987003</c:v>
                </c:pt>
                <c:pt idx="560">
                  <c:v>1.54459058342808</c:v>
                </c:pt>
                <c:pt idx="561">
                  <c:v>1.5371746672788698</c:v>
                </c:pt>
                <c:pt idx="562">
                  <c:v>1.5403116182312999</c:v>
                </c:pt>
                <c:pt idx="563">
                  <c:v>1.5474174017402202</c:v>
                </c:pt>
                <c:pt idx="564">
                  <c:v>1.5503450997311401</c:v>
                </c:pt>
                <c:pt idx="565">
                  <c:v>1.5454019364476599</c:v>
                </c:pt>
                <c:pt idx="566">
                  <c:v>1.5462288605667003</c:v>
                </c:pt>
                <c:pt idx="567">
                  <c:v>1.55032390096891</c:v>
                </c:pt>
                <c:pt idx="568">
                  <c:v>1.54036039285176</c:v>
                </c:pt>
                <c:pt idx="569">
                  <c:v>1.5416270440193298</c:v>
                </c:pt>
                <c:pt idx="570">
                  <c:v>1.5462780262387603</c:v>
                </c:pt>
                <c:pt idx="571">
                  <c:v>1.5380010620240498</c:v>
                </c:pt>
                <c:pt idx="572">
                  <c:v>1.5463926990667001</c:v>
                </c:pt>
                <c:pt idx="573">
                  <c:v>1.5424677960312101</c:v>
                </c:pt>
                <c:pt idx="574">
                  <c:v>1.5407991179366798</c:v>
                </c:pt>
                <c:pt idx="575">
                  <c:v>1.5425360970864896</c:v>
                </c:pt>
                <c:pt idx="576">
                  <c:v>1.54169002953861</c:v>
                </c:pt>
                <c:pt idx="577">
                  <c:v>1.5412433472531397</c:v>
                </c:pt>
                <c:pt idx="578">
                  <c:v>1.5380587381572002</c:v>
                </c:pt>
                <c:pt idx="579">
                  <c:v>1.5408510266094999</c:v>
                </c:pt>
                <c:pt idx="580">
                  <c:v>1.5443680073270698</c:v>
                </c:pt>
                <c:pt idx="581">
                  <c:v>1.5390137628313201</c:v>
                </c:pt>
                <c:pt idx="582">
                  <c:v>1.5352743867483298</c:v>
                </c:pt>
                <c:pt idx="583">
                  <c:v>1.5410990719579298</c:v>
                </c:pt>
                <c:pt idx="584">
                  <c:v>1.5416657621877399</c:v>
                </c:pt>
                <c:pt idx="585">
                  <c:v>1.5393075678677901</c:v>
                </c:pt>
                <c:pt idx="586">
                  <c:v>1.5399744613554298</c:v>
                </c:pt>
                <c:pt idx="587">
                  <c:v>1.5392787396787102</c:v>
                </c:pt>
                <c:pt idx="588">
                  <c:v>1.5414374391540899</c:v>
                </c:pt>
                <c:pt idx="589">
                  <c:v>1.54789717966504</c:v>
                </c:pt>
                <c:pt idx="590">
                  <c:v>1.5426057810245399</c:v>
                </c:pt>
                <c:pt idx="591">
                  <c:v>1.5433707714751299</c:v>
                </c:pt>
                <c:pt idx="592">
                  <c:v>1.5401647753594896</c:v>
                </c:pt>
                <c:pt idx="593">
                  <c:v>1.5429697436409597</c:v>
                </c:pt>
                <c:pt idx="594">
                  <c:v>1.5418334995223697</c:v>
                </c:pt>
                <c:pt idx="595">
                  <c:v>1.5429893909053998</c:v>
                </c:pt>
                <c:pt idx="596">
                  <c:v>1.5446207568586299</c:v>
                </c:pt>
                <c:pt idx="597">
                  <c:v>1.5406805291689603</c:v>
                </c:pt>
                <c:pt idx="598">
                  <c:v>1.5396158729668501</c:v>
                </c:pt>
                <c:pt idx="599">
                  <c:v>1.5454715550719498</c:v>
                </c:pt>
                <c:pt idx="600">
                  <c:v>1.5458040931753596</c:v>
                </c:pt>
                <c:pt idx="601">
                  <c:v>1.5446663515195498</c:v>
                </c:pt>
                <c:pt idx="602">
                  <c:v>1.53947032156038</c:v>
                </c:pt>
                <c:pt idx="603">
                  <c:v>1.5426313024601297</c:v>
                </c:pt>
                <c:pt idx="604">
                  <c:v>1.5385789788795301</c:v>
                </c:pt>
                <c:pt idx="605">
                  <c:v>1.5428916133656596</c:v>
                </c:pt>
                <c:pt idx="606">
                  <c:v>1.53728411445147</c:v>
                </c:pt>
                <c:pt idx="607">
                  <c:v>1.5356553051520998</c:v>
                </c:pt>
                <c:pt idx="608">
                  <c:v>1.54768236759333</c:v>
                </c:pt>
                <c:pt idx="609">
                  <c:v>1.53933217016024</c:v>
                </c:pt>
                <c:pt idx="610">
                  <c:v>1.54619263789326</c:v>
                </c:pt>
                <c:pt idx="611">
                  <c:v>1.5387901084168201</c:v>
                </c:pt>
                <c:pt idx="612">
                  <c:v>1.5386741319867103</c:v>
                </c:pt>
                <c:pt idx="613">
                  <c:v>1.54378784632204</c:v>
                </c:pt>
                <c:pt idx="614">
                  <c:v>1.5406064719805301</c:v>
                </c:pt>
                <c:pt idx="615">
                  <c:v>1.5389005731822401</c:v>
                </c:pt>
                <c:pt idx="616">
                  <c:v>1.5401689107829599</c:v>
                </c:pt>
                <c:pt idx="617">
                  <c:v>1.5408955025747699</c:v>
                </c:pt>
                <c:pt idx="618">
                  <c:v>1.5383323557925499</c:v>
                </c:pt>
                <c:pt idx="619">
                  <c:v>1.5452853091617502</c:v>
                </c:pt>
                <c:pt idx="620">
                  <c:v>1.5423880981033</c:v>
                </c:pt>
                <c:pt idx="621">
                  <c:v>1.54529812636643</c:v>
                </c:pt>
                <c:pt idx="622">
                  <c:v>1.5458449416524398</c:v>
                </c:pt>
                <c:pt idx="623">
                  <c:v>1.5363782166701199</c:v>
                </c:pt>
                <c:pt idx="624">
                  <c:v>1.5357193034958998</c:v>
                </c:pt>
                <c:pt idx="625">
                  <c:v>1.5480734992941099</c:v>
                </c:pt>
                <c:pt idx="626">
                  <c:v>1.5392875277908702</c:v>
                </c:pt>
                <c:pt idx="627">
                  <c:v>1.5421811987780401</c:v>
                </c:pt>
                <c:pt idx="628">
                  <c:v>1.5422683140337201</c:v>
                </c:pt>
                <c:pt idx="629">
                  <c:v>1.5422611729349798</c:v>
                </c:pt>
                <c:pt idx="630">
                  <c:v>1.5422142088998099</c:v>
                </c:pt>
                <c:pt idx="631">
                  <c:v>1.54060866121456</c:v>
                </c:pt>
                <c:pt idx="632">
                  <c:v>1.5421853064311302</c:v>
                </c:pt>
                <c:pt idx="633">
                  <c:v>1.53833066598616</c:v>
                </c:pt>
                <c:pt idx="634">
                  <c:v>1.5402927722977899</c:v>
                </c:pt>
                <c:pt idx="635">
                  <c:v>1.5466713319351599</c:v>
                </c:pt>
                <c:pt idx="636">
                  <c:v>1.5419128694522202</c:v>
                </c:pt>
                <c:pt idx="637">
                  <c:v>1.5358257455921096</c:v>
                </c:pt>
                <c:pt idx="638">
                  <c:v>1.5428399174743397</c:v>
                </c:pt>
                <c:pt idx="639">
                  <c:v>1.54120832572329</c:v>
                </c:pt>
                <c:pt idx="640">
                  <c:v>1.53644473004154</c:v>
                </c:pt>
                <c:pt idx="641">
                  <c:v>1.5394207410580598</c:v>
                </c:pt>
                <c:pt idx="642">
                  <c:v>1.5417697624017199</c:v>
                </c:pt>
                <c:pt idx="643">
                  <c:v>1.54188916817473</c:v>
                </c:pt>
                <c:pt idx="644">
                  <c:v>1.5426867416287302</c:v>
                </c:pt>
                <c:pt idx="645">
                  <c:v>1.5373933032419298</c:v>
                </c:pt>
                <c:pt idx="646">
                  <c:v>1.5371854381513002</c:v>
                </c:pt>
                <c:pt idx="647">
                  <c:v>1.5431422188440698</c:v>
                </c:pt>
                <c:pt idx="648">
                  <c:v>1.5434109557179299</c:v>
                </c:pt>
                <c:pt idx="649">
                  <c:v>1.5417046335991396</c:v>
                </c:pt>
                <c:pt idx="650">
                  <c:v>1.5356368865851797</c:v>
                </c:pt>
                <c:pt idx="651">
                  <c:v>1.54477076256555</c:v>
                </c:pt>
                <c:pt idx="652">
                  <c:v>1.5388287349904</c:v>
                </c:pt>
                <c:pt idx="653">
                  <c:v>1.5381804837025501</c:v>
                </c:pt>
                <c:pt idx="654">
                  <c:v>1.5383028409236901</c:v>
                </c:pt>
                <c:pt idx="655">
                  <c:v>1.5418544842617101</c:v>
                </c:pt>
                <c:pt idx="656">
                  <c:v>1.5421352757158699</c:v>
                </c:pt>
                <c:pt idx="657">
                  <c:v>1.54153787998047</c:v>
                </c:pt>
                <c:pt idx="658">
                  <c:v>1.53744214574286</c:v>
                </c:pt>
                <c:pt idx="659">
                  <c:v>1.5447660011394797</c:v>
                </c:pt>
                <c:pt idx="660">
                  <c:v>1.54475804008481</c:v>
                </c:pt>
                <c:pt idx="661">
                  <c:v>1.53924898313472</c:v>
                </c:pt>
                <c:pt idx="662">
                  <c:v>1.54245801738695</c:v>
                </c:pt>
                <c:pt idx="663">
                  <c:v>1.5395900828695497</c:v>
                </c:pt>
                <c:pt idx="664">
                  <c:v>1.5433053778493897</c:v>
                </c:pt>
                <c:pt idx="665">
                  <c:v>1.5445488696230603</c:v>
                </c:pt>
                <c:pt idx="666">
                  <c:v>1.5372999491369999</c:v>
                </c:pt>
                <c:pt idx="667">
                  <c:v>1.5419046031997996</c:v>
                </c:pt>
                <c:pt idx="668">
                  <c:v>1.54305637356065</c:v>
                </c:pt>
                <c:pt idx="669">
                  <c:v>1.54376833467692</c:v>
                </c:pt>
                <c:pt idx="670">
                  <c:v>1.5395296294133998</c:v>
                </c:pt>
                <c:pt idx="671">
                  <c:v>1.5435983304650798</c:v>
                </c:pt>
                <c:pt idx="672">
                  <c:v>1.5412264649645</c:v>
                </c:pt>
                <c:pt idx="673">
                  <c:v>1.5396696192600596</c:v>
                </c:pt>
                <c:pt idx="674">
                  <c:v>1.5423833253971599</c:v>
                </c:pt>
                <c:pt idx="675">
                  <c:v>1.5414991481584097</c:v>
                </c:pt>
                <c:pt idx="676">
                  <c:v>1.5417895824147199</c:v>
                </c:pt>
                <c:pt idx="677">
                  <c:v>1.5384865003737802</c:v>
                </c:pt>
                <c:pt idx="678">
                  <c:v>1.5410519183514599</c:v>
                </c:pt>
                <c:pt idx="679">
                  <c:v>1.5406523095823002</c:v>
                </c:pt>
                <c:pt idx="680">
                  <c:v>1.5407173256911801</c:v>
                </c:pt>
                <c:pt idx="681">
                  <c:v>1.5437382795651697</c:v>
                </c:pt>
                <c:pt idx="682">
                  <c:v>1.54235041504255</c:v>
                </c:pt>
                <c:pt idx="683">
                  <c:v>1.54238679693536</c:v>
                </c:pt>
                <c:pt idx="684">
                  <c:v>1.5399377468224598</c:v>
                </c:pt>
                <c:pt idx="685">
                  <c:v>1.5442216730909097</c:v>
                </c:pt>
                <c:pt idx="686">
                  <c:v>1.5375491300256499</c:v>
                </c:pt>
                <c:pt idx="687">
                  <c:v>1.5412343095199397</c:v>
                </c:pt>
                <c:pt idx="688">
                  <c:v>1.5345647672180598</c:v>
                </c:pt>
                <c:pt idx="689">
                  <c:v>1.5372439578174197</c:v>
                </c:pt>
                <c:pt idx="690">
                  <c:v>1.5409976265460801</c:v>
                </c:pt>
                <c:pt idx="691">
                  <c:v>1.5365888068169402</c:v>
                </c:pt>
                <c:pt idx="692">
                  <c:v>1.5384051526350799</c:v>
                </c:pt>
                <c:pt idx="693">
                  <c:v>1.5421688622518401</c:v>
                </c:pt>
                <c:pt idx="694">
                  <c:v>1.5438831375789499</c:v>
                </c:pt>
                <c:pt idx="695">
                  <c:v>1.53696380187564</c:v>
                </c:pt>
                <c:pt idx="696">
                  <c:v>1.5346865642795102</c:v>
                </c:pt>
                <c:pt idx="697">
                  <c:v>1.5354294271320197</c:v>
                </c:pt>
                <c:pt idx="698">
                  <c:v>1.54667973096801</c:v>
                </c:pt>
                <c:pt idx="699">
                  <c:v>1.5417792312598397</c:v>
                </c:pt>
                <c:pt idx="700">
                  <c:v>1.5414748578306297</c:v>
                </c:pt>
                <c:pt idx="701">
                  <c:v>1.5400563251787602</c:v>
                </c:pt>
                <c:pt idx="702">
                  <c:v>1.5399197242923</c:v>
                </c:pt>
                <c:pt idx="703">
                  <c:v>1.54470112079849</c:v>
                </c:pt>
                <c:pt idx="704">
                  <c:v>1.5466483178547399</c:v>
                </c:pt>
                <c:pt idx="705">
                  <c:v>1.53881836600569</c:v>
                </c:pt>
                <c:pt idx="706">
                  <c:v>1.53457950590117</c:v>
                </c:pt>
                <c:pt idx="707">
                  <c:v>1.5403143807251898</c:v>
                </c:pt>
                <c:pt idx="708">
                  <c:v>1.54320793734758</c:v>
                </c:pt>
                <c:pt idx="709">
                  <c:v>1.5476586966782</c:v>
                </c:pt>
                <c:pt idx="710">
                  <c:v>1.53935318174903</c:v>
                </c:pt>
                <c:pt idx="711">
                  <c:v>1.5406752938563499</c:v>
                </c:pt>
                <c:pt idx="712">
                  <c:v>1.5365921293357303</c:v>
                </c:pt>
                <c:pt idx="713">
                  <c:v>1.5396081354091498</c:v>
                </c:pt>
                <c:pt idx="714">
                  <c:v>1.5410021012864801</c:v>
                </c:pt>
                <c:pt idx="715">
                  <c:v>1.5379473473444496</c:v>
                </c:pt>
                <c:pt idx="716">
                  <c:v>1.5373151301065602</c:v>
                </c:pt>
                <c:pt idx="717">
                  <c:v>1.5365275320063301</c:v>
                </c:pt>
                <c:pt idx="718">
                  <c:v>1.5434825955239999</c:v>
                </c:pt>
                <c:pt idx="719">
                  <c:v>1.53648748715703</c:v>
                </c:pt>
                <c:pt idx="720">
                  <c:v>1.54071799860463</c:v>
                </c:pt>
                <c:pt idx="721">
                  <c:v>1.5373095284434399</c:v>
                </c:pt>
                <c:pt idx="722">
                  <c:v>1.5402182256141099</c:v>
                </c:pt>
                <c:pt idx="723">
                  <c:v>1.5390033495025199</c:v>
                </c:pt>
                <c:pt idx="724">
                  <c:v>1.5409168409203</c:v>
                </c:pt>
                <c:pt idx="725">
                  <c:v>1.5433412190532099</c:v>
                </c:pt>
                <c:pt idx="726">
                  <c:v>1.5326896821627198</c:v>
                </c:pt>
                <c:pt idx="727">
                  <c:v>1.5404107088269501</c:v>
                </c:pt>
                <c:pt idx="728">
                  <c:v>1.5426422926194596</c:v>
                </c:pt>
                <c:pt idx="729">
                  <c:v>1.5380739072280201</c:v>
                </c:pt>
                <c:pt idx="730">
                  <c:v>1.5429378038889601</c:v>
                </c:pt>
                <c:pt idx="731">
                  <c:v>1.5352111024174397</c:v>
                </c:pt>
                <c:pt idx="732">
                  <c:v>1.5344613524063797</c:v>
                </c:pt>
                <c:pt idx="733">
                  <c:v>1.5424945615163701</c:v>
                </c:pt>
                <c:pt idx="734">
                  <c:v>1.53825449458092</c:v>
                </c:pt>
                <c:pt idx="735">
                  <c:v>1.5460523684916403</c:v>
                </c:pt>
                <c:pt idx="736">
                  <c:v>1.5437322225433499</c:v>
                </c:pt>
                <c:pt idx="737">
                  <c:v>1.5360056430428999</c:v>
                </c:pt>
                <c:pt idx="738">
                  <c:v>1.5484612825652198</c:v>
                </c:pt>
                <c:pt idx="739">
                  <c:v>1.5429275198705201</c:v>
                </c:pt>
                <c:pt idx="740">
                  <c:v>1.5457829438132602</c:v>
                </c:pt>
                <c:pt idx="741">
                  <c:v>1.5421684705402301</c:v>
                </c:pt>
                <c:pt idx="742">
                  <c:v>1.5446968551741196</c:v>
                </c:pt>
                <c:pt idx="743">
                  <c:v>1.53813394182742</c:v>
                </c:pt>
                <c:pt idx="744">
                  <c:v>1.5421857847716602</c:v>
                </c:pt>
                <c:pt idx="745">
                  <c:v>1.5316657198094097</c:v>
                </c:pt>
                <c:pt idx="746">
                  <c:v>1.5326812850040497</c:v>
                </c:pt>
                <c:pt idx="747">
                  <c:v>1.5363192527610698</c:v>
                </c:pt>
                <c:pt idx="748">
                  <c:v>1.5424075230526901</c:v>
                </c:pt>
                <c:pt idx="749">
                  <c:v>1.5426282833158498</c:v>
                </c:pt>
                <c:pt idx="750">
                  <c:v>1.54096482133109</c:v>
                </c:pt>
                <c:pt idx="751">
                  <c:v>1.54018388622431</c:v>
                </c:pt>
                <c:pt idx="752">
                  <c:v>1.5482679820980201</c:v>
                </c:pt>
                <c:pt idx="753">
                  <c:v>1.5398597186036198</c:v>
                </c:pt>
                <c:pt idx="754">
                  <c:v>1.5378587025976398</c:v>
                </c:pt>
                <c:pt idx="755">
                  <c:v>1.5409786472812799</c:v>
                </c:pt>
                <c:pt idx="756">
                  <c:v>1.5411535621761601</c:v>
                </c:pt>
                <c:pt idx="757">
                  <c:v>1.5437992553881594</c:v>
                </c:pt>
                <c:pt idx="758">
                  <c:v>1.54885227434746</c:v>
                </c:pt>
                <c:pt idx="759">
                  <c:v>1.5338403809959398</c:v>
                </c:pt>
                <c:pt idx="760">
                  <c:v>1.53561919457773</c:v>
                </c:pt>
                <c:pt idx="761">
                  <c:v>1.5483231147467902</c:v>
                </c:pt>
                <c:pt idx="762">
                  <c:v>1.5398120018527901</c:v>
                </c:pt>
                <c:pt idx="763">
                  <c:v>1.54293014682595</c:v>
                </c:pt>
                <c:pt idx="764">
                  <c:v>1.54005969427858</c:v>
                </c:pt>
                <c:pt idx="765">
                  <c:v>1.5396937215259399</c:v>
                </c:pt>
                <c:pt idx="766">
                  <c:v>1.5435015681556099</c:v>
                </c:pt>
                <c:pt idx="767">
                  <c:v>1.5410830982270298</c:v>
                </c:pt>
                <c:pt idx="768">
                  <c:v>1.5409950254848999</c:v>
                </c:pt>
                <c:pt idx="769">
                  <c:v>1.53800355833053</c:v>
                </c:pt>
                <c:pt idx="770">
                  <c:v>1.5367716851034998</c:v>
                </c:pt>
                <c:pt idx="771">
                  <c:v>1.53847186303475</c:v>
                </c:pt>
                <c:pt idx="772">
                  <c:v>1.5389714645851</c:v>
                </c:pt>
                <c:pt idx="773">
                  <c:v>1.5376593864383399</c:v>
                </c:pt>
                <c:pt idx="774">
                  <c:v>1.5354486438134698</c:v>
                </c:pt>
                <c:pt idx="775">
                  <c:v>1.5426486163856199</c:v>
                </c:pt>
                <c:pt idx="776">
                  <c:v>1.5386644985238997</c:v>
                </c:pt>
                <c:pt idx="777">
                  <c:v>1.5399435288885601</c:v>
                </c:pt>
                <c:pt idx="778">
                  <c:v>1.54324105679625</c:v>
                </c:pt>
                <c:pt idx="779">
                  <c:v>1.5436997196194195</c:v>
                </c:pt>
                <c:pt idx="780">
                  <c:v>1.5405455534502801</c:v>
                </c:pt>
                <c:pt idx="781">
                  <c:v>1.5445851714567604</c:v>
                </c:pt>
                <c:pt idx="782">
                  <c:v>1.54145810638987</c:v>
                </c:pt>
                <c:pt idx="783">
                  <c:v>1.54136583666393</c:v>
                </c:pt>
                <c:pt idx="784">
                  <c:v>1.5472192832456997</c:v>
                </c:pt>
                <c:pt idx="785">
                  <c:v>1.5357774820585399</c:v>
                </c:pt>
                <c:pt idx="786">
                  <c:v>1.5450327402742299</c:v>
                </c:pt>
                <c:pt idx="787">
                  <c:v>1.5392945994582898</c:v>
                </c:pt>
                <c:pt idx="788">
                  <c:v>1.5443219781580799</c:v>
                </c:pt>
                <c:pt idx="789">
                  <c:v>1.5412611684598798</c:v>
                </c:pt>
                <c:pt idx="790">
                  <c:v>1.5394315676567301</c:v>
                </c:pt>
                <c:pt idx="791">
                  <c:v>1.53791152039775</c:v>
                </c:pt>
                <c:pt idx="792">
                  <c:v>1.5383891835740899</c:v>
                </c:pt>
                <c:pt idx="793">
                  <c:v>1.5417335169297499</c:v>
                </c:pt>
                <c:pt idx="794">
                  <c:v>1.5395914081601696</c:v>
                </c:pt>
                <c:pt idx="795">
                  <c:v>1.5441105693827704</c:v>
                </c:pt>
                <c:pt idx="796">
                  <c:v>1.5495884348612503</c:v>
                </c:pt>
                <c:pt idx="797">
                  <c:v>1.5426326053817701</c:v>
                </c:pt>
                <c:pt idx="798">
                  <c:v>1.5380781782481201</c:v>
                </c:pt>
                <c:pt idx="799">
                  <c:v>1.5448573098811103</c:v>
                </c:pt>
                <c:pt idx="800">
                  <c:v>1.5410235140947099</c:v>
                </c:pt>
                <c:pt idx="801">
                  <c:v>1.5415256055334297</c:v>
                </c:pt>
                <c:pt idx="802">
                  <c:v>1.5338399541098497</c:v>
                </c:pt>
                <c:pt idx="803">
                  <c:v>1.5419420145493898</c:v>
                </c:pt>
                <c:pt idx="804">
                  <c:v>1.5445571514175003</c:v>
                </c:pt>
                <c:pt idx="805">
                  <c:v>1.54163097923029</c:v>
                </c:pt>
                <c:pt idx="806">
                  <c:v>1.5458990178687597</c:v>
                </c:pt>
                <c:pt idx="807">
                  <c:v>1.5386381897067802</c:v>
                </c:pt>
                <c:pt idx="808">
                  <c:v>1.5383622762132001</c:v>
                </c:pt>
                <c:pt idx="809">
                  <c:v>1.5408052430973198</c:v>
                </c:pt>
                <c:pt idx="810">
                  <c:v>1.54019947891556</c:v>
                </c:pt>
                <c:pt idx="811">
                  <c:v>1.5456549203176699</c:v>
                </c:pt>
                <c:pt idx="812">
                  <c:v>1.5484388893450001</c:v>
                </c:pt>
                <c:pt idx="813">
                  <c:v>1.5467648142538899</c:v>
                </c:pt>
                <c:pt idx="814">
                  <c:v>1.5373224512471897</c:v>
                </c:pt>
                <c:pt idx="815">
                  <c:v>1.5451752949891697</c:v>
                </c:pt>
                <c:pt idx="816">
                  <c:v>1.5403728152485101</c:v>
                </c:pt>
                <c:pt idx="817">
                  <c:v>1.5429969776770398</c:v>
                </c:pt>
                <c:pt idx="818">
                  <c:v>1.5417980798891697</c:v>
                </c:pt>
                <c:pt idx="819">
                  <c:v>1.5426362657024497</c:v>
                </c:pt>
                <c:pt idx="820">
                  <c:v>1.5418184218956801</c:v>
                </c:pt>
                <c:pt idx="821">
                  <c:v>1.5476442266205399</c:v>
                </c:pt>
                <c:pt idx="822">
                  <c:v>1.54580333447527</c:v>
                </c:pt>
                <c:pt idx="823">
                  <c:v>1.53388523367601</c:v>
                </c:pt>
                <c:pt idx="824">
                  <c:v>1.5355062185285098</c:v>
                </c:pt>
                <c:pt idx="825">
                  <c:v>1.5347232863235898</c:v>
                </c:pt>
                <c:pt idx="826">
                  <c:v>1.5367885299552804</c:v>
                </c:pt>
                <c:pt idx="827">
                  <c:v>1.5390354136384299</c:v>
                </c:pt>
                <c:pt idx="828">
                  <c:v>1.5404992827959796</c:v>
                </c:pt>
                <c:pt idx="829">
                  <c:v>1.5403287558800098</c:v>
                </c:pt>
                <c:pt idx="830">
                  <c:v>1.54878680779169</c:v>
                </c:pt>
                <c:pt idx="831">
                  <c:v>1.5391803159944897</c:v>
                </c:pt>
                <c:pt idx="832">
                  <c:v>1.5395537905520997</c:v>
                </c:pt>
                <c:pt idx="833">
                  <c:v>1.5403302008094597</c:v>
                </c:pt>
                <c:pt idx="834">
                  <c:v>1.5453755444356101</c:v>
                </c:pt>
                <c:pt idx="835">
                  <c:v>1.54477683500354</c:v>
                </c:pt>
                <c:pt idx="836">
                  <c:v>1.5437193406255698</c:v>
                </c:pt>
                <c:pt idx="837">
                  <c:v>1.5355636744392798</c:v>
                </c:pt>
                <c:pt idx="838">
                  <c:v>1.5438310028155997</c:v>
                </c:pt>
                <c:pt idx="839">
                  <c:v>1.53944613953702</c:v>
                </c:pt>
                <c:pt idx="840">
                  <c:v>1.5479948695300898</c:v>
                </c:pt>
                <c:pt idx="841">
                  <c:v>1.5423524384613403</c:v>
                </c:pt>
                <c:pt idx="842">
                  <c:v>1.5354366749664299</c:v>
                </c:pt>
                <c:pt idx="843">
                  <c:v>1.54417867820856</c:v>
                </c:pt>
                <c:pt idx="844">
                  <c:v>1.5429596822057698</c:v>
                </c:pt>
                <c:pt idx="845">
                  <c:v>1.53710102421565</c:v>
                </c:pt>
                <c:pt idx="846">
                  <c:v>1.53750897038589</c:v>
                </c:pt>
                <c:pt idx="847">
                  <c:v>1.5451017159115898</c:v>
                </c:pt>
                <c:pt idx="848">
                  <c:v>1.5379590637176399</c:v>
                </c:pt>
                <c:pt idx="849">
                  <c:v>1.54195744350015</c:v>
                </c:pt>
                <c:pt idx="850">
                  <c:v>1.5352132829411897</c:v>
                </c:pt>
                <c:pt idx="851">
                  <c:v>1.5456966015486597</c:v>
                </c:pt>
                <c:pt idx="852">
                  <c:v>1.5355538154930799</c:v>
                </c:pt>
                <c:pt idx="853">
                  <c:v>1.5373706402957199</c:v>
                </c:pt>
                <c:pt idx="854">
                  <c:v>1.5438236149496796</c:v>
                </c:pt>
                <c:pt idx="855">
                  <c:v>1.5394658026834898</c:v>
                </c:pt>
                <c:pt idx="856">
                  <c:v>1.5406786124739098</c:v>
                </c:pt>
                <c:pt idx="857">
                  <c:v>1.5448414088840099</c:v>
                </c:pt>
                <c:pt idx="858">
                  <c:v>1.5407378810660801</c:v>
                </c:pt>
                <c:pt idx="859">
                  <c:v>1.5402154299070103</c:v>
                </c:pt>
                <c:pt idx="860">
                  <c:v>1.53984142973669</c:v>
                </c:pt>
                <c:pt idx="861">
                  <c:v>1.54397299079351</c:v>
                </c:pt>
                <c:pt idx="862">
                  <c:v>1.5403717355478899</c:v>
                </c:pt>
                <c:pt idx="863">
                  <c:v>1.53879593304422</c:v>
                </c:pt>
                <c:pt idx="864">
                  <c:v>1.5512507185265301</c:v>
                </c:pt>
                <c:pt idx="865">
                  <c:v>1.5416788221359299</c:v>
                </c:pt>
                <c:pt idx="866">
                  <c:v>1.5407350371099997</c:v>
                </c:pt>
                <c:pt idx="867">
                  <c:v>1.5429913894748597</c:v>
                </c:pt>
                <c:pt idx="868">
                  <c:v>1.5412882659977101</c:v>
                </c:pt>
                <c:pt idx="869">
                  <c:v>1.5391363694393099</c:v>
                </c:pt>
                <c:pt idx="870">
                  <c:v>1.5382877485728601</c:v>
                </c:pt>
                <c:pt idx="871">
                  <c:v>1.5417283944826896</c:v>
                </c:pt>
                <c:pt idx="872">
                  <c:v>1.5465162731394797</c:v>
                </c:pt>
                <c:pt idx="873">
                  <c:v>1.53762616448886</c:v>
                </c:pt>
                <c:pt idx="874">
                  <c:v>1.5441356004500399</c:v>
                </c:pt>
                <c:pt idx="875">
                  <c:v>1.5375507221962401</c:v>
                </c:pt>
                <c:pt idx="876">
                  <c:v>1.5359845384470998</c:v>
                </c:pt>
                <c:pt idx="877">
                  <c:v>1.5455373193776398</c:v>
                </c:pt>
                <c:pt idx="878">
                  <c:v>1.5418724976434097</c:v>
                </c:pt>
                <c:pt idx="879">
                  <c:v>1.5429322848478899</c:v>
                </c:pt>
                <c:pt idx="880">
                  <c:v>1.5476138178264298</c:v>
                </c:pt>
                <c:pt idx="881">
                  <c:v>1.5414482234661699</c:v>
                </c:pt>
                <c:pt idx="882">
                  <c:v>1.5419219009722198</c:v>
                </c:pt>
                <c:pt idx="883">
                  <c:v>1.5449940024584596</c:v>
                </c:pt>
                <c:pt idx="884">
                  <c:v>1.5439011306647799</c:v>
                </c:pt>
                <c:pt idx="885">
                  <c:v>1.5440427825263601</c:v>
                </c:pt>
                <c:pt idx="886">
                  <c:v>1.5441593253304799</c:v>
                </c:pt>
                <c:pt idx="887">
                  <c:v>1.5417617057472197</c:v>
                </c:pt>
                <c:pt idx="888">
                  <c:v>1.5377913664991696</c:v>
                </c:pt>
                <c:pt idx="889">
                  <c:v>1.53918919056021</c:v>
                </c:pt>
                <c:pt idx="890">
                  <c:v>1.5406960936338499</c:v>
                </c:pt>
                <c:pt idx="891">
                  <c:v>1.5396491480575898</c:v>
                </c:pt>
                <c:pt idx="892">
                  <c:v>1.5418077692413601</c:v>
                </c:pt>
                <c:pt idx="893">
                  <c:v>1.5361048662175301</c:v>
                </c:pt>
                <c:pt idx="894">
                  <c:v>1.5378217773525995</c:v>
                </c:pt>
                <c:pt idx="895">
                  <c:v>1.53700576020146</c:v>
                </c:pt>
                <c:pt idx="896">
                  <c:v>1.5388429862850401</c:v>
                </c:pt>
                <c:pt idx="897">
                  <c:v>1.5443011501389399</c:v>
                </c:pt>
                <c:pt idx="898">
                  <c:v>1.5376225060767901</c:v>
                </c:pt>
                <c:pt idx="899">
                  <c:v>1.53153222737673</c:v>
                </c:pt>
                <c:pt idx="900">
                  <c:v>1.5351175555968801</c:v>
                </c:pt>
                <c:pt idx="901">
                  <c:v>1.5406321937891299</c:v>
                </c:pt>
                <c:pt idx="902">
                  <c:v>1.53842715667311</c:v>
                </c:pt>
                <c:pt idx="903">
                  <c:v>1.5387150811063501</c:v>
                </c:pt>
                <c:pt idx="904">
                  <c:v>1.5365987391620799</c:v>
                </c:pt>
                <c:pt idx="905">
                  <c:v>1.5404085043812903</c:v>
                </c:pt>
                <c:pt idx="906">
                  <c:v>1.5422066275020598</c:v>
                </c:pt>
                <c:pt idx="907">
                  <c:v>1.54270531608189</c:v>
                </c:pt>
                <c:pt idx="908">
                  <c:v>1.5393525219378204</c:v>
                </c:pt>
                <c:pt idx="909">
                  <c:v>1.5406920452559798</c:v>
                </c:pt>
                <c:pt idx="910">
                  <c:v>1.5418363490634497</c:v>
                </c:pt>
                <c:pt idx="911">
                  <c:v>1.5438894236566501</c:v>
                </c:pt>
                <c:pt idx="912">
                  <c:v>1.5414308248991799</c:v>
                </c:pt>
                <c:pt idx="913">
                  <c:v>1.5443673113468401</c:v>
                </c:pt>
                <c:pt idx="914">
                  <c:v>1.53664051275478</c:v>
                </c:pt>
                <c:pt idx="915">
                  <c:v>1.53470241451791</c:v>
                </c:pt>
                <c:pt idx="916">
                  <c:v>1.5405356951154896</c:v>
                </c:pt>
                <c:pt idx="917">
                  <c:v>1.5360222760387801</c:v>
                </c:pt>
                <c:pt idx="918">
                  <c:v>1.5421678458272901</c:v>
                </c:pt>
                <c:pt idx="919">
                  <c:v>1.5423148352562202</c:v>
                </c:pt>
                <c:pt idx="920">
                  <c:v>1.5446073376734699</c:v>
                </c:pt>
                <c:pt idx="921">
                  <c:v>1.5449976355728299</c:v>
                </c:pt>
                <c:pt idx="922">
                  <c:v>1.5415501749105502</c:v>
                </c:pt>
                <c:pt idx="923">
                  <c:v>1.5368399135581399</c:v>
                </c:pt>
                <c:pt idx="924">
                  <c:v>1.5384256564500298</c:v>
                </c:pt>
                <c:pt idx="925">
                  <c:v>1.54121524686638</c:v>
                </c:pt>
                <c:pt idx="926">
                  <c:v>1.53860891405959</c:v>
                </c:pt>
                <c:pt idx="927">
                  <c:v>1.5377687114664897</c:v>
                </c:pt>
                <c:pt idx="928">
                  <c:v>1.5388028007930601</c:v>
                </c:pt>
                <c:pt idx="929">
                  <c:v>1.5418163100503497</c:v>
                </c:pt>
                <c:pt idx="930">
                  <c:v>1.53351251251801</c:v>
                </c:pt>
                <c:pt idx="931">
                  <c:v>1.5336635309573099</c:v>
                </c:pt>
                <c:pt idx="932">
                  <c:v>1.5417820565575899</c:v>
                </c:pt>
                <c:pt idx="933">
                  <c:v>1.5428813802674597</c:v>
                </c:pt>
                <c:pt idx="934">
                  <c:v>1.54285180736656</c:v>
                </c:pt>
                <c:pt idx="935">
                  <c:v>1.5521541553881699</c:v>
                </c:pt>
                <c:pt idx="936">
                  <c:v>1.5499805580333099</c:v>
                </c:pt>
                <c:pt idx="937">
                  <c:v>1.5483339698587004</c:v>
                </c:pt>
                <c:pt idx="938">
                  <c:v>1.5418337315781898</c:v>
                </c:pt>
                <c:pt idx="939">
                  <c:v>1.5395038696207302</c:v>
                </c:pt>
                <c:pt idx="940">
                  <c:v>1.5425787953672199</c:v>
                </c:pt>
                <c:pt idx="941">
                  <c:v>1.5487711332184</c:v>
                </c:pt>
                <c:pt idx="942">
                  <c:v>1.5437687449519599</c:v>
                </c:pt>
                <c:pt idx="943">
                  <c:v>1.5464336313787601</c:v>
                </c:pt>
                <c:pt idx="944">
                  <c:v>1.5399707514580698</c:v>
                </c:pt>
                <c:pt idx="945">
                  <c:v>1.5416798532776796</c:v>
                </c:pt>
                <c:pt idx="946">
                  <c:v>1.5417937612431099</c:v>
                </c:pt>
                <c:pt idx="947">
                  <c:v>1.5402467368267403</c:v>
                </c:pt>
                <c:pt idx="948">
                  <c:v>1.5357842726994495</c:v>
                </c:pt>
                <c:pt idx="949">
                  <c:v>1.5405701400856699</c:v>
                </c:pt>
                <c:pt idx="950">
                  <c:v>1.5465061225805601</c:v>
                </c:pt>
                <c:pt idx="951">
                  <c:v>1.5367256243541798</c:v>
                </c:pt>
                <c:pt idx="952">
                  <c:v>1.5364543547473499</c:v>
                </c:pt>
                <c:pt idx="953">
                  <c:v>1.5421165889199</c:v>
                </c:pt>
                <c:pt idx="954">
                  <c:v>1.5411344653295798</c:v>
                </c:pt>
                <c:pt idx="955">
                  <c:v>1.5432533643367103</c:v>
                </c:pt>
                <c:pt idx="956">
                  <c:v>1.5403126286066802</c:v>
                </c:pt>
                <c:pt idx="957">
                  <c:v>1.5389719490332801</c:v>
                </c:pt>
                <c:pt idx="958">
                  <c:v>1.5377111390117901</c:v>
                </c:pt>
                <c:pt idx="959">
                  <c:v>1.53640196382044</c:v>
                </c:pt>
                <c:pt idx="960">
                  <c:v>1.5398296735258097</c:v>
                </c:pt>
                <c:pt idx="961">
                  <c:v>1.5338896833789597</c:v>
                </c:pt>
                <c:pt idx="962">
                  <c:v>1.5411998560014697</c:v>
                </c:pt>
                <c:pt idx="963">
                  <c:v>1.54108497014972</c:v>
                </c:pt>
                <c:pt idx="964">
                  <c:v>1.5419863359789998</c:v>
                </c:pt>
                <c:pt idx="965">
                  <c:v>1.5397531101045698</c:v>
                </c:pt>
                <c:pt idx="966">
                  <c:v>1.53924849402141</c:v>
                </c:pt>
                <c:pt idx="967">
                  <c:v>1.5394843764160999</c:v>
                </c:pt>
                <c:pt idx="968">
                  <c:v>1.53860857962938</c:v>
                </c:pt>
                <c:pt idx="969">
                  <c:v>1.5422543189363001</c:v>
                </c:pt>
                <c:pt idx="970">
                  <c:v>1.5479410950562198</c:v>
                </c:pt>
                <c:pt idx="971">
                  <c:v>1.5406730598559899</c:v>
                </c:pt>
                <c:pt idx="972">
                  <c:v>1.5403466997898698</c:v>
                </c:pt>
                <c:pt idx="973">
                  <c:v>1.5405809917382203</c:v>
                </c:pt>
                <c:pt idx="974">
                  <c:v>1.53662843088534</c:v>
                </c:pt>
                <c:pt idx="975">
                  <c:v>1.5397001681961899</c:v>
                </c:pt>
                <c:pt idx="976">
                  <c:v>1.5417233213080899</c:v>
                </c:pt>
                <c:pt idx="977">
                  <c:v>1.5393535533432101</c:v>
                </c:pt>
                <c:pt idx="978">
                  <c:v>1.5361409673995601</c:v>
                </c:pt>
                <c:pt idx="979">
                  <c:v>1.5409729750574899</c:v>
                </c:pt>
                <c:pt idx="980">
                  <c:v>1.5356576486178499</c:v>
                </c:pt>
                <c:pt idx="981">
                  <c:v>1.5424621172214299</c:v>
                </c:pt>
                <c:pt idx="982">
                  <c:v>1.5383290635712601</c:v>
                </c:pt>
                <c:pt idx="983">
                  <c:v>1.5365298679901298</c:v>
                </c:pt>
                <c:pt idx="984">
                  <c:v>1.5422282856122498</c:v>
                </c:pt>
                <c:pt idx="985">
                  <c:v>1.5407761239159501</c:v>
                </c:pt>
                <c:pt idx="986">
                  <c:v>1.5406062880020996</c:v>
                </c:pt>
                <c:pt idx="987">
                  <c:v>1.5448419161951499</c:v>
                </c:pt>
                <c:pt idx="988">
                  <c:v>1.5382817728770399</c:v>
                </c:pt>
                <c:pt idx="989">
                  <c:v>1.5396300282903299</c:v>
                </c:pt>
                <c:pt idx="990">
                  <c:v>1.53771385975852</c:v>
                </c:pt>
                <c:pt idx="991">
                  <c:v>1.54228043804068</c:v>
                </c:pt>
                <c:pt idx="992">
                  <c:v>1.5430234268433001</c:v>
                </c:pt>
                <c:pt idx="993">
                  <c:v>1.5379357737073098</c:v>
                </c:pt>
                <c:pt idx="994">
                  <c:v>1.5375302552935197</c:v>
                </c:pt>
                <c:pt idx="995">
                  <c:v>1.54342016905751</c:v>
                </c:pt>
                <c:pt idx="996">
                  <c:v>1.5411983227826598</c:v>
                </c:pt>
                <c:pt idx="997">
                  <c:v>1.5513672160619498</c:v>
                </c:pt>
                <c:pt idx="998">
                  <c:v>1.5379410182398396</c:v>
                </c:pt>
                <c:pt idx="999">
                  <c:v>1.5342076690181101</c:v>
                </c:pt>
              </c:numCache>
            </c:numRef>
          </c:val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2nd RBM</c:v>
                </c:pt>
              </c:strCache>
            </c:strRef>
          </c:tx>
          <c:marker>
            <c:symbol val="none"/>
          </c:marker>
          <c:cat>
            <c:numRef>
              <c:f>Φύλλο1!$A$2:$A$1001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Φύλλο1!$C$2:$C$1001</c:f>
              <c:numCache>
                <c:formatCode>General</c:formatCode>
                <c:ptCount val="1000"/>
                <c:pt idx="0">
                  <c:v>0.131742700809519</c:v>
                </c:pt>
                <c:pt idx="1">
                  <c:v>7.6162300519933218E-3</c:v>
                </c:pt>
                <c:pt idx="2">
                  <c:v>7.6273149461016489E-3</c:v>
                </c:pt>
                <c:pt idx="3">
                  <c:v>7.6612083021595613E-3</c:v>
                </c:pt>
                <c:pt idx="4">
                  <c:v>7.6240468088507587E-3</c:v>
                </c:pt>
                <c:pt idx="5">
                  <c:v>7.6228187933398807E-3</c:v>
                </c:pt>
                <c:pt idx="6">
                  <c:v>7.6141716723929203E-3</c:v>
                </c:pt>
                <c:pt idx="7">
                  <c:v>7.6250621513407613E-3</c:v>
                </c:pt>
                <c:pt idx="8">
                  <c:v>7.6078433711674097E-3</c:v>
                </c:pt>
                <c:pt idx="9">
                  <c:v>7.6054414007515718E-3</c:v>
                </c:pt>
                <c:pt idx="10">
                  <c:v>7.6194379507493705E-3</c:v>
                </c:pt>
                <c:pt idx="11">
                  <c:v>7.6771255459455699E-3</c:v>
                </c:pt>
                <c:pt idx="12">
                  <c:v>7.6234042925156101E-3</c:v>
                </c:pt>
                <c:pt idx="13">
                  <c:v>7.68348754334542E-3</c:v>
                </c:pt>
                <c:pt idx="14">
                  <c:v>7.6526522857919017E-3</c:v>
                </c:pt>
                <c:pt idx="15">
                  <c:v>7.6388240356425711E-3</c:v>
                </c:pt>
                <c:pt idx="16">
                  <c:v>7.6037515633040316E-3</c:v>
                </c:pt>
                <c:pt idx="17">
                  <c:v>7.6594275422935407E-3</c:v>
                </c:pt>
                <c:pt idx="18">
                  <c:v>7.6092055668920107E-3</c:v>
                </c:pt>
                <c:pt idx="19">
                  <c:v>7.5716659838075328E-3</c:v>
                </c:pt>
                <c:pt idx="20">
                  <c:v>7.6501864712071998E-3</c:v>
                </c:pt>
                <c:pt idx="21">
                  <c:v>7.6304936059679012E-3</c:v>
                </c:pt>
                <c:pt idx="22">
                  <c:v>7.5987490660292811E-3</c:v>
                </c:pt>
                <c:pt idx="23">
                  <c:v>7.6481312491528406E-3</c:v>
                </c:pt>
                <c:pt idx="24">
                  <c:v>7.62350506518048E-3</c:v>
                </c:pt>
                <c:pt idx="25">
                  <c:v>7.6321880095960599E-3</c:v>
                </c:pt>
                <c:pt idx="26">
                  <c:v>7.5861399595898316E-3</c:v>
                </c:pt>
                <c:pt idx="27">
                  <c:v>7.6448902090348108E-3</c:v>
                </c:pt>
                <c:pt idx="28">
                  <c:v>7.6169351059212909E-3</c:v>
                </c:pt>
                <c:pt idx="29">
                  <c:v>7.6311841129802606E-3</c:v>
                </c:pt>
                <c:pt idx="30">
                  <c:v>7.5557045893943509E-3</c:v>
                </c:pt>
                <c:pt idx="31">
                  <c:v>7.5666924552841427E-3</c:v>
                </c:pt>
                <c:pt idx="32">
                  <c:v>7.6117690972374412E-3</c:v>
                </c:pt>
                <c:pt idx="33">
                  <c:v>7.6503810491440104E-3</c:v>
                </c:pt>
                <c:pt idx="34">
                  <c:v>7.5730670926479025E-3</c:v>
                </c:pt>
                <c:pt idx="35">
                  <c:v>7.6290192442434006E-3</c:v>
                </c:pt>
                <c:pt idx="36">
                  <c:v>7.6719237485100714E-3</c:v>
                </c:pt>
                <c:pt idx="37">
                  <c:v>7.5892128464918711E-3</c:v>
                </c:pt>
                <c:pt idx="38">
                  <c:v>7.5825492145498111E-3</c:v>
                </c:pt>
                <c:pt idx="39">
                  <c:v>7.6289453060928098E-3</c:v>
                </c:pt>
                <c:pt idx="40">
                  <c:v>7.6110438200907406E-3</c:v>
                </c:pt>
                <c:pt idx="41">
                  <c:v>7.5720700731364502E-3</c:v>
                </c:pt>
                <c:pt idx="42">
                  <c:v>7.577430578745859E-3</c:v>
                </c:pt>
                <c:pt idx="43">
                  <c:v>7.6244022513822394E-3</c:v>
                </c:pt>
                <c:pt idx="44">
                  <c:v>7.6091851400543415E-3</c:v>
                </c:pt>
                <c:pt idx="45">
                  <c:v>7.5796759270440918E-3</c:v>
                </c:pt>
                <c:pt idx="46">
                  <c:v>7.6135878011489395E-3</c:v>
                </c:pt>
                <c:pt idx="47">
                  <c:v>7.5830799408543722E-3</c:v>
                </c:pt>
                <c:pt idx="48">
                  <c:v>7.590956248024661E-3</c:v>
                </c:pt>
                <c:pt idx="49">
                  <c:v>7.6134815626619796E-3</c:v>
                </c:pt>
                <c:pt idx="50">
                  <c:v>7.5644624835355615E-3</c:v>
                </c:pt>
                <c:pt idx="51">
                  <c:v>7.5871535636557498E-3</c:v>
                </c:pt>
                <c:pt idx="52">
                  <c:v>7.5633817816588818E-3</c:v>
                </c:pt>
                <c:pt idx="53">
                  <c:v>7.5997930657498124E-3</c:v>
                </c:pt>
                <c:pt idx="54">
                  <c:v>7.5755882163707705E-3</c:v>
                </c:pt>
                <c:pt idx="55">
                  <c:v>7.6164653828030117E-3</c:v>
                </c:pt>
                <c:pt idx="56">
                  <c:v>7.6189382033260197E-3</c:v>
                </c:pt>
                <c:pt idx="57">
                  <c:v>7.6061069129726511E-3</c:v>
                </c:pt>
                <c:pt idx="58">
                  <c:v>7.6078702380179795E-3</c:v>
                </c:pt>
                <c:pt idx="59">
                  <c:v>7.5592633689111925E-3</c:v>
                </c:pt>
                <c:pt idx="60">
                  <c:v>7.5804173387454899E-3</c:v>
                </c:pt>
                <c:pt idx="61">
                  <c:v>7.5456350752264199E-3</c:v>
                </c:pt>
                <c:pt idx="62">
                  <c:v>7.5603336677466009E-3</c:v>
                </c:pt>
                <c:pt idx="63">
                  <c:v>7.5982027074793616E-3</c:v>
                </c:pt>
                <c:pt idx="64">
                  <c:v>7.5833429649653115E-3</c:v>
                </c:pt>
                <c:pt idx="65">
                  <c:v>7.5656215227830606E-3</c:v>
                </c:pt>
                <c:pt idx="66">
                  <c:v>7.588154623392851E-3</c:v>
                </c:pt>
                <c:pt idx="67">
                  <c:v>7.5778778893568618E-3</c:v>
                </c:pt>
                <c:pt idx="68">
                  <c:v>7.6034661078415115E-3</c:v>
                </c:pt>
                <c:pt idx="69">
                  <c:v>7.5451889988083706E-3</c:v>
                </c:pt>
                <c:pt idx="70">
                  <c:v>7.5761964886753514E-3</c:v>
                </c:pt>
                <c:pt idx="71">
                  <c:v>7.5529711342496621E-3</c:v>
                </c:pt>
                <c:pt idx="72">
                  <c:v>7.6118327801704714E-3</c:v>
                </c:pt>
                <c:pt idx="73">
                  <c:v>7.5724498425476117E-3</c:v>
                </c:pt>
                <c:pt idx="74">
                  <c:v>7.6328355353424398E-3</c:v>
                </c:pt>
                <c:pt idx="75">
                  <c:v>7.6020580259853711E-3</c:v>
                </c:pt>
                <c:pt idx="76">
                  <c:v>7.6128675517203905E-3</c:v>
                </c:pt>
                <c:pt idx="77">
                  <c:v>7.6035672353243619E-3</c:v>
                </c:pt>
                <c:pt idx="78">
                  <c:v>7.5669525817975208E-3</c:v>
                </c:pt>
                <c:pt idx="79">
                  <c:v>7.6160927288484205E-3</c:v>
                </c:pt>
                <c:pt idx="80">
                  <c:v>7.5983082144618916E-3</c:v>
                </c:pt>
                <c:pt idx="81">
                  <c:v>7.5590255165683198E-3</c:v>
                </c:pt>
                <c:pt idx="82">
                  <c:v>7.54250121944858E-3</c:v>
                </c:pt>
                <c:pt idx="83">
                  <c:v>7.5683698284270606E-3</c:v>
                </c:pt>
                <c:pt idx="84">
                  <c:v>7.5422718273200811E-3</c:v>
                </c:pt>
                <c:pt idx="85">
                  <c:v>7.5706692697809514E-3</c:v>
                </c:pt>
                <c:pt idx="86">
                  <c:v>7.5676885963902405E-3</c:v>
                </c:pt>
                <c:pt idx="87">
                  <c:v>7.5797160454556317E-3</c:v>
                </c:pt>
                <c:pt idx="88">
                  <c:v>7.5744807448040515E-3</c:v>
                </c:pt>
                <c:pt idx="89">
                  <c:v>7.5454773060673712E-3</c:v>
                </c:pt>
                <c:pt idx="90">
                  <c:v>7.6045772763131793E-3</c:v>
                </c:pt>
                <c:pt idx="91">
                  <c:v>7.5432333106479907E-3</c:v>
                </c:pt>
                <c:pt idx="92">
                  <c:v>7.5548705106808309E-3</c:v>
                </c:pt>
                <c:pt idx="93">
                  <c:v>7.5331295065459505E-3</c:v>
                </c:pt>
                <c:pt idx="94">
                  <c:v>7.6153265066076104E-3</c:v>
                </c:pt>
                <c:pt idx="95">
                  <c:v>7.6204373346945905E-3</c:v>
                </c:pt>
                <c:pt idx="96">
                  <c:v>7.5617466395181314E-3</c:v>
                </c:pt>
                <c:pt idx="97">
                  <c:v>7.5330819143831921E-3</c:v>
                </c:pt>
                <c:pt idx="98">
                  <c:v>7.539479955602852E-3</c:v>
                </c:pt>
                <c:pt idx="99">
                  <c:v>7.5897485460507605E-3</c:v>
                </c:pt>
                <c:pt idx="100">
                  <c:v>7.6009681323739413E-3</c:v>
                </c:pt>
                <c:pt idx="101">
                  <c:v>7.5655487978386008E-3</c:v>
                </c:pt>
                <c:pt idx="102">
                  <c:v>7.5530657286844412E-3</c:v>
                </c:pt>
                <c:pt idx="103">
                  <c:v>7.5477077420133421E-3</c:v>
                </c:pt>
                <c:pt idx="104">
                  <c:v>7.536575415518062E-3</c:v>
                </c:pt>
                <c:pt idx="105">
                  <c:v>7.5229894403774601E-3</c:v>
                </c:pt>
                <c:pt idx="106">
                  <c:v>7.5679022552416503E-3</c:v>
                </c:pt>
                <c:pt idx="107">
                  <c:v>7.5336240954417223E-3</c:v>
                </c:pt>
                <c:pt idx="108">
                  <c:v>7.5678053155042706E-3</c:v>
                </c:pt>
                <c:pt idx="109">
                  <c:v>7.5358953979287211E-3</c:v>
                </c:pt>
                <c:pt idx="110">
                  <c:v>7.5635551552885403E-3</c:v>
                </c:pt>
                <c:pt idx="111">
                  <c:v>7.5665270841354217E-3</c:v>
                </c:pt>
                <c:pt idx="112">
                  <c:v>7.569262979212411E-3</c:v>
                </c:pt>
                <c:pt idx="113">
                  <c:v>7.5372594182032916E-3</c:v>
                </c:pt>
                <c:pt idx="114">
                  <c:v>7.5416688745901222E-3</c:v>
                </c:pt>
                <c:pt idx="115">
                  <c:v>7.5669509995384097E-3</c:v>
                </c:pt>
                <c:pt idx="116">
                  <c:v>7.5342102893027809E-3</c:v>
                </c:pt>
                <c:pt idx="117">
                  <c:v>7.5314927103332825E-3</c:v>
                </c:pt>
                <c:pt idx="118">
                  <c:v>7.5440831894285007E-3</c:v>
                </c:pt>
                <c:pt idx="119">
                  <c:v>7.5434379647014811E-3</c:v>
                </c:pt>
                <c:pt idx="120">
                  <c:v>7.5287142314715899E-3</c:v>
                </c:pt>
                <c:pt idx="121">
                  <c:v>7.5405590831256119E-3</c:v>
                </c:pt>
                <c:pt idx="122">
                  <c:v>7.53218754832349E-3</c:v>
                </c:pt>
                <c:pt idx="123">
                  <c:v>7.5023243636412607E-3</c:v>
                </c:pt>
                <c:pt idx="124">
                  <c:v>7.5605327765505496E-3</c:v>
                </c:pt>
                <c:pt idx="125">
                  <c:v>7.5589659696355697E-3</c:v>
                </c:pt>
                <c:pt idx="126">
                  <c:v>7.515213296782142E-3</c:v>
                </c:pt>
                <c:pt idx="127">
                  <c:v>7.5538696422012613E-3</c:v>
                </c:pt>
                <c:pt idx="128">
                  <c:v>7.5314842250695903E-3</c:v>
                </c:pt>
                <c:pt idx="129">
                  <c:v>7.5314145380257795E-3</c:v>
                </c:pt>
                <c:pt idx="130">
                  <c:v>7.5331477088407817E-3</c:v>
                </c:pt>
                <c:pt idx="131">
                  <c:v>7.5170305544196197E-3</c:v>
                </c:pt>
                <c:pt idx="132">
                  <c:v>7.5934527788877005E-3</c:v>
                </c:pt>
                <c:pt idx="133">
                  <c:v>7.5343029997408627E-3</c:v>
                </c:pt>
                <c:pt idx="134">
                  <c:v>7.5427176233077604E-3</c:v>
                </c:pt>
                <c:pt idx="135">
                  <c:v>7.5568769607179901E-3</c:v>
                </c:pt>
                <c:pt idx="136">
                  <c:v>7.5199647413557308E-3</c:v>
                </c:pt>
                <c:pt idx="137">
                  <c:v>7.5132821226704715E-3</c:v>
                </c:pt>
                <c:pt idx="138">
                  <c:v>7.5770252342845512E-3</c:v>
                </c:pt>
                <c:pt idx="139">
                  <c:v>7.5270438966791907E-3</c:v>
                </c:pt>
                <c:pt idx="140">
                  <c:v>7.555647472633732E-3</c:v>
                </c:pt>
                <c:pt idx="141">
                  <c:v>7.5191442519600199E-3</c:v>
                </c:pt>
                <c:pt idx="142">
                  <c:v>7.5184674923516126E-3</c:v>
                </c:pt>
                <c:pt idx="143">
                  <c:v>7.5880927903466226E-3</c:v>
                </c:pt>
                <c:pt idx="144">
                  <c:v>7.5281446226553497E-3</c:v>
                </c:pt>
                <c:pt idx="145">
                  <c:v>7.5207605806763009E-3</c:v>
                </c:pt>
                <c:pt idx="146">
                  <c:v>7.4858423114111229E-3</c:v>
                </c:pt>
                <c:pt idx="147">
                  <c:v>7.5236429954332823E-3</c:v>
                </c:pt>
                <c:pt idx="148">
                  <c:v>7.5319941190754311E-3</c:v>
                </c:pt>
                <c:pt idx="149">
                  <c:v>7.5486208670490105E-3</c:v>
                </c:pt>
                <c:pt idx="150">
                  <c:v>7.5623606951787815E-3</c:v>
                </c:pt>
                <c:pt idx="151">
                  <c:v>7.5036620245738928E-3</c:v>
                </c:pt>
                <c:pt idx="152">
                  <c:v>7.5180449459940719E-3</c:v>
                </c:pt>
                <c:pt idx="153">
                  <c:v>7.5464425532222315E-3</c:v>
                </c:pt>
                <c:pt idx="154">
                  <c:v>7.5540549300525603E-3</c:v>
                </c:pt>
                <c:pt idx="155">
                  <c:v>7.524154337482279E-3</c:v>
                </c:pt>
                <c:pt idx="156">
                  <c:v>7.5135722978818507E-3</c:v>
                </c:pt>
                <c:pt idx="157">
                  <c:v>7.5375071660142212E-3</c:v>
                </c:pt>
                <c:pt idx="158">
                  <c:v>7.5249578091708897E-3</c:v>
                </c:pt>
                <c:pt idx="159">
                  <c:v>7.5147546445571501E-3</c:v>
                </c:pt>
                <c:pt idx="160">
                  <c:v>7.5025129163998703E-3</c:v>
                </c:pt>
                <c:pt idx="161">
                  <c:v>7.525592038794761E-3</c:v>
                </c:pt>
                <c:pt idx="162">
                  <c:v>7.5212695207461325E-3</c:v>
                </c:pt>
                <c:pt idx="163">
                  <c:v>7.5585108730348996E-3</c:v>
                </c:pt>
                <c:pt idx="164">
                  <c:v>7.532821381130002E-3</c:v>
                </c:pt>
                <c:pt idx="165">
                  <c:v>7.5486507269688415E-3</c:v>
                </c:pt>
                <c:pt idx="166">
                  <c:v>7.5050136535020906E-3</c:v>
                </c:pt>
                <c:pt idx="167">
                  <c:v>7.5077937403137621E-3</c:v>
                </c:pt>
                <c:pt idx="168">
                  <c:v>7.5416526359816426E-3</c:v>
                </c:pt>
                <c:pt idx="169">
                  <c:v>7.5552302689718609E-3</c:v>
                </c:pt>
                <c:pt idx="170">
                  <c:v>7.5294886982706418E-3</c:v>
                </c:pt>
                <c:pt idx="171">
                  <c:v>7.534559633243211E-3</c:v>
                </c:pt>
                <c:pt idx="172">
                  <c:v>7.5202084143482714E-3</c:v>
                </c:pt>
                <c:pt idx="173">
                  <c:v>7.4995885962886207E-3</c:v>
                </c:pt>
                <c:pt idx="174">
                  <c:v>7.5283855001559092E-3</c:v>
                </c:pt>
                <c:pt idx="175">
                  <c:v>7.5459916520486219E-3</c:v>
                </c:pt>
                <c:pt idx="176">
                  <c:v>7.4842648667840708E-3</c:v>
                </c:pt>
                <c:pt idx="177">
                  <c:v>7.4761608489614219E-3</c:v>
                </c:pt>
                <c:pt idx="178">
                  <c:v>7.5068576840082715E-3</c:v>
                </c:pt>
                <c:pt idx="179">
                  <c:v>7.5148576437006611E-3</c:v>
                </c:pt>
                <c:pt idx="180">
                  <c:v>7.4956792883412319E-3</c:v>
                </c:pt>
                <c:pt idx="181">
                  <c:v>7.5017791720059608E-3</c:v>
                </c:pt>
                <c:pt idx="182">
                  <c:v>7.5006111297021916E-3</c:v>
                </c:pt>
                <c:pt idx="183">
                  <c:v>7.5191142393385398E-3</c:v>
                </c:pt>
                <c:pt idx="184">
                  <c:v>7.515871397009921E-3</c:v>
                </c:pt>
                <c:pt idx="185">
                  <c:v>7.5401850508835903E-3</c:v>
                </c:pt>
                <c:pt idx="186">
                  <c:v>7.488503189692533E-3</c:v>
                </c:pt>
                <c:pt idx="187">
                  <c:v>7.4980008114217912E-3</c:v>
                </c:pt>
                <c:pt idx="188">
                  <c:v>7.4825915158137322E-3</c:v>
                </c:pt>
                <c:pt idx="189">
                  <c:v>7.4988754119935724E-3</c:v>
                </c:pt>
                <c:pt idx="190">
                  <c:v>7.5101529303734406E-3</c:v>
                </c:pt>
                <c:pt idx="191">
                  <c:v>7.4987646818667217E-3</c:v>
                </c:pt>
                <c:pt idx="192">
                  <c:v>7.4885135157387612E-3</c:v>
                </c:pt>
                <c:pt idx="193">
                  <c:v>7.505808422260422E-3</c:v>
                </c:pt>
                <c:pt idx="194">
                  <c:v>7.5136352280836607E-3</c:v>
                </c:pt>
                <c:pt idx="195">
                  <c:v>7.4895808635248619E-3</c:v>
                </c:pt>
                <c:pt idx="196">
                  <c:v>7.5103302913461607E-3</c:v>
                </c:pt>
                <c:pt idx="197">
                  <c:v>7.4710019343374621E-3</c:v>
                </c:pt>
                <c:pt idx="198">
                  <c:v>7.4925169056180106E-3</c:v>
                </c:pt>
                <c:pt idx="199">
                  <c:v>7.5043181863438113E-3</c:v>
                </c:pt>
                <c:pt idx="200">
                  <c:v>7.4791084665291017E-3</c:v>
                </c:pt>
                <c:pt idx="201">
                  <c:v>7.4871696227272614E-3</c:v>
                </c:pt>
                <c:pt idx="202">
                  <c:v>7.4937206454528523E-3</c:v>
                </c:pt>
                <c:pt idx="203">
                  <c:v>7.5035383384593306E-3</c:v>
                </c:pt>
                <c:pt idx="204">
                  <c:v>7.4857561610700511E-3</c:v>
                </c:pt>
                <c:pt idx="205">
                  <c:v>7.5266991871356615E-3</c:v>
                </c:pt>
                <c:pt idx="206">
                  <c:v>7.5053626339945424E-3</c:v>
                </c:pt>
                <c:pt idx="207">
                  <c:v>7.4949968560051889E-3</c:v>
                </c:pt>
                <c:pt idx="208">
                  <c:v>7.5206483867053817E-3</c:v>
                </c:pt>
                <c:pt idx="209">
                  <c:v>7.4784317399392512E-3</c:v>
                </c:pt>
                <c:pt idx="210">
                  <c:v>7.5059248951583205E-3</c:v>
                </c:pt>
                <c:pt idx="211">
                  <c:v>7.5185254103787708E-3</c:v>
                </c:pt>
                <c:pt idx="212">
                  <c:v>7.4720337403511418E-3</c:v>
                </c:pt>
                <c:pt idx="213">
                  <c:v>7.5154026051659599E-3</c:v>
                </c:pt>
                <c:pt idx="214">
                  <c:v>7.5035015715954499E-3</c:v>
                </c:pt>
                <c:pt idx="215">
                  <c:v>7.509375374303082E-3</c:v>
                </c:pt>
                <c:pt idx="216">
                  <c:v>7.5328029455064413E-3</c:v>
                </c:pt>
                <c:pt idx="217">
                  <c:v>7.5018945517746219E-3</c:v>
                </c:pt>
                <c:pt idx="218">
                  <c:v>7.5067206537433422E-3</c:v>
                </c:pt>
                <c:pt idx="219">
                  <c:v>7.5022815071306408E-3</c:v>
                </c:pt>
                <c:pt idx="220">
                  <c:v>7.4743967524536622E-3</c:v>
                </c:pt>
                <c:pt idx="221">
                  <c:v>7.4961290663957706E-3</c:v>
                </c:pt>
                <c:pt idx="222">
                  <c:v>7.4985733947622825E-3</c:v>
                </c:pt>
                <c:pt idx="223">
                  <c:v>7.459315242333891E-3</c:v>
                </c:pt>
                <c:pt idx="224">
                  <c:v>7.4975595530263599E-3</c:v>
                </c:pt>
                <c:pt idx="225">
                  <c:v>7.4880923748944818E-3</c:v>
                </c:pt>
                <c:pt idx="226">
                  <c:v>7.4956817830103628E-3</c:v>
                </c:pt>
                <c:pt idx="227">
                  <c:v>7.4798078144012016E-3</c:v>
                </c:pt>
                <c:pt idx="228">
                  <c:v>7.5001192842719206E-3</c:v>
                </c:pt>
                <c:pt idx="229">
                  <c:v>7.501330665384812E-3</c:v>
                </c:pt>
                <c:pt idx="230">
                  <c:v>7.4948630814806625E-3</c:v>
                </c:pt>
                <c:pt idx="231">
                  <c:v>7.4881857160761407E-3</c:v>
                </c:pt>
                <c:pt idx="232">
                  <c:v>7.4939986937988118E-3</c:v>
                </c:pt>
                <c:pt idx="233">
                  <c:v>7.5019144439111606E-3</c:v>
                </c:pt>
                <c:pt idx="234">
                  <c:v>7.5142023597338618E-3</c:v>
                </c:pt>
                <c:pt idx="235">
                  <c:v>7.4816568535866724E-3</c:v>
                </c:pt>
                <c:pt idx="236">
                  <c:v>7.4752271487139024E-3</c:v>
                </c:pt>
                <c:pt idx="237">
                  <c:v>7.4965226112630821E-3</c:v>
                </c:pt>
                <c:pt idx="238">
                  <c:v>7.4659001149016717E-3</c:v>
                </c:pt>
                <c:pt idx="239">
                  <c:v>7.4694471887245522E-3</c:v>
                </c:pt>
                <c:pt idx="240">
                  <c:v>7.4961496133543236E-3</c:v>
                </c:pt>
                <c:pt idx="241">
                  <c:v>7.4822518361230715E-3</c:v>
                </c:pt>
                <c:pt idx="242">
                  <c:v>7.4665796062867709E-3</c:v>
                </c:pt>
                <c:pt idx="243">
                  <c:v>7.5071740925610605E-3</c:v>
                </c:pt>
                <c:pt idx="244">
                  <c:v>7.4952607858180635E-3</c:v>
                </c:pt>
                <c:pt idx="245">
                  <c:v>7.4945226243184407E-3</c:v>
                </c:pt>
                <c:pt idx="246">
                  <c:v>7.4783780217202228E-3</c:v>
                </c:pt>
                <c:pt idx="247">
                  <c:v>7.4704994683596525E-3</c:v>
                </c:pt>
                <c:pt idx="248">
                  <c:v>7.4763686014101037E-3</c:v>
                </c:pt>
                <c:pt idx="249">
                  <c:v>7.4925235556833917E-3</c:v>
                </c:pt>
                <c:pt idx="250">
                  <c:v>7.4761076174702911E-3</c:v>
                </c:pt>
                <c:pt idx="251">
                  <c:v>7.477719925195532E-3</c:v>
                </c:pt>
                <c:pt idx="252">
                  <c:v>7.4982765412353906E-3</c:v>
                </c:pt>
                <c:pt idx="253">
                  <c:v>7.4843417088134821E-3</c:v>
                </c:pt>
                <c:pt idx="254">
                  <c:v>7.4779697364733217E-3</c:v>
                </c:pt>
                <c:pt idx="255">
                  <c:v>7.4652902927250415E-3</c:v>
                </c:pt>
                <c:pt idx="256">
                  <c:v>7.5068560557628415E-3</c:v>
                </c:pt>
                <c:pt idx="257">
                  <c:v>7.4756117155749128E-3</c:v>
                </c:pt>
                <c:pt idx="258">
                  <c:v>7.4636359242980415E-3</c:v>
                </c:pt>
                <c:pt idx="259">
                  <c:v>7.4577538780403706E-3</c:v>
                </c:pt>
                <c:pt idx="260">
                  <c:v>7.5018459714479308E-3</c:v>
                </c:pt>
                <c:pt idx="261">
                  <c:v>7.506337081503992E-3</c:v>
                </c:pt>
                <c:pt idx="262">
                  <c:v>7.4654269599301205E-3</c:v>
                </c:pt>
                <c:pt idx="263">
                  <c:v>7.4745443278159893E-3</c:v>
                </c:pt>
                <c:pt idx="264">
                  <c:v>7.4441078809921318E-3</c:v>
                </c:pt>
                <c:pt idx="265">
                  <c:v>7.4524937023151324E-3</c:v>
                </c:pt>
                <c:pt idx="266">
                  <c:v>7.4869200336622919E-3</c:v>
                </c:pt>
                <c:pt idx="267">
                  <c:v>7.5102934548870424E-3</c:v>
                </c:pt>
                <c:pt idx="268">
                  <c:v>7.5028210323614909E-3</c:v>
                </c:pt>
                <c:pt idx="269">
                  <c:v>7.4635196057729015E-3</c:v>
                </c:pt>
                <c:pt idx="270">
                  <c:v>7.4658534526307416E-3</c:v>
                </c:pt>
                <c:pt idx="271">
                  <c:v>7.4720860038915721E-3</c:v>
                </c:pt>
                <c:pt idx="272">
                  <c:v>7.4785992291517113E-3</c:v>
                </c:pt>
                <c:pt idx="273">
                  <c:v>7.4559065227973705E-3</c:v>
                </c:pt>
                <c:pt idx="274">
                  <c:v>7.4669416229986218E-3</c:v>
                </c:pt>
                <c:pt idx="275">
                  <c:v>7.4647528904945018E-3</c:v>
                </c:pt>
                <c:pt idx="276">
                  <c:v>7.451363314478013E-3</c:v>
                </c:pt>
                <c:pt idx="277">
                  <c:v>7.4524040895466411E-3</c:v>
                </c:pt>
                <c:pt idx="278">
                  <c:v>7.5192621341379122E-3</c:v>
                </c:pt>
                <c:pt idx="279">
                  <c:v>7.4577247794788207E-3</c:v>
                </c:pt>
                <c:pt idx="280">
                  <c:v>7.4621949228213013E-3</c:v>
                </c:pt>
                <c:pt idx="281">
                  <c:v>7.4899287966363418E-3</c:v>
                </c:pt>
                <c:pt idx="282">
                  <c:v>7.4934435394766116E-3</c:v>
                </c:pt>
                <c:pt idx="283">
                  <c:v>7.476078714601193E-3</c:v>
                </c:pt>
                <c:pt idx="284">
                  <c:v>7.4929763556593207E-3</c:v>
                </c:pt>
                <c:pt idx="285">
                  <c:v>7.4406398685116512E-3</c:v>
                </c:pt>
                <c:pt idx="286">
                  <c:v>7.4619343594138198E-3</c:v>
                </c:pt>
                <c:pt idx="287">
                  <c:v>7.4655914917293722E-3</c:v>
                </c:pt>
                <c:pt idx="288">
                  <c:v>7.4897017232047032E-3</c:v>
                </c:pt>
                <c:pt idx="289">
                  <c:v>7.4863628910265918E-3</c:v>
                </c:pt>
                <c:pt idx="290">
                  <c:v>7.4518777111996426E-3</c:v>
                </c:pt>
                <c:pt idx="291">
                  <c:v>7.4688962066054793E-3</c:v>
                </c:pt>
                <c:pt idx="292">
                  <c:v>7.4574777751163111E-3</c:v>
                </c:pt>
                <c:pt idx="293">
                  <c:v>7.4663641323678021E-3</c:v>
                </c:pt>
                <c:pt idx="294">
                  <c:v>7.4662134310887916E-3</c:v>
                </c:pt>
                <c:pt idx="295">
                  <c:v>7.4516689632033927E-3</c:v>
                </c:pt>
                <c:pt idx="296">
                  <c:v>7.4707193080544515E-3</c:v>
                </c:pt>
                <c:pt idx="297">
                  <c:v>7.4568905614488907E-3</c:v>
                </c:pt>
                <c:pt idx="298">
                  <c:v>7.4775588392073213E-3</c:v>
                </c:pt>
                <c:pt idx="299">
                  <c:v>7.4713058735721817E-3</c:v>
                </c:pt>
                <c:pt idx="300">
                  <c:v>7.4793147124835122E-3</c:v>
                </c:pt>
                <c:pt idx="301">
                  <c:v>7.4585827553553009E-3</c:v>
                </c:pt>
                <c:pt idx="302">
                  <c:v>7.4703884919900014E-3</c:v>
                </c:pt>
                <c:pt idx="303">
                  <c:v>7.4542671123493014E-3</c:v>
                </c:pt>
                <c:pt idx="304">
                  <c:v>7.437617281567682E-3</c:v>
                </c:pt>
                <c:pt idx="305">
                  <c:v>7.4841565988653502E-3</c:v>
                </c:pt>
                <c:pt idx="306">
                  <c:v>7.4395722690103012E-3</c:v>
                </c:pt>
                <c:pt idx="307">
                  <c:v>7.4310786019961229E-3</c:v>
                </c:pt>
                <c:pt idx="308">
                  <c:v>7.431850206221541E-3</c:v>
                </c:pt>
                <c:pt idx="309">
                  <c:v>7.4707122619525317E-3</c:v>
                </c:pt>
                <c:pt idx="310">
                  <c:v>7.4422151953252216E-3</c:v>
                </c:pt>
                <c:pt idx="311">
                  <c:v>7.4392163059546134E-3</c:v>
                </c:pt>
                <c:pt idx="312">
                  <c:v>7.4810455628230316E-3</c:v>
                </c:pt>
                <c:pt idx="313">
                  <c:v>7.4870108672998896E-3</c:v>
                </c:pt>
                <c:pt idx="314">
                  <c:v>7.4517485425970916E-3</c:v>
                </c:pt>
                <c:pt idx="315">
                  <c:v>7.432586925696971E-3</c:v>
                </c:pt>
                <c:pt idx="316">
                  <c:v>7.4526869349775607E-3</c:v>
                </c:pt>
                <c:pt idx="317">
                  <c:v>7.4574599397446021E-3</c:v>
                </c:pt>
                <c:pt idx="318">
                  <c:v>7.4274326098368402E-3</c:v>
                </c:pt>
                <c:pt idx="319">
                  <c:v>7.4957923745773911E-3</c:v>
                </c:pt>
                <c:pt idx="320">
                  <c:v>7.4353371537256322E-3</c:v>
                </c:pt>
                <c:pt idx="321">
                  <c:v>7.4671002839211418E-3</c:v>
                </c:pt>
                <c:pt idx="322">
                  <c:v>7.4380145948457106E-3</c:v>
                </c:pt>
                <c:pt idx="323">
                  <c:v>7.4410674332448332E-3</c:v>
                </c:pt>
                <c:pt idx="324">
                  <c:v>7.4485027271443422E-3</c:v>
                </c:pt>
                <c:pt idx="325">
                  <c:v>7.4456194609879315E-3</c:v>
                </c:pt>
                <c:pt idx="326">
                  <c:v>7.4694350293601107E-3</c:v>
                </c:pt>
                <c:pt idx="327">
                  <c:v>7.4997558848648822E-3</c:v>
                </c:pt>
                <c:pt idx="328">
                  <c:v>7.454240119539682E-3</c:v>
                </c:pt>
                <c:pt idx="329">
                  <c:v>7.4819650607352208E-3</c:v>
                </c:pt>
                <c:pt idx="330">
                  <c:v>7.4621643688076097E-3</c:v>
                </c:pt>
                <c:pt idx="331">
                  <c:v>7.4547677636137323E-3</c:v>
                </c:pt>
                <c:pt idx="332">
                  <c:v>7.4400595970477911E-3</c:v>
                </c:pt>
                <c:pt idx="333">
                  <c:v>7.4256977549181915E-3</c:v>
                </c:pt>
                <c:pt idx="334">
                  <c:v>7.4475703596608104E-3</c:v>
                </c:pt>
                <c:pt idx="335">
                  <c:v>7.4551163348125105E-3</c:v>
                </c:pt>
                <c:pt idx="336">
                  <c:v>7.4525616045615518E-3</c:v>
                </c:pt>
                <c:pt idx="337">
                  <c:v>7.4679885299534701E-3</c:v>
                </c:pt>
                <c:pt idx="338">
                  <c:v>7.4359814600315913E-3</c:v>
                </c:pt>
                <c:pt idx="339">
                  <c:v>7.4171620771293504E-3</c:v>
                </c:pt>
                <c:pt idx="340">
                  <c:v>7.441435621325391E-3</c:v>
                </c:pt>
                <c:pt idx="341">
                  <c:v>7.4534041513138818E-3</c:v>
                </c:pt>
                <c:pt idx="342">
                  <c:v>7.4638627600583816E-3</c:v>
                </c:pt>
                <c:pt idx="343">
                  <c:v>7.4543667196029914E-3</c:v>
                </c:pt>
                <c:pt idx="344">
                  <c:v>7.4357885633883417E-3</c:v>
                </c:pt>
                <c:pt idx="345">
                  <c:v>7.4457841334169212E-3</c:v>
                </c:pt>
                <c:pt idx="346">
                  <c:v>7.4440064090523514E-3</c:v>
                </c:pt>
                <c:pt idx="347">
                  <c:v>7.4262620101909821E-3</c:v>
                </c:pt>
                <c:pt idx="348">
                  <c:v>7.4569258630288607E-3</c:v>
                </c:pt>
                <c:pt idx="349">
                  <c:v>7.4529703556425811E-3</c:v>
                </c:pt>
                <c:pt idx="350">
                  <c:v>7.4388634127077425E-3</c:v>
                </c:pt>
                <c:pt idx="351">
                  <c:v>7.4448889959435214E-3</c:v>
                </c:pt>
                <c:pt idx="352">
                  <c:v>7.4473182002639908E-3</c:v>
                </c:pt>
                <c:pt idx="353">
                  <c:v>7.4595278783903714E-3</c:v>
                </c:pt>
                <c:pt idx="354">
                  <c:v>7.4383041530018722E-3</c:v>
                </c:pt>
                <c:pt idx="355">
                  <c:v>7.4451449617990708E-3</c:v>
                </c:pt>
                <c:pt idx="356">
                  <c:v>7.4465110419097008E-3</c:v>
                </c:pt>
                <c:pt idx="357">
                  <c:v>7.4342393552070916E-3</c:v>
                </c:pt>
                <c:pt idx="358">
                  <c:v>7.4560011803032327E-3</c:v>
                </c:pt>
                <c:pt idx="359">
                  <c:v>7.4851629339115818E-3</c:v>
                </c:pt>
                <c:pt idx="360">
                  <c:v>7.4806078877391819E-3</c:v>
                </c:pt>
                <c:pt idx="361">
                  <c:v>7.4616044658516924E-3</c:v>
                </c:pt>
                <c:pt idx="362">
                  <c:v>7.4304453018983621E-3</c:v>
                </c:pt>
                <c:pt idx="363">
                  <c:v>7.4308829394627114E-3</c:v>
                </c:pt>
                <c:pt idx="364">
                  <c:v>7.4456713423096616E-3</c:v>
                </c:pt>
                <c:pt idx="365">
                  <c:v>7.4503893994388422E-3</c:v>
                </c:pt>
                <c:pt idx="366">
                  <c:v>7.4160339788292709E-3</c:v>
                </c:pt>
                <c:pt idx="367">
                  <c:v>7.4391301724113018E-3</c:v>
                </c:pt>
                <c:pt idx="368">
                  <c:v>7.429101664316551E-3</c:v>
                </c:pt>
                <c:pt idx="369">
                  <c:v>7.4291115478611206E-3</c:v>
                </c:pt>
                <c:pt idx="370">
                  <c:v>7.4420951948969017E-3</c:v>
                </c:pt>
                <c:pt idx="371">
                  <c:v>7.4414549372962997E-3</c:v>
                </c:pt>
                <c:pt idx="372">
                  <c:v>7.4501665793091712E-3</c:v>
                </c:pt>
                <c:pt idx="373">
                  <c:v>7.4563188603542618E-3</c:v>
                </c:pt>
                <c:pt idx="374">
                  <c:v>7.4509345251863104E-3</c:v>
                </c:pt>
                <c:pt idx="375">
                  <c:v>7.4477806098198207E-3</c:v>
                </c:pt>
                <c:pt idx="376">
                  <c:v>7.4342878190700708E-3</c:v>
                </c:pt>
                <c:pt idx="377">
                  <c:v>7.4390871246080214E-3</c:v>
                </c:pt>
                <c:pt idx="378">
                  <c:v>7.4167470565331519E-3</c:v>
                </c:pt>
                <c:pt idx="379">
                  <c:v>7.4205795369606713E-3</c:v>
                </c:pt>
                <c:pt idx="380">
                  <c:v>7.4607151422562403E-3</c:v>
                </c:pt>
                <c:pt idx="381">
                  <c:v>7.4408100781094199E-3</c:v>
                </c:pt>
                <c:pt idx="382">
                  <c:v>7.4180161562763004E-3</c:v>
                </c:pt>
                <c:pt idx="383">
                  <c:v>7.4033874437023821E-3</c:v>
                </c:pt>
                <c:pt idx="384">
                  <c:v>7.4238413765294105E-3</c:v>
                </c:pt>
                <c:pt idx="385">
                  <c:v>7.4582290014210016E-3</c:v>
                </c:pt>
                <c:pt idx="386">
                  <c:v>7.458273153994853E-3</c:v>
                </c:pt>
                <c:pt idx="387">
                  <c:v>7.4197900758370518E-3</c:v>
                </c:pt>
                <c:pt idx="388">
                  <c:v>7.4088711413860314E-3</c:v>
                </c:pt>
                <c:pt idx="389">
                  <c:v>7.4170310053708419E-3</c:v>
                </c:pt>
                <c:pt idx="390">
                  <c:v>7.4071709886671206E-3</c:v>
                </c:pt>
                <c:pt idx="391">
                  <c:v>7.4502320641338729E-3</c:v>
                </c:pt>
                <c:pt idx="392">
                  <c:v>7.4128824147952311E-3</c:v>
                </c:pt>
                <c:pt idx="393">
                  <c:v>7.4215773275618313E-3</c:v>
                </c:pt>
                <c:pt idx="394">
                  <c:v>7.4706423708667423E-3</c:v>
                </c:pt>
                <c:pt idx="395">
                  <c:v>7.4659514198946019E-3</c:v>
                </c:pt>
                <c:pt idx="396">
                  <c:v>7.4139332495566307E-3</c:v>
                </c:pt>
                <c:pt idx="397">
                  <c:v>7.4281293487830618E-3</c:v>
                </c:pt>
                <c:pt idx="398">
                  <c:v>7.405162207122941E-3</c:v>
                </c:pt>
                <c:pt idx="399">
                  <c:v>7.4181831019710419E-3</c:v>
                </c:pt>
                <c:pt idx="400">
                  <c:v>7.4842284701656719E-3</c:v>
                </c:pt>
                <c:pt idx="401">
                  <c:v>7.434821634484722E-3</c:v>
                </c:pt>
                <c:pt idx="402">
                  <c:v>7.4233323763262101E-3</c:v>
                </c:pt>
                <c:pt idx="403">
                  <c:v>7.4061861796856608E-3</c:v>
                </c:pt>
                <c:pt idx="404">
                  <c:v>7.4454941284457805E-3</c:v>
                </c:pt>
                <c:pt idx="405">
                  <c:v>7.4039711009987819E-3</c:v>
                </c:pt>
                <c:pt idx="406">
                  <c:v>7.4296897030653722E-3</c:v>
                </c:pt>
                <c:pt idx="407">
                  <c:v>7.4269025967274704E-3</c:v>
                </c:pt>
                <c:pt idx="408">
                  <c:v>7.4427742305007106E-3</c:v>
                </c:pt>
                <c:pt idx="409">
                  <c:v>7.4162902078459105E-3</c:v>
                </c:pt>
                <c:pt idx="410">
                  <c:v>7.3860368745197E-3</c:v>
                </c:pt>
                <c:pt idx="411">
                  <c:v>7.4038810188731818E-3</c:v>
                </c:pt>
                <c:pt idx="412">
                  <c:v>7.3915238519014102E-3</c:v>
                </c:pt>
                <c:pt idx="413">
                  <c:v>7.440280319602522E-3</c:v>
                </c:pt>
                <c:pt idx="414">
                  <c:v>7.4159318817127711E-3</c:v>
                </c:pt>
                <c:pt idx="415">
                  <c:v>7.4145279851574406E-3</c:v>
                </c:pt>
                <c:pt idx="416">
                  <c:v>7.3927656446749106E-3</c:v>
                </c:pt>
                <c:pt idx="417">
                  <c:v>7.4061917607392115E-3</c:v>
                </c:pt>
                <c:pt idx="418">
                  <c:v>7.4307087763457111E-3</c:v>
                </c:pt>
                <c:pt idx="419">
                  <c:v>7.410441340349491E-3</c:v>
                </c:pt>
                <c:pt idx="420">
                  <c:v>7.3761554251271615E-3</c:v>
                </c:pt>
                <c:pt idx="421">
                  <c:v>7.3851069268998405E-3</c:v>
                </c:pt>
                <c:pt idx="422">
                  <c:v>7.3940205206626409E-3</c:v>
                </c:pt>
                <c:pt idx="423">
                  <c:v>7.4514535766724609E-3</c:v>
                </c:pt>
                <c:pt idx="424">
                  <c:v>7.4148241675892398E-3</c:v>
                </c:pt>
                <c:pt idx="425">
                  <c:v>7.4110257022722819E-3</c:v>
                </c:pt>
                <c:pt idx="426">
                  <c:v>7.4008851681622604E-3</c:v>
                </c:pt>
                <c:pt idx="427">
                  <c:v>7.3996371137930918E-3</c:v>
                </c:pt>
                <c:pt idx="428">
                  <c:v>7.4152512400485716E-3</c:v>
                </c:pt>
                <c:pt idx="429">
                  <c:v>7.4087145639239104E-3</c:v>
                </c:pt>
                <c:pt idx="430">
                  <c:v>7.4312202395165113E-3</c:v>
                </c:pt>
                <c:pt idx="431">
                  <c:v>7.4046743824991617E-3</c:v>
                </c:pt>
                <c:pt idx="432">
                  <c:v>7.4224992961745206E-3</c:v>
                </c:pt>
                <c:pt idx="433">
                  <c:v>7.4239603800725822E-3</c:v>
                </c:pt>
                <c:pt idx="434">
                  <c:v>7.4411994410368918E-3</c:v>
                </c:pt>
                <c:pt idx="435">
                  <c:v>7.4311524913898237E-3</c:v>
                </c:pt>
                <c:pt idx="436">
                  <c:v>7.4148082579737901E-3</c:v>
                </c:pt>
                <c:pt idx="437">
                  <c:v>7.4025967462066711E-3</c:v>
                </c:pt>
                <c:pt idx="438">
                  <c:v>7.3986232456675115E-3</c:v>
                </c:pt>
                <c:pt idx="439">
                  <c:v>7.4301623304963912E-3</c:v>
                </c:pt>
                <c:pt idx="440">
                  <c:v>7.4299258439502599E-3</c:v>
                </c:pt>
                <c:pt idx="441">
                  <c:v>7.4417596468473613E-3</c:v>
                </c:pt>
                <c:pt idx="442">
                  <c:v>7.4097364072768512E-3</c:v>
                </c:pt>
                <c:pt idx="443">
                  <c:v>7.4199343466889896E-3</c:v>
                </c:pt>
                <c:pt idx="444">
                  <c:v>7.4010643016068018E-3</c:v>
                </c:pt>
                <c:pt idx="445">
                  <c:v>7.4323224731065816E-3</c:v>
                </c:pt>
                <c:pt idx="446">
                  <c:v>7.4413630832122933E-3</c:v>
                </c:pt>
                <c:pt idx="447">
                  <c:v>7.3737917544178522E-3</c:v>
                </c:pt>
                <c:pt idx="448">
                  <c:v>7.3980332769557093E-3</c:v>
                </c:pt>
                <c:pt idx="449">
                  <c:v>7.4286072384616717E-3</c:v>
                </c:pt>
                <c:pt idx="450">
                  <c:v>7.3977308073105603E-3</c:v>
                </c:pt>
                <c:pt idx="451">
                  <c:v>7.3857435795802104E-3</c:v>
                </c:pt>
                <c:pt idx="452">
                  <c:v>7.4038620988082322E-3</c:v>
                </c:pt>
                <c:pt idx="453">
                  <c:v>7.4111697576396424E-3</c:v>
                </c:pt>
                <c:pt idx="454">
                  <c:v>7.4164392126268514E-3</c:v>
                </c:pt>
                <c:pt idx="455">
                  <c:v>7.4077438691984403E-3</c:v>
                </c:pt>
                <c:pt idx="456">
                  <c:v>7.4126325864413908E-3</c:v>
                </c:pt>
                <c:pt idx="457">
                  <c:v>7.4066209664792812E-3</c:v>
                </c:pt>
                <c:pt idx="458">
                  <c:v>7.4362057930342637E-3</c:v>
                </c:pt>
                <c:pt idx="459">
                  <c:v>7.3824707989429911E-3</c:v>
                </c:pt>
                <c:pt idx="460">
                  <c:v>7.4100238788814407E-3</c:v>
                </c:pt>
                <c:pt idx="461">
                  <c:v>7.4043669462583606E-3</c:v>
                </c:pt>
                <c:pt idx="462">
                  <c:v>7.4347981912708432E-3</c:v>
                </c:pt>
                <c:pt idx="463">
                  <c:v>7.407903014742462E-3</c:v>
                </c:pt>
                <c:pt idx="464">
                  <c:v>7.4037265271678513E-3</c:v>
                </c:pt>
                <c:pt idx="465">
                  <c:v>7.3947364028560609E-3</c:v>
                </c:pt>
                <c:pt idx="466">
                  <c:v>7.4421389375129597E-3</c:v>
                </c:pt>
                <c:pt idx="467">
                  <c:v>7.3743480919813724E-3</c:v>
                </c:pt>
                <c:pt idx="468">
                  <c:v>7.36027061703099E-3</c:v>
                </c:pt>
                <c:pt idx="469">
                  <c:v>7.4320991307125026E-3</c:v>
                </c:pt>
                <c:pt idx="470">
                  <c:v>7.4419853674112212E-3</c:v>
                </c:pt>
                <c:pt idx="471">
                  <c:v>7.4231612466485308E-3</c:v>
                </c:pt>
                <c:pt idx="472">
                  <c:v>7.4440712262765704E-3</c:v>
                </c:pt>
                <c:pt idx="473">
                  <c:v>7.4058619293202914E-3</c:v>
                </c:pt>
                <c:pt idx="474">
                  <c:v>7.3936906327130821E-3</c:v>
                </c:pt>
                <c:pt idx="475">
                  <c:v>7.3982602734496018E-3</c:v>
                </c:pt>
                <c:pt idx="476">
                  <c:v>7.4361957422426628E-3</c:v>
                </c:pt>
                <c:pt idx="477">
                  <c:v>7.4291858282594493E-3</c:v>
                </c:pt>
                <c:pt idx="478">
                  <c:v>7.3915897336868808E-3</c:v>
                </c:pt>
                <c:pt idx="479">
                  <c:v>7.4171080823338216E-3</c:v>
                </c:pt>
                <c:pt idx="480">
                  <c:v>7.3911220141857619E-3</c:v>
                </c:pt>
                <c:pt idx="481">
                  <c:v>7.3950681279402013E-3</c:v>
                </c:pt>
                <c:pt idx="482">
                  <c:v>7.4077079736451414E-3</c:v>
                </c:pt>
                <c:pt idx="483">
                  <c:v>7.3893655322797014E-3</c:v>
                </c:pt>
                <c:pt idx="484">
                  <c:v>7.4241485735352499E-3</c:v>
                </c:pt>
                <c:pt idx="485">
                  <c:v>7.3919007770100308E-3</c:v>
                </c:pt>
                <c:pt idx="486">
                  <c:v>7.4011268351072907E-3</c:v>
                </c:pt>
                <c:pt idx="487">
                  <c:v>7.4095915642132621E-3</c:v>
                </c:pt>
                <c:pt idx="488">
                  <c:v>7.382909310178821E-3</c:v>
                </c:pt>
                <c:pt idx="489">
                  <c:v>7.4179489076798312E-3</c:v>
                </c:pt>
                <c:pt idx="490">
                  <c:v>7.3821742084861398E-3</c:v>
                </c:pt>
                <c:pt idx="491">
                  <c:v>7.407663400999423E-3</c:v>
                </c:pt>
                <c:pt idx="492">
                  <c:v>7.3963840888108716E-3</c:v>
                </c:pt>
                <c:pt idx="493">
                  <c:v>7.3813985571807607E-3</c:v>
                </c:pt>
                <c:pt idx="494">
                  <c:v>7.3782589127925425E-3</c:v>
                </c:pt>
                <c:pt idx="495">
                  <c:v>7.385206403472502E-3</c:v>
                </c:pt>
                <c:pt idx="496">
                  <c:v>7.4437873684415207E-3</c:v>
                </c:pt>
                <c:pt idx="497">
                  <c:v>7.3735529964546725E-3</c:v>
                </c:pt>
                <c:pt idx="498">
                  <c:v>7.4389484554000422E-3</c:v>
                </c:pt>
                <c:pt idx="499">
                  <c:v>7.4161222773899407E-3</c:v>
                </c:pt>
                <c:pt idx="500">
                  <c:v>7.3906411955601834E-3</c:v>
                </c:pt>
                <c:pt idx="501">
                  <c:v>7.3568361674154394E-3</c:v>
                </c:pt>
                <c:pt idx="502">
                  <c:v>7.3829098696522799E-3</c:v>
                </c:pt>
                <c:pt idx="503">
                  <c:v>7.3490886133329913E-3</c:v>
                </c:pt>
                <c:pt idx="504">
                  <c:v>7.4334864982210118E-3</c:v>
                </c:pt>
                <c:pt idx="505">
                  <c:v>7.413707422923712E-3</c:v>
                </c:pt>
                <c:pt idx="506">
                  <c:v>7.3998029519835914E-3</c:v>
                </c:pt>
                <c:pt idx="507">
                  <c:v>7.3942465673613898E-3</c:v>
                </c:pt>
                <c:pt idx="508">
                  <c:v>7.4016436729894327E-3</c:v>
                </c:pt>
                <c:pt idx="509">
                  <c:v>7.3992421018452522E-3</c:v>
                </c:pt>
                <c:pt idx="510">
                  <c:v>7.3860752904665412E-3</c:v>
                </c:pt>
                <c:pt idx="511">
                  <c:v>7.393270361266681E-3</c:v>
                </c:pt>
                <c:pt idx="512">
                  <c:v>7.4269380921729621E-3</c:v>
                </c:pt>
                <c:pt idx="513">
                  <c:v>7.4038454537539719E-3</c:v>
                </c:pt>
                <c:pt idx="514">
                  <c:v>7.3954228931649817E-3</c:v>
                </c:pt>
                <c:pt idx="515">
                  <c:v>7.4012899349748832E-3</c:v>
                </c:pt>
                <c:pt idx="516">
                  <c:v>7.3711523164005409E-3</c:v>
                </c:pt>
                <c:pt idx="517">
                  <c:v>7.3960777066936316E-3</c:v>
                </c:pt>
                <c:pt idx="518">
                  <c:v>7.3805338082422204E-3</c:v>
                </c:pt>
                <c:pt idx="519">
                  <c:v>7.4129693799447911E-3</c:v>
                </c:pt>
                <c:pt idx="520">
                  <c:v>7.3894176403648815E-3</c:v>
                </c:pt>
                <c:pt idx="521">
                  <c:v>7.4013664844368131E-3</c:v>
                </c:pt>
                <c:pt idx="522">
                  <c:v>7.4063234300752821E-3</c:v>
                </c:pt>
                <c:pt idx="523">
                  <c:v>7.3903130656138615E-3</c:v>
                </c:pt>
                <c:pt idx="524">
                  <c:v>7.4083623799567812E-3</c:v>
                </c:pt>
                <c:pt idx="525">
                  <c:v>7.3843447439400911E-3</c:v>
                </c:pt>
                <c:pt idx="526">
                  <c:v>7.384071195017182E-3</c:v>
                </c:pt>
                <c:pt idx="527">
                  <c:v>7.3691011152289612E-3</c:v>
                </c:pt>
                <c:pt idx="528">
                  <c:v>7.3654214998825716E-3</c:v>
                </c:pt>
                <c:pt idx="529">
                  <c:v>7.388126498018341E-3</c:v>
                </c:pt>
                <c:pt idx="530">
                  <c:v>7.3715098751712619E-3</c:v>
                </c:pt>
                <c:pt idx="531">
                  <c:v>7.3880996702970709E-3</c:v>
                </c:pt>
                <c:pt idx="532">
                  <c:v>7.3889830647268107E-3</c:v>
                </c:pt>
                <c:pt idx="533">
                  <c:v>7.3782982144904316E-3</c:v>
                </c:pt>
                <c:pt idx="534">
                  <c:v>7.4044439114684816E-3</c:v>
                </c:pt>
                <c:pt idx="535">
                  <c:v>7.3925339290919498E-3</c:v>
                </c:pt>
                <c:pt idx="536">
                  <c:v>7.4789116313078814E-3</c:v>
                </c:pt>
                <c:pt idx="537">
                  <c:v>7.3937122978212505E-3</c:v>
                </c:pt>
                <c:pt idx="538">
                  <c:v>7.408717367965E-3</c:v>
                </c:pt>
                <c:pt idx="539">
                  <c:v>7.3906632490937218E-3</c:v>
                </c:pt>
                <c:pt idx="540">
                  <c:v>7.3755073849438614E-3</c:v>
                </c:pt>
                <c:pt idx="541">
                  <c:v>7.3931966276954393E-3</c:v>
                </c:pt>
                <c:pt idx="542">
                  <c:v>7.3888837767684601E-3</c:v>
                </c:pt>
                <c:pt idx="543">
                  <c:v>7.382280004240062E-3</c:v>
                </c:pt>
                <c:pt idx="544">
                  <c:v>7.3974555943944198E-3</c:v>
                </c:pt>
                <c:pt idx="545">
                  <c:v>7.3611964537266105E-3</c:v>
                </c:pt>
                <c:pt idx="546">
                  <c:v>7.367284031887E-3</c:v>
                </c:pt>
                <c:pt idx="547">
                  <c:v>7.3634765489462989E-3</c:v>
                </c:pt>
                <c:pt idx="548">
                  <c:v>7.390820989657901E-3</c:v>
                </c:pt>
                <c:pt idx="549">
                  <c:v>7.3899463025517316E-3</c:v>
                </c:pt>
                <c:pt idx="550">
                  <c:v>7.388292461159152E-3</c:v>
                </c:pt>
                <c:pt idx="551">
                  <c:v>7.4022770587860512E-3</c:v>
                </c:pt>
                <c:pt idx="552">
                  <c:v>7.4150244078796113E-3</c:v>
                </c:pt>
                <c:pt idx="553">
                  <c:v>7.3568390132457808E-3</c:v>
                </c:pt>
                <c:pt idx="554">
                  <c:v>7.3612429779668009E-3</c:v>
                </c:pt>
                <c:pt idx="555">
                  <c:v>7.4054544859780014E-3</c:v>
                </c:pt>
                <c:pt idx="556">
                  <c:v>7.3730330142705719E-3</c:v>
                </c:pt>
                <c:pt idx="557">
                  <c:v>7.3984373691188899E-3</c:v>
                </c:pt>
                <c:pt idx="558">
                  <c:v>7.3805766013669708E-3</c:v>
                </c:pt>
                <c:pt idx="559">
                  <c:v>7.3714601558619629E-3</c:v>
                </c:pt>
                <c:pt idx="560">
                  <c:v>7.3749405070915102E-3</c:v>
                </c:pt>
                <c:pt idx="561">
                  <c:v>7.3973190055427714E-3</c:v>
                </c:pt>
                <c:pt idx="562">
                  <c:v>7.4237599020739219E-3</c:v>
                </c:pt>
                <c:pt idx="563">
                  <c:v>7.4450503310002315E-3</c:v>
                </c:pt>
                <c:pt idx="564">
                  <c:v>7.4251020792221109E-3</c:v>
                </c:pt>
                <c:pt idx="565">
                  <c:v>7.4227241957428121E-3</c:v>
                </c:pt>
                <c:pt idx="566">
                  <c:v>7.4026807110334015E-3</c:v>
                </c:pt>
                <c:pt idx="567">
                  <c:v>7.4127803732180102E-3</c:v>
                </c:pt>
                <c:pt idx="568">
                  <c:v>7.4019345828603006E-3</c:v>
                </c:pt>
                <c:pt idx="569">
                  <c:v>7.3944951655201714E-3</c:v>
                </c:pt>
                <c:pt idx="570">
                  <c:v>7.3703259489903807E-3</c:v>
                </c:pt>
                <c:pt idx="571">
                  <c:v>7.3623783159865105E-3</c:v>
                </c:pt>
                <c:pt idx="572">
                  <c:v>7.3733484664390714E-3</c:v>
                </c:pt>
                <c:pt idx="573">
                  <c:v>7.3918021269689504E-3</c:v>
                </c:pt>
                <c:pt idx="574">
                  <c:v>7.3838533226389608E-3</c:v>
                </c:pt>
                <c:pt idx="575">
                  <c:v>7.4026678612193007E-3</c:v>
                </c:pt>
                <c:pt idx="576">
                  <c:v>7.4011192315078514E-3</c:v>
                </c:pt>
                <c:pt idx="577">
                  <c:v>7.4177845365661294E-3</c:v>
                </c:pt>
                <c:pt idx="578">
                  <c:v>7.4652746194145319E-3</c:v>
                </c:pt>
                <c:pt idx="579">
                  <c:v>7.4105487579082313E-3</c:v>
                </c:pt>
                <c:pt idx="580">
                  <c:v>7.3901601565709999E-3</c:v>
                </c:pt>
                <c:pt idx="581">
                  <c:v>7.4055872810059806E-3</c:v>
                </c:pt>
                <c:pt idx="582">
                  <c:v>7.3919089989070508E-3</c:v>
                </c:pt>
                <c:pt idx="583">
                  <c:v>7.3997606890819911E-3</c:v>
                </c:pt>
                <c:pt idx="584">
                  <c:v>7.425200397488391E-3</c:v>
                </c:pt>
                <c:pt idx="585">
                  <c:v>7.4160577419910114E-3</c:v>
                </c:pt>
                <c:pt idx="586">
                  <c:v>7.4038670660551411E-3</c:v>
                </c:pt>
                <c:pt idx="587">
                  <c:v>7.3911950716496607E-3</c:v>
                </c:pt>
                <c:pt idx="588">
                  <c:v>7.3867696084886228E-3</c:v>
                </c:pt>
                <c:pt idx="589">
                  <c:v>7.3529275184940597E-3</c:v>
                </c:pt>
                <c:pt idx="590">
                  <c:v>7.435108319425841E-3</c:v>
                </c:pt>
                <c:pt idx="591">
                  <c:v>7.429075405893242E-3</c:v>
                </c:pt>
                <c:pt idx="592">
                  <c:v>7.4254700020133513E-3</c:v>
                </c:pt>
                <c:pt idx="593">
                  <c:v>7.3893011309780418E-3</c:v>
                </c:pt>
                <c:pt idx="594">
                  <c:v>7.4240840908608606E-3</c:v>
                </c:pt>
                <c:pt idx="595">
                  <c:v>7.3502676915481327E-3</c:v>
                </c:pt>
                <c:pt idx="596">
                  <c:v>7.3910163668438307E-3</c:v>
                </c:pt>
                <c:pt idx="597">
                  <c:v>7.3998620596661515E-3</c:v>
                </c:pt>
                <c:pt idx="598">
                  <c:v>7.3845586242215905E-3</c:v>
                </c:pt>
                <c:pt idx="599">
                  <c:v>7.3903457770438108E-3</c:v>
                </c:pt>
                <c:pt idx="600">
                  <c:v>7.4000736771496411E-3</c:v>
                </c:pt>
                <c:pt idx="601">
                  <c:v>7.3967885231550996E-3</c:v>
                </c:pt>
                <c:pt idx="602">
                  <c:v>7.3682850907788311E-3</c:v>
                </c:pt>
                <c:pt idx="603">
                  <c:v>7.4099381504736123E-3</c:v>
                </c:pt>
                <c:pt idx="604">
                  <c:v>7.3780986731583516E-3</c:v>
                </c:pt>
                <c:pt idx="605">
                  <c:v>7.4298836438307907E-3</c:v>
                </c:pt>
                <c:pt idx="606">
                  <c:v>7.3374727304034619E-3</c:v>
                </c:pt>
                <c:pt idx="607">
                  <c:v>7.3997350444340018E-3</c:v>
                </c:pt>
                <c:pt idx="608">
                  <c:v>7.378303016260971E-3</c:v>
                </c:pt>
                <c:pt idx="609">
                  <c:v>7.369951073314231E-3</c:v>
                </c:pt>
                <c:pt idx="610">
                  <c:v>7.3871510267487003E-3</c:v>
                </c:pt>
                <c:pt idx="611">
                  <c:v>7.3768903914765618E-3</c:v>
                </c:pt>
                <c:pt idx="612">
                  <c:v>7.4012509909395724E-3</c:v>
                </c:pt>
                <c:pt idx="613">
                  <c:v>7.3883382215845913E-3</c:v>
                </c:pt>
                <c:pt idx="614">
                  <c:v>7.42916430153599E-3</c:v>
                </c:pt>
                <c:pt idx="615">
                  <c:v>7.4045279599495003E-3</c:v>
                </c:pt>
                <c:pt idx="616">
                  <c:v>7.3623907292966811E-3</c:v>
                </c:pt>
                <c:pt idx="617">
                  <c:v>7.4139761694388909E-3</c:v>
                </c:pt>
                <c:pt idx="618">
                  <c:v>7.4048562283517104E-3</c:v>
                </c:pt>
                <c:pt idx="619">
                  <c:v>7.3823566653806114E-3</c:v>
                </c:pt>
                <c:pt idx="620">
                  <c:v>7.3707345110550597E-3</c:v>
                </c:pt>
                <c:pt idx="621">
                  <c:v>7.3812710218348326E-3</c:v>
                </c:pt>
                <c:pt idx="622">
                  <c:v>7.413839001014692E-3</c:v>
                </c:pt>
                <c:pt idx="623">
                  <c:v>7.3500291406153814E-3</c:v>
                </c:pt>
                <c:pt idx="624">
                  <c:v>7.3754606175094606E-3</c:v>
                </c:pt>
                <c:pt idx="625">
                  <c:v>7.3949404392953198E-3</c:v>
                </c:pt>
                <c:pt idx="626">
                  <c:v>7.3949659115895103E-3</c:v>
                </c:pt>
                <c:pt idx="627">
                  <c:v>7.4207073504707908E-3</c:v>
                </c:pt>
                <c:pt idx="628">
                  <c:v>7.3509856722352388E-3</c:v>
                </c:pt>
                <c:pt idx="629">
                  <c:v>7.4051243232590011E-3</c:v>
                </c:pt>
                <c:pt idx="630">
                  <c:v>7.3663520639906006E-3</c:v>
                </c:pt>
                <c:pt idx="631">
                  <c:v>7.4083641645829824E-3</c:v>
                </c:pt>
                <c:pt idx="632">
                  <c:v>7.4024653222765219E-3</c:v>
                </c:pt>
                <c:pt idx="633">
                  <c:v>7.3731004494157803E-3</c:v>
                </c:pt>
                <c:pt idx="634">
                  <c:v>7.366292057687622E-3</c:v>
                </c:pt>
                <c:pt idx="635">
                  <c:v>7.4120350920209308E-3</c:v>
                </c:pt>
                <c:pt idx="636">
                  <c:v>7.3636791152503524E-3</c:v>
                </c:pt>
                <c:pt idx="637">
                  <c:v>7.3845475636402404E-3</c:v>
                </c:pt>
                <c:pt idx="638">
                  <c:v>7.3545685170123502E-3</c:v>
                </c:pt>
                <c:pt idx="639">
                  <c:v>7.4052145898459501E-3</c:v>
                </c:pt>
                <c:pt idx="640">
                  <c:v>7.3907313951398221E-3</c:v>
                </c:pt>
                <c:pt idx="641">
                  <c:v>7.3609562857631719E-3</c:v>
                </c:pt>
                <c:pt idx="642">
                  <c:v>7.3521355032853588E-3</c:v>
                </c:pt>
                <c:pt idx="643">
                  <c:v>7.3842584973297506E-3</c:v>
                </c:pt>
                <c:pt idx="644">
                  <c:v>7.3969124726640618E-3</c:v>
                </c:pt>
                <c:pt idx="645">
                  <c:v>7.3921853493480695E-3</c:v>
                </c:pt>
                <c:pt idx="646">
                  <c:v>7.4030323168300313E-3</c:v>
                </c:pt>
                <c:pt idx="647">
                  <c:v>7.4173946916864103E-3</c:v>
                </c:pt>
                <c:pt idx="648">
                  <c:v>7.4379400332401325E-3</c:v>
                </c:pt>
                <c:pt idx="649">
                  <c:v>7.4109473808211916E-3</c:v>
                </c:pt>
                <c:pt idx="650">
                  <c:v>7.3787500319586813E-3</c:v>
                </c:pt>
                <c:pt idx="651">
                  <c:v>7.3833820139583414E-3</c:v>
                </c:pt>
                <c:pt idx="652">
                  <c:v>7.4257690390450107E-3</c:v>
                </c:pt>
                <c:pt idx="653">
                  <c:v>7.3890452244688007E-3</c:v>
                </c:pt>
                <c:pt idx="654">
                  <c:v>7.3722060381302013E-3</c:v>
                </c:pt>
                <c:pt idx="655">
                  <c:v>7.4156641585511121E-3</c:v>
                </c:pt>
                <c:pt idx="656">
                  <c:v>7.3589455314890303E-3</c:v>
                </c:pt>
                <c:pt idx="657">
                  <c:v>7.3792066781201912E-3</c:v>
                </c:pt>
                <c:pt idx="658">
                  <c:v>7.3417442800010118E-3</c:v>
                </c:pt>
                <c:pt idx="659">
                  <c:v>7.4024982166968805E-3</c:v>
                </c:pt>
                <c:pt idx="660">
                  <c:v>7.403574413795801E-3</c:v>
                </c:pt>
                <c:pt idx="661">
                  <c:v>7.4302413930431134E-3</c:v>
                </c:pt>
                <c:pt idx="662">
                  <c:v>7.3796531233338335E-3</c:v>
                </c:pt>
                <c:pt idx="663">
                  <c:v>7.4149989082597702E-3</c:v>
                </c:pt>
                <c:pt idx="664">
                  <c:v>7.3818799525928614E-3</c:v>
                </c:pt>
                <c:pt idx="665">
                  <c:v>7.3833866786748312E-3</c:v>
                </c:pt>
                <c:pt idx="666">
                  <c:v>7.4558248901696617E-3</c:v>
                </c:pt>
                <c:pt idx="667">
                  <c:v>7.3913383438153415E-3</c:v>
                </c:pt>
                <c:pt idx="668">
                  <c:v>7.3770205558513317E-3</c:v>
                </c:pt>
                <c:pt idx="669">
                  <c:v>7.3922590378891007E-3</c:v>
                </c:pt>
                <c:pt idx="670">
                  <c:v>7.3521966701586405E-3</c:v>
                </c:pt>
                <c:pt idx="671">
                  <c:v>7.4160512900905019E-3</c:v>
                </c:pt>
                <c:pt idx="672">
                  <c:v>7.3785293822476823E-3</c:v>
                </c:pt>
                <c:pt idx="673">
                  <c:v>7.382723721915241E-3</c:v>
                </c:pt>
                <c:pt idx="674">
                  <c:v>7.3509818044593805E-3</c:v>
                </c:pt>
                <c:pt idx="675">
                  <c:v>7.4040733334803724E-3</c:v>
                </c:pt>
                <c:pt idx="676">
                  <c:v>7.3552168536404998E-3</c:v>
                </c:pt>
                <c:pt idx="677">
                  <c:v>7.420891064176211E-3</c:v>
                </c:pt>
                <c:pt idx="678">
                  <c:v>7.3870254847453213E-3</c:v>
                </c:pt>
                <c:pt idx="679">
                  <c:v>7.3778892454702712E-3</c:v>
                </c:pt>
                <c:pt idx="680">
                  <c:v>7.4019815256476411E-3</c:v>
                </c:pt>
                <c:pt idx="681">
                  <c:v>7.3750511501993509E-3</c:v>
                </c:pt>
                <c:pt idx="682">
                  <c:v>7.405045153978042E-3</c:v>
                </c:pt>
                <c:pt idx="683">
                  <c:v>7.4073713470842713E-3</c:v>
                </c:pt>
                <c:pt idx="684">
                  <c:v>7.3803763411911909E-3</c:v>
                </c:pt>
                <c:pt idx="685">
                  <c:v>7.398059422672262E-3</c:v>
                </c:pt>
                <c:pt idx="686">
                  <c:v>7.3620014790752204E-3</c:v>
                </c:pt>
                <c:pt idx="687">
                  <c:v>7.4011114634178112E-3</c:v>
                </c:pt>
                <c:pt idx="688">
                  <c:v>7.357342979573662E-3</c:v>
                </c:pt>
                <c:pt idx="689">
                  <c:v>7.369483129365661E-3</c:v>
                </c:pt>
                <c:pt idx="690">
                  <c:v>7.3586675996416516E-3</c:v>
                </c:pt>
                <c:pt idx="691">
                  <c:v>7.4313406384705627E-3</c:v>
                </c:pt>
                <c:pt idx="692">
                  <c:v>7.3833231130770016E-3</c:v>
                </c:pt>
                <c:pt idx="693">
                  <c:v>7.4028265778741205E-3</c:v>
                </c:pt>
                <c:pt idx="694">
                  <c:v>7.3476050839703013E-3</c:v>
                </c:pt>
                <c:pt idx="695">
                  <c:v>7.374441681217701E-3</c:v>
                </c:pt>
                <c:pt idx="696">
                  <c:v>7.4181815909050005E-3</c:v>
                </c:pt>
                <c:pt idx="697">
                  <c:v>7.3846989525270905E-3</c:v>
                </c:pt>
                <c:pt idx="698">
                  <c:v>7.3683916673564602E-3</c:v>
                </c:pt>
                <c:pt idx="699">
                  <c:v>7.3584926414477902E-3</c:v>
                </c:pt>
                <c:pt idx="700">
                  <c:v>7.3646562633456298E-3</c:v>
                </c:pt>
                <c:pt idx="701">
                  <c:v>7.3934342152527002E-3</c:v>
                </c:pt>
                <c:pt idx="702">
                  <c:v>7.3851252932304505E-3</c:v>
                </c:pt>
                <c:pt idx="703">
                  <c:v>7.3774319227832711E-3</c:v>
                </c:pt>
                <c:pt idx="704">
                  <c:v>7.3631930730961503E-3</c:v>
                </c:pt>
                <c:pt idx="705">
                  <c:v>7.367456735854541E-3</c:v>
                </c:pt>
                <c:pt idx="706">
                  <c:v>7.3742577984332513E-3</c:v>
                </c:pt>
                <c:pt idx="707">
                  <c:v>7.4226745475319397E-3</c:v>
                </c:pt>
                <c:pt idx="708">
                  <c:v>7.3574999966606715E-3</c:v>
                </c:pt>
                <c:pt idx="709">
                  <c:v>7.3889263361267398E-3</c:v>
                </c:pt>
                <c:pt idx="710">
                  <c:v>7.4282170295413719E-3</c:v>
                </c:pt>
                <c:pt idx="711">
                  <c:v>7.385428387753112E-3</c:v>
                </c:pt>
                <c:pt idx="712">
                  <c:v>7.4146819122975407E-3</c:v>
                </c:pt>
                <c:pt idx="713">
                  <c:v>7.4106872012593018E-3</c:v>
                </c:pt>
                <c:pt idx="714">
                  <c:v>7.3815643504987804E-3</c:v>
                </c:pt>
                <c:pt idx="715">
                  <c:v>7.3632303352301814E-3</c:v>
                </c:pt>
                <c:pt idx="716">
                  <c:v>7.3948858836515204E-3</c:v>
                </c:pt>
                <c:pt idx="717">
                  <c:v>7.3566567701563315E-3</c:v>
                </c:pt>
                <c:pt idx="718">
                  <c:v>7.3863499406419614E-3</c:v>
                </c:pt>
                <c:pt idx="719">
                  <c:v>7.3542835458343218E-3</c:v>
                </c:pt>
                <c:pt idx="720">
                  <c:v>7.3631858274423988E-3</c:v>
                </c:pt>
                <c:pt idx="721">
                  <c:v>7.3886519191487809E-3</c:v>
                </c:pt>
                <c:pt idx="722">
                  <c:v>7.4339084159029028E-3</c:v>
                </c:pt>
                <c:pt idx="723">
                  <c:v>7.3821550095441715E-3</c:v>
                </c:pt>
                <c:pt idx="724">
                  <c:v>7.3710026258484718E-3</c:v>
                </c:pt>
                <c:pt idx="725">
                  <c:v>7.3944726558308809E-3</c:v>
                </c:pt>
                <c:pt idx="726">
                  <c:v>7.4244239571405806E-3</c:v>
                </c:pt>
                <c:pt idx="727">
                  <c:v>7.3787283920309322E-3</c:v>
                </c:pt>
                <c:pt idx="728">
                  <c:v>7.3828954073146911E-3</c:v>
                </c:pt>
                <c:pt idx="729">
                  <c:v>7.4207595741095506E-3</c:v>
                </c:pt>
                <c:pt idx="730">
                  <c:v>7.3931981615629108E-3</c:v>
                </c:pt>
                <c:pt idx="731">
                  <c:v>7.3867463893678821E-3</c:v>
                </c:pt>
                <c:pt idx="732">
                  <c:v>7.380459704623572E-3</c:v>
                </c:pt>
                <c:pt idx="733">
                  <c:v>7.3890740603023905E-3</c:v>
                </c:pt>
                <c:pt idx="734">
                  <c:v>7.4109384205070508E-3</c:v>
                </c:pt>
                <c:pt idx="735">
                  <c:v>7.3692428584874198E-3</c:v>
                </c:pt>
                <c:pt idx="736">
                  <c:v>7.3273651596205205E-3</c:v>
                </c:pt>
                <c:pt idx="737">
                  <c:v>7.4021320563204401E-3</c:v>
                </c:pt>
                <c:pt idx="738">
                  <c:v>7.3907069473866807E-3</c:v>
                </c:pt>
                <c:pt idx="739">
                  <c:v>7.3680068313703596E-3</c:v>
                </c:pt>
                <c:pt idx="740">
                  <c:v>7.4111961548732914E-3</c:v>
                </c:pt>
                <c:pt idx="741">
                  <c:v>7.3596372588283004E-3</c:v>
                </c:pt>
                <c:pt idx="742">
                  <c:v>7.4311065562788605E-3</c:v>
                </c:pt>
                <c:pt idx="743">
                  <c:v>7.3752394228300917E-3</c:v>
                </c:pt>
                <c:pt idx="744">
                  <c:v>7.4322998425080319E-3</c:v>
                </c:pt>
                <c:pt idx="745">
                  <c:v>7.4139486270920112E-3</c:v>
                </c:pt>
                <c:pt idx="746">
                  <c:v>7.3678524611344503E-3</c:v>
                </c:pt>
                <c:pt idx="747">
                  <c:v>7.3353921363717017E-3</c:v>
                </c:pt>
                <c:pt idx="748">
                  <c:v>7.3468768439487906E-3</c:v>
                </c:pt>
                <c:pt idx="749">
                  <c:v>7.3653595571316309E-3</c:v>
                </c:pt>
                <c:pt idx="750">
                  <c:v>7.369704382270581E-3</c:v>
                </c:pt>
                <c:pt idx="751">
                  <c:v>7.359377316512151E-3</c:v>
                </c:pt>
                <c:pt idx="752">
                  <c:v>7.3387697311662215E-3</c:v>
                </c:pt>
                <c:pt idx="753">
                  <c:v>7.4233114028744414E-3</c:v>
                </c:pt>
                <c:pt idx="754">
                  <c:v>7.3384062993843112E-3</c:v>
                </c:pt>
                <c:pt idx="755">
                  <c:v>7.3751647420184805E-3</c:v>
                </c:pt>
                <c:pt idx="756">
                  <c:v>7.3529709142897103E-3</c:v>
                </c:pt>
                <c:pt idx="757">
                  <c:v>7.4271952495945804E-3</c:v>
                </c:pt>
                <c:pt idx="758">
                  <c:v>7.3652363276991003E-3</c:v>
                </c:pt>
                <c:pt idx="759">
                  <c:v>7.4087973021141123E-3</c:v>
                </c:pt>
                <c:pt idx="760">
                  <c:v>7.4035932299239011E-3</c:v>
                </c:pt>
                <c:pt idx="761">
                  <c:v>7.34843500784045E-3</c:v>
                </c:pt>
                <c:pt idx="762">
                  <c:v>7.3416921419297921E-3</c:v>
                </c:pt>
                <c:pt idx="763">
                  <c:v>7.3581877833915005E-3</c:v>
                </c:pt>
                <c:pt idx="764">
                  <c:v>7.3682654549513818E-3</c:v>
                </c:pt>
                <c:pt idx="765">
                  <c:v>7.4041937909991419E-3</c:v>
                </c:pt>
                <c:pt idx="766">
                  <c:v>7.3774976063540904E-3</c:v>
                </c:pt>
                <c:pt idx="767">
                  <c:v>7.3497299504246324E-3</c:v>
                </c:pt>
                <c:pt idx="768">
                  <c:v>7.38223963604045E-3</c:v>
                </c:pt>
                <c:pt idx="769">
                  <c:v>7.3929804090914304E-3</c:v>
                </c:pt>
                <c:pt idx="770">
                  <c:v>7.3400649621176506E-3</c:v>
                </c:pt>
                <c:pt idx="771">
                  <c:v>7.3669856184441608E-3</c:v>
                </c:pt>
                <c:pt idx="772">
                  <c:v>7.3992318105327607E-3</c:v>
                </c:pt>
                <c:pt idx="773">
                  <c:v>7.3892563947828829E-3</c:v>
                </c:pt>
                <c:pt idx="774">
                  <c:v>7.3816202169644319E-3</c:v>
                </c:pt>
                <c:pt idx="775">
                  <c:v>7.3533445310044404E-3</c:v>
                </c:pt>
                <c:pt idx="776">
                  <c:v>7.3486937759382615E-3</c:v>
                </c:pt>
                <c:pt idx="777">
                  <c:v>7.3757909777472609E-3</c:v>
                </c:pt>
                <c:pt idx="778">
                  <c:v>7.3761872927802317E-3</c:v>
                </c:pt>
                <c:pt idx="779">
                  <c:v>7.3968992817594207E-3</c:v>
                </c:pt>
                <c:pt idx="780">
                  <c:v>7.3575859717012193E-3</c:v>
                </c:pt>
                <c:pt idx="781">
                  <c:v>7.3487808905180405E-3</c:v>
                </c:pt>
                <c:pt idx="782">
                  <c:v>7.3705090934575723E-3</c:v>
                </c:pt>
                <c:pt idx="783">
                  <c:v>7.3794915022666226E-3</c:v>
                </c:pt>
                <c:pt idx="784">
                  <c:v>7.3620122017497899E-3</c:v>
                </c:pt>
                <c:pt idx="785">
                  <c:v>7.4094213522522216E-3</c:v>
                </c:pt>
                <c:pt idx="786">
                  <c:v>7.3832338650749608E-3</c:v>
                </c:pt>
                <c:pt idx="787">
                  <c:v>7.369970184901411E-3</c:v>
                </c:pt>
                <c:pt idx="788">
                  <c:v>7.3420137810553815E-3</c:v>
                </c:pt>
                <c:pt idx="789">
                  <c:v>7.3643690745494109E-3</c:v>
                </c:pt>
                <c:pt idx="790">
                  <c:v>7.392663519718662E-3</c:v>
                </c:pt>
                <c:pt idx="791">
                  <c:v>7.3371450256902908E-3</c:v>
                </c:pt>
                <c:pt idx="792">
                  <c:v>7.3671516966143198E-3</c:v>
                </c:pt>
                <c:pt idx="793">
                  <c:v>7.3471349868224492E-3</c:v>
                </c:pt>
                <c:pt idx="794">
                  <c:v>7.3898785006781516E-3</c:v>
                </c:pt>
                <c:pt idx="795">
                  <c:v>7.3972760928074505E-3</c:v>
                </c:pt>
                <c:pt idx="796">
                  <c:v>7.3884703458143818E-3</c:v>
                </c:pt>
                <c:pt idx="797">
                  <c:v>7.3570864168190494E-3</c:v>
                </c:pt>
                <c:pt idx="798">
                  <c:v>7.4057182539606315E-3</c:v>
                </c:pt>
                <c:pt idx="799">
                  <c:v>7.3801887565844611E-3</c:v>
                </c:pt>
                <c:pt idx="800">
                  <c:v>7.3296951764521313E-3</c:v>
                </c:pt>
                <c:pt idx="801">
                  <c:v>7.3190471908817422E-3</c:v>
                </c:pt>
                <c:pt idx="802">
                  <c:v>7.3833595796732807E-3</c:v>
                </c:pt>
                <c:pt idx="803">
                  <c:v>7.3648701214627105E-3</c:v>
                </c:pt>
                <c:pt idx="804">
                  <c:v>7.3918752962645112E-3</c:v>
                </c:pt>
                <c:pt idx="805">
                  <c:v>7.3718207251464414E-3</c:v>
                </c:pt>
                <c:pt idx="806">
                  <c:v>7.396529739459862E-3</c:v>
                </c:pt>
                <c:pt idx="807">
                  <c:v>7.3572674934603826E-3</c:v>
                </c:pt>
                <c:pt idx="808">
                  <c:v>7.37671554811735E-3</c:v>
                </c:pt>
                <c:pt idx="809">
                  <c:v>7.4134644145220328E-3</c:v>
                </c:pt>
                <c:pt idx="810">
                  <c:v>7.3917882256206323E-3</c:v>
                </c:pt>
                <c:pt idx="811">
                  <c:v>7.3339164150698416E-3</c:v>
                </c:pt>
                <c:pt idx="812">
                  <c:v>7.3963955209985508E-3</c:v>
                </c:pt>
                <c:pt idx="813">
                  <c:v>7.4033419485497916E-3</c:v>
                </c:pt>
                <c:pt idx="814">
                  <c:v>7.3580229047727113E-3</c:v>
                </c:pt>
                <c:pt idx="815">
                  <c:v>7.3695447468655802E-3</c:v>
                </c:pt>
                <c:pt idx="816">
                  <c:v>7.3959669745823605E-3</c:v>
                </c:pt>
                <c:pt idx="817">
                  <c:v>7.3595578777521098E-3</c:v>
                </c:pt>
                <c:pt idx="818">
                  <c:v>7.344945246436179E-3</c:v>
                </c:pt>
                <c:pt idx="819">
                  <c:v>7.3917498390384502E-3</c:v>
                </c:pt>
                <c:pt idx="820">
                  <c:v>7.3223044097462603E-3</c:v>
                </c:pt>
                <c:pt idx="821">
                  <c:v>7.400803451936281E-3</c:v>
                </c:pt>
                <c:pt idx="822">
                  <c:v>7.3770986712780205E-3</c:v>
                </c:pt>
                <c:pt idx="823">
                  <c:v>7.3656364090119407E-3</c:v>
                </c:pt>
                <c:pt idx="824">
                  <c:v>7.3810446253692909E-3</c:v>
                </c:pt>
                <c:pt idx="825">
                  <c:v>7.3752354286358212E-3</c:v>
                </c:pt>
                <c:pt idx="826">
                  <c:v>7.3840968926208207E-3</c:v>
                </c:pt>
                <c:pt idx="827">
                  <c:v>7.4022531329796925E-3</c:v>
                </c:pt>
                <c:pt idx="828">
                  <c:v>7.385898836981571E-3</c:v>
                </c:pt>
                <c:pt idx="829">
                  <c:v>7.3677916838432011E-3</c:v>
                </c:pt>
                <c:pt idx="830">
                  <c:v>7.4289259595950704E-3</c:v>
                </c:pt>
                <c:pt idx="831">
                  <c:v>7.3877574720008507E-3</c:v>
                </c:pt>
                <c:pt idx="832">
                  <c:v>7.3552337274589508E-3</c:v>
                </c:pt>
                <c:pt idx="833">
                  <c:v>7.3741901155707111E-3</c:v>
                </c:pt>
                <c:pt idx="834">
                  <c:v>7.3878980352510915E-3</c:v>
                </c:pt>
                <c:pt idx="835">
                  <c:v>7.410141596547971E-3</c:v>
                </c:pt>
                <c:pt idx="836">
                  <c:v>7.3911787401726914E-3</c:v>
                </c:pt>
                <c:pt idx="837">
                  <c:v>7.3974344788868196E-3</c:v>
                </c:pt>
                <c:pt idx="838">
                  <c:v>7.3885703413351803E-3</c:v>
                </c:pt>
                <c:pt idx="839">
                  <c:v>7.363346684575142E-3</c:v>
                </c:pt>
                <c:pt idx="840">
                  <c:v>7.3810977598117314E-3</c:v>
                </c:pt>
                <c:pt idx="841">
                  <c:v>7.3595172165024196E-3</c:v>
                </c:pt>
                <c:pt idx="842">
                  <c:v>7.3400423674847715E-3</c:v>
                </c:pt>
                <c:pt idx="843">
                  <c:v>7.34409409372541E-3</c:v>
                </c:pt>
                <c:pt idx="844">
                  <c:v>7.36342959206541E-3</c:v>
                </c:pt>
                <c:pt idx="845">
                  <c:v>7.3498368928513608E-3</c:v>
                </c:pt>
                <c:pt idx="846">
                  <c:v>7.3890772509013717E-3</c:v>
                </c:pt>
                <c:pt idx="847">
                  <c:v>7.4084040374138311E-3</c:v>
                </c:pt>
                <c:pt idx="848">
                  <c:v>7.3660758499513399E-3</c:v>
                </c:pt>
                <c:pt idx="849">
                  <c:v>7.371543123683693E-3</c:v>
                </c:pt>
                <c:pt idx="850">
                  <c:v>7.3737236976954912E-3</c:v>
                </c:pt>
                <c:pt idx="851">
                  <c:v>7.4090153493878413E-3</c:v>
                </c:pt>
                <c:pt idx="852">
                  <c:v>7.3853333521201915E-3</c:v>
                </c:pt>
                <c:pt idx="853">
                  <c:v>7.3566282749120008E-3</c:v>
                </c:pt>
                <c:pt idx="854">
                  <c:v>7.3416430922164022E-3</c:v>
                </c:pt>
                <c:pt idx="855">
                  <c:v>7.3729991891203521E-3</c:v>
                </c:pt>
                <c:pt idx="856">
                  <c:v>7.3574004339427308E-3</c:v>
                </c:pt>
                <c:pt idx="857">
                  <c:v>7.3898724148006223E-3</c:v>
                </c:pt>
                <c:pt idx="858">
                  <c:v>7.3724948264524493E-3</c:v>
                </c:pt>
                <c:pt idx="859">
                  <c:v>7.3593083126008421E-3</c:v>
                </c:pt>
                <c:pt idx="860">
                  <c:v>7.4175750695826609E-3</c:v>
                </c:pt>
                <c:pt idx="861">
                  <c:v>7.3167416015900719E-3</c:v>
                </c:pt>
                <c:pt idx="862">
                  <c:v>7.390026762236321E-3</c:v>
                </c:pt>
                <c:pt idx="863">
                  <c:v>7.3897215199574609E-3</c:v>
                </c:pt>
                <c:pt idx="864">
                  <c:v>7.3555103154316218E-3</c:v>
                </c:pt>
                <c:pt idx="865">
                  <c:v>7.3567059343750104E-3</c:v>
                </c:pt>
                <c:pt idx="866">
                  <c:v>7.3968559518069492E-3</c:v>
                </c:pt>
                <c:pt idx="867">
                  <c:v>7.3984771382710618E-3</c:v>
                </c:pt>
                <c:pt idx="868">
                  <c:v>7.38865554809895E-3</c:v>
                </c:pt>
                <c:pt idx="869">
                  <c:v>7.3321523332703416E-3</c:v>
                </c:pt>
                <c:pt idx="870">
                  <c:v>7.3253504158654007E-3</c:v>
                </c:pt>
                <c:pt idx="871">
                  <c:v>7.3605891316448416E-3</c:v>
                </c:pt>
                <c:pt idx="872">
                  <c:v>7.3682865866910308E-3</c:v>
                </c:pt>
                <c:pt idx="873">
                  <c:v>7.4320743053325417E-3</c:v>
                </c:pt>
                <c:pt idx="874">
                  <c:v>7.378695062017211E-3</c:v>
                </c:pt>
                <c:pt idx="875">
                  <c:v>7.3803388159162011E-3</c:v>
                </c:pt>
                <c:pt idx="876">
                  <c:v>7.3688803863181801E-3</c:v>
                </c:pt>
                <c:pt idx="877">
                  <c:v>7.340378681862633E-3</c:v>
                </c:pt>
                <c:pt idx="878">
                  <c:v>7.4227613255538616E-3</c:v>
                </c:pt>
                <c:pt idx="879">
                  <c:v>7.3606651164750611E-3</c:v>
                </c:pt>
                <c:pt idx="880">
                  <c:v>7.3969061403462901E-3</c:v>
                </c:pt>
                <c:pt idx="881">
                  <c:v>7.3863120594452004E-3</c:v>
                </c:pt>
                <c:pt idx="882">
                  <c:v>7.3721674077200606E-3</c:v>
                </c:pt>
                <c:pt idx="883">
                  <c:v>7.4061047287478313E-3</c:v>
                </c:pt>
                <c:pt idx="884">
                  <c:v>7.3957890564768708E-3</c:v>
                </c:pt>
                <c:pt idx="885">
                  <c:v>7.4206087541007519E-3</c:v>
                </c:pt>
                <c:pt idx="886">
                  <c:v>7.3555452355134211E-3</c:v>
                </c:pt>
                <c:pt idx="887">
                  <c:v>7.3899430731839914E-3</c:v>
                </c:pt>
                <c:pt idx="888">
                  <c:v>7.4104206873327715E-3</c:v>
                </c:pt>
                <c:pt idx="889">
                  <c:v>7.3939882621010403E-3</c:v>
                </c:pt>
                <c:pt idx="890">
                  <c:v>7.4015818307574706E-3</c:v>
                </c:pt>
                <c:pt idx="891">
                  <c:v>7.3637993173172305E-3</c:v>
                </c:pt>
                <c:pt idx="892">
                  <c:v>7.3513921670911621E-3</c:v>
                </c:pt>
                <c:pt idx="893">
                  <c:v>7.3748007043736722E-3</c:v>
                </c:pt>
                <c:pt idx="894">
                  <c:v>7.3554165174651602E-3</c:v>
                </c:pt>
                <c:pt idx="895">
                  <c:v>7.3418490295606119E-3</c:v>
                </c:pt>
                <c:pt idx="896">
                  <c:v>7.3260760507270197E-3</c:v>
                </c:pt>
                <c:pt idx="897">
                  <c:v>7.3623309833511317E-3</c:v>
                </c:pt>
                <c:pt idx="898">
                  <c:v>7.3638647703973999E-3</c:v>
                </c:pt>
                <c:pt idx="899">
                  <c:v>7.4233087248388122E-3</c:v>
                </c:pt>
                <c:pt idx="900">
                  <c:v>7.3518292136832619E-3</c:v>
                </c:pt>
                <c:pt idx="901">
                  <c:v>7.3716958850918628E-3</c:v>
                </c:pt>
                <c:pt idx="902">
                  <c:v>7.3705331168713618E-3</c:v>
                </c:pt>
                <c:pt idx="903">
                  <c:v>7.3911057127943316E-3</c:v>
                </c:pt>
                <c:pt idx="904">
                  <c:v>7.3576548940217906E-3</c:v>
                </c:pt>
                <c:pt idx="905">
                  <c:v>7.3910059148635217E-3</c:v>
                </c:pt>
                <c:pt idx="906">
                  <c:v>7.3544937278906411E-3</c:v>
                </c:pt>
                <c:pt idx="907">
                  <c:v>7.3788188105987709E-3</c:v>
                </c:pt>
                <c:pt idx="908">
                  <c:v>7.3729741469224898E-3</c:v>
                </c:pt>
                <c:pt idx="909">
                  <c:v>7.3772748254708606E-3</c:v>
                </c:pt>
                <c:pt idx="910">
                  <c:v>7.3935958106031109E-3</c:v>
                </c:pt>
                <c:pt idx="911">
                  <c:v>7.3567035230568218E-3</c:v>
                </c:pt>
                <c:pt idx="912">
                  <c:v>7.3795232618144605E-3</c:v>
                </c:pt>
                <c:pt idx="913">
                  <c:v>7.3819975288389305E-3</c:v>
                </c:pt>
                <c:pt idx="914">
                  <c:v>7.3783419248948431E-3</c:v>
                </c:pt>
                <c:pt idx="915">
                  <c:v>7.3594051151762109E-3</c:v>
                </c:pt>
                <c:pt idx="916">
                  <c:v>7.3601547213808308E-3</c:v>
                </c:pt>
                <c:pt idx="917">
                  <c:v>7.3699226821968607E-3</c:v>
                </c:pt>
                <c:pt idx="918">
                  <c:v>7.3533345704931211E-3</c:v>
                </c:pt>
                <c:pt idx="919">
                  <c:v>7.3727266878707218E-3</c:v>
                </c:pt>
                <c:pt idx="920">
                  <c:v>7.3775560598066999E-3</c:v>
                </c:pt>
                <c:pt idx="921">
                  <c:v>7.3566967284597017E-3</c:v>
                </c:pt>
                <c:pt idx="922">
                  <c:v>7.3828737302843814E-3</c:v>
                </c:pt>
                <c:pt idx="923">
                  <c:v>7.3964531019774012E-3</c:v>
                </c:pt>
                <c:pt idx="924">
                  <c:v>7.372576159500501E-3</c:v>
                </c:pt>
                <c:pt idx="925">
                  <c:v>7.394256425026371E-3</c:v>
                </c:pt>
                <c:pt idx="926">
                  <c:v>7.3848417922205215E-3</c:v>
                </c:pt>
                <c:pt idx="927">
                  <c:v>7.3926615689271311E-3</c:v>
                </c:pt>
                <c:pt idx="928">
                  <c:v>7.3533519739677304E-3</c:v>
                </c:pt>
                <c:pt idx="929">
                  <c:v>7.3319847997148514E-3</c:v>
                </c:pt>
                <c:pt idx="930">
                  <c:v>7.32532737196519E-3</c:v>
                </c:pt>
                <c:pt idx="931">
                  <c:v>7.369180730894191E-3</c:v>
                </c:pt>
                <c:pt idx="932">
                  <c:v>7.4132281348340623E-3</c:v>
                </c:pt>
                <c:pt idx="933">
                  <c:v>7.3735395506503909E-3</c:v>
                </c:pt>
                <c:pt idx="934">
                  <c:v>7.3955782200813306E-3</c:v>
                </c:pt>
                <c:pt idx="935">
                  <c:v>7.3602030021310324E-3</c:v>
                </c:pt>
                <c:pt idx="936">
                  <c:v>7.3933914869504513E-3</c:v>
                </c:pt>
                <c:pt idx="937">
                  <c:v>7.4014090121023229E-3</c:v>
                </c:pt>
                <c:pt idx="938">
                  <c:v>7.3855789596124306E-3</c:v>
                </c:pt>
                <c:pt idx="939">
                  <c:v>7.3745451067504806E-3</c:v>
                </c:pt>
                <c:pt idx="940">
                  <c:v>7.3909658676245896E-3</c:v>
                </c:pt>
                <c:pt idx="941">
                  <c:v>7.3645923618929996E-3</c:v>
                </c:pt>
                <c:pt idx="942">
                  <c:v>7.3881761670649805E-3</c:v>
                </c:pt>
                <c:pt idx="943">
                  <c:v>7.3559461896597908E-3</c:v>
                </c:pt>
                <c:pt idx="944">
                  <c:v>7.3288420820970908E-3</c:v>
                </c:pt>
                <c:pt idx="945">
                  <c:v>7.3916543228530317E-3</c:v>
                </c:pt>
                <c:pt idx="946">
                  <c:v>7.3769860718275997E-3</c:v>
                </c:pt>
                <c:pt idx="947">
                  <c:v>7.4047638169119608E-3</c:v>
                </c:pt>
                <c:pt idx="948">
                  <c:v>7.4091680886175229E-3</c:v>
                </c:pt>
                <c:pt idx="949">
                  <c:v>7.3909969538256612E-3</c:v>
                </c:pt>
                <c:pt idx="950">
                  <c:v>7.39052617705658E-3</c:v>
                </c:pt>
                <c:pt idx="951">
                  <c:v>7.3462389227167317E-3</c:v>
                </c:pt>
                <c:pt idx="952">
                  <c:v>7.3617877595901406E-3</c:v>
                </c:pt>
                <c:pt idx="953">
                  <c:v>7.3381879784378198E-3</c:v>
                </c:pt>
                <c:pt idx="954">
                  <c:v>7.3698022360848409E-3</c:v>
                </c:pt>
                <c:pt idx="955">
                  <c:v>7.4272652053698719E-3</c:v>
                </c:pt>
                <c:pt idx="956">
                  <c:v>7.3425533166441813E-3</c:v>
                </c:pt>
                <c:pt idx="957">
                  <c:v>7.4317478151798826E-3</c:v>
                </c:pt>
                <c:pt idx="958">
                  <c:v>7.3615514954022019E-3</c:v>
                </c:pt>
                <c:pt idx="959">
                  <c:v>7.3549720929923313E-3</c:v>
                </c:pt>
                <c:pt idx="960">
                  <c:v>7.3453530375576512E-3</c:v>
                </c:pt>
                <c:pt idx="961">
                  <c:v>7.3346988964238915E-3</c:v>
                </c:pt>
                <c:pt idx="962">
                  <c:v>7.3717492466836825E-3</c:v>
                </c:pt>
                <c:pt idx="963">
                  <c:v>7.3774832663461897E-3</c:v>
                </c:pt>
                <c:pt idx="964">
                  <c:v>7.3390637864046435E-3</c:v>
                </c:pt>
                <c:pt idx="965">
                  <c:v>7.3836896233172109E-3</c:v>
                </c:pt>
                <c:pt idx="966">
                  <c:v>7.3792077813374423E-3</c:v>
                </c:pt>
                <c:pt idx="967">
                  <c:v>7.3505554956609315E-3</c:v>
                </c:pt>
                <c:pt idx="968">
                  <c:v>7.3703541444420321E-3</c:v>
                </c:pt>
                <c:pt idx="969">
                  <c:v>7.3457722269219209E-3</c:v>
                </c:pt>
                <c:pt idx="970">
                  <c:v>7.3445862938136906E-3</c:v>
                </c:pt>
                <c:pt idx="971">
                  <c:v>7.3663722557454209E-3</c:v>
                </c:pt>
                <c:pt idx="972">
                  <c:v>7.4059801026378413E-3</c:v>
                </c:pt>
                <c:pt idx="973">
                  <c:v>7.3967048914410005E-3</c:v>
                </c:pt>
                <c:pt idx="974">
                  <c:v>7.3586732405695509E-3</c:v>
                </c:pt>
                <c:pt idx="975">
                  <c:v>7.3978931645365311E-3</c:v>
                </c:pt>
                <c:pt idx="976">
                  <c:v>7.3935094000250308E-3</c:v>
                </c:pt>
                <c:pt idx="977">
                  <c:v>7.3547820090654392E-3</c:v>
                </c:pt>
                <c:pt idx="978">
                  <c:v>7.3458141323488706E-3</c:v>
                </c:pt>
                <c:pt idx="979">
                  <c:v>7.35716588169898E-3</c:v>
                </c:pt>
                <c:pt idx="980">
                  <c:v>7.3329121451437811E-3</c:v>
                </c:pt>
                <c:pt idx="981">
                  <c:v>7.3483515551826008E-3</c:v>
                </c:pt>
                <c:pt idx="982">
                  <c:v>7.3524034237345626E-3</c:v>
                </c:pt>
                <c:pt idx="983">
                  <c:v>7.3522542712926801E-3</c:v>
                </c:pt>
                <c:pt idx="984">
                  <c:v>7.3414145891302612E-3</c:v>
                </c:pt>
                <c:pt idx="985">
                  <c:v>7.4032120511535017E-3</c:v>
                </c:pt>
                <c:pt idx="986">
                  <c:v>7.3718437469264221E-3</c:v>
                </c:pt>
                <c:pt idx="987">
                  <c:v>7.3459894130558714E-3</c:v>
                </c:pt>
                <c:pt idx="988">
                  <c:v>7.4003425613849514E-3</c:v>
                </c:pt>
                <c:pt idx="989">
                  <c:v>7.3843378928407609E-3</c:v>
                </c:pt>
                <c:pt idx="990">
                  <c:v>7.3636183533747814E-3</c:v>
                </c:pt>
                <c:pt idx="991">
                  <c:v>7.3716247413469207E-3</c:v>
                </c:pt>
                <c:pt idx="992">
                  <c:v>7.4003196943409422E-3</c:v>
                </c:pt>
                <c:pt idx="993">
                  <c:v>7.3788875950423815E-3</c:v>
                </c:pt>
                <c:pt idx="994">
                  <c:v>7.3808297133313517E-3</c:v>
                </c:pt>
                <c:pt idx="995">
                  <c:v>7.3461456778740808E-3</c:v>
                </c:pt>
                <c:pt idx="996">
                  <c:v>7.3993771665629218E-3</c:v>
                </c:pt>
                <c:pt idx="997">
                  <c:v>7.3789434731126122E-3</c:v>
                </c:pt>
                <c:pt idx="998">
                  <c:v>7.3467313212927619E-3</c:v>
                </c:pt>
                <c:pt idx="999">
                  <c:v>7.3802228760466411E-3</c:v>
                </c:pt>
              </c:numCache>
            </c:numRef>
          </c:val>
        </c:ser>
        <c:marker val="1"/>
        <c:axId val="99605120"/>
        <c:axId val="99611008"/>
      </c:lineChart>
      <c:catAx>
        <c:axId val="99605120"/>
        <c:scaling>
          <c:orientation val="minMax"/>
        </c:scaling>
        <c:axPos val="b"/>
        <c:numFmt formatCode="General" sourceLinked="1"/>
        <c:majorTickMark val="none"/>
        <c:tickLblPos val="nextTo"/>
        <c:crossAx val="99611008"/>
        <c:crosses val="autoZero"/>
        <c:auto val="1"/>
        <c:lblAlgn val="ctr"/>
        <c:lblOffset val="100"/>
      </c:catAx>
      <c:valAx>
        <c:axId val="996110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99605120"/>
        <c:crosses val="autoZero"/>
        <c:crossBetween val="between"/>
      </c:valAx>
    </c:plotArea>
    <c:legend>
      <c:legendPos val="b"/>
    </c:legend>
    <c:plotVisOnly val="1"/>
  </c:chart>
  <c:txPr>
    <a:bodyPr/>
    <a:lstStyle/>
    <a:p>
      <a:pPr>
        <a:defRPr sz="1800"/>
      </a:pPr>
      <a:endParaRPr lang="el-G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Back-propagation learning</a:t>
            </a:r>
            <a:endParaRPr lang="en-US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Φύλλο1!$B$1</c:f>
              <c:strCache>
                <c:ptCount val="1"/>
                <c:pt idx="0">
                  <c:v>back-prop</c:v>
                </c:pt>
              </c:strCache>
            </c:strRef>
          </c:tx>
          <c:marker>
            <c:symbol val="none"/>
          </c:marker>
          <c:cat>
            <c:numRef>
              <c:f>Φύλλο1!$A$2:$A$101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Φύλλο1!$B$2:$B$101</c:f>
              <c:numCache>
                <c:formatCode>General</c:formatCode>
                <c:ptCount val="100"/>
                <c:pt idx="0">
                  <c:v>2.3249002364734901</c:v>
                </c:pt>
                <c:pt idx="1">
                  <c:v>2.2662171882314204</c:v>
                </c:pt>
                <c:pt idx="2">
                  <c:v>2.265607257876471</c:v>
                </c:pt>
                <c:pt idx="3">
                  <c:v>2.2654027657207099</c:v>
                </c:pt>
                <c:pt idx="4">
                  <c:v>2.2653107374586803</c:v>
                </c:pt>
                <c:pt idx="5">
                  <c:v>2.2652633671285698</c:v>
                </c:pt>
                <c:pt idx="6">
                  <c:v>2.2652278568648905</c:v>
                </c:pt>
                <c:pt idx="7">
                  <c:v>2.2651675801615405</c:v>
                </c:pt>
                <c:pt idx="8">
                  <c:v>2.2650276340605999</c:v>
                </c:pt>
                <c:pt idx="9">
                  <c:v>2.2646838226690202</c:v>
                </c:pt>
                <c:pt idx="10">
                  <c:v>2.2638981987844504</c:v>
                </c:pt>
                <c:pt idx="11">
                  <c:v>2.2622181539205495</c:v>
                </c:pt>
                <c:pt idx="12">
                  <c:v>2.2588324254723098</c:v>
                </c:pt>
                <c:pt idx="13">
                  <c:v>2.2524052241525294</c:v>
                </c:pt>
                <c:pt idx="14">
                  <c:v>2.2418853816742894</c:v>
                </c:pt>
                <c:pt idx="15">
                  <c:v>2.2269125890543902</c:v>
                </c:pt>
                <c:pt idx="16">
                  <c:v>2.2079000185686306</c:v>
                </c:pt>
                <c:pt idx="17">
                  <c:v>2.1870323404404304</c:v>
                </c:pt>
                <c:pt idx="18">
                  <c:v>2.1670517821645405</c:v>
                </c:pt>
                <c:pt idx="19">
                  <c:v>2.1490935802290401</c:v>
                </c:pt>
                <c:pt idx="20">
                  <c:v>2.1326041739721697</c:v>
                </c:pt>
                <c:pt idx="21">
                  <c:v>2.1162148965529499</c:v>
                </c:pt>
                <c:pt idx="22">
                  <c:v>2.0981099956162295</c:v>
                </c:pt>
                <c:pt idx="23">
                  <c:v>2.0766941170583895</c:v>
                </c:pt>
                <c:pt idx="24">
                  <c:v>2.0522669904664395</c:v>
                </c:pt>
                <c:pt idx="25">
                  <c:v>2.0278691446735997</c:v>
                </c:pt>
                <c:pt idx="26">
                  <c:v>2.0070810072008904</c:v>
                </c:pt>
                <c:pt idx="27">
                  <c:v>1.99119861587356</c:v>
                </c:pt>
                <c:pt idx="28">
                  <c:v>1.9794059537062503</c:v>
                </c:pt>
                <c:pt idx="29">
                  <c:v>1.9703706965549499</c:v>
                </c:pt>
                <c:pt idx="30">
                  <c:v>1.96305264286266</c:v>
                </c:pt>
                <c:pt idx="31">
                  <c:v>1.9567837144935403</c:v>
                </c:pt>
                <c:pt idx="32">
                  <c:v>1.95115769602096</c:v>
                </c:pt>
                <c:pt idx="33">
                  <c:v>1.9459256290904599</c:v>
                </c:pt>
                <c:pt idx="34">
                  <c:v>1.94092547197244</c:v>
                </c:pt>
                <c:pt idx="35">
                  <c:v>1.9360468643617805</c:v>
                </c:pt>
                <c:pt idx="36">
                  <c:v>1.9312112744435901</c:v>
                </c:pt>
                <c:pt idx="37">
                  <c:v>1.9263637391312403</c:v>
                </c:pt>
                <c:pt idx="38">
                  <c:v>1.92146451457807</c:v>
                </c:pt>
                <c:pt idx="39">
                  <c:v>1.9164625618300604</c:v>
                </c:pt>
                <c:pt idx="40">
                  <c:v>1.9112882409093999</c:v>
                </c:pt>
                <c:pt idx="41">
                  <c:v>1.9058964112432799</c:v>
                </c:pt>
                <c:pt idx="42">
                  <c:v>1.9002505468850603</c:v>
                </c:pt>
                <c:pt idx="43">
                  <c:v>1.8943131345613504</c:v>
                </c:pt>
                <c:pt idx="44">
                  <c:v>1.8880613810123699</c:v>
                </c:pt>
                <c:pt idx="45">
                  <c:v>1.88149204835662</c:v>
                </c:pt>
                <c:pt idx="46">
                  <c:v>1.87462243125238</c:v>
                </c:pt>
                <c:pt idx="47">
                  <c:v>1.86749047428035</c:v>
                </c:pt>
                <c:pt idx="48">
                  <c:v>1.86015368644517</c:v>
                </c:pt>
                <c:pt idx="49">
                  <c:v>1.85268655217811</c:v>
                </c:pt>
                <c:pt idx="50">
                  <c:v>1.8451750253167103</c:v>
                </c:pt>
                <c:pt idx="51">
                  <c:v>1.8377069303207401</c:v>
                </c:pt>
                <c:pt idx="52">
                  <c:v>1.8303598957859699</c:v>
                </c:pt>
                <c:pt idx="53">
                  <c:v>1.8231908120159697</c:v>
                </c:pt>
                <c:pt idx="54">
                  <c:v>1.8162302555420997</c:v>
                </c:pt>
                <c:pt idx="55">
                  <c:v>1.8094829338365002</c:v>
                </c:pt>
                <c:pt idx="56">
                  <c:v>1.8029331279038101</c:v>
                </c:pt>
                <c:pt idx="57">
                  <c:v>1.7965528935394599</c:v>
                </c:pt>
                <c:pt idx="58">
                  <c:v>1.7903102048286401</c:v>
                </c:pt>
                <c:pt idx="59">
                  <c:v>1.7841749228450701</c:v>
                </c:pt>
                <c:pt idx="60">
                  <c:v>1.7781221012686901</c:v>
                </c:pt>
                <c:pt idx="61">
                  <c:v>1.7721332314282501</c:v>
                </c:pt>
                <c:pt idx="62">
                  <c:v>1.7661961519640099</c:v>
                </c:pt>
                <c:pt idx="63">
                  <c:v>1.7603041203413501</c:v>
                </c:pt>
                <c:pt idx="64">
                  <c:v>1.7544544636618302</c:v>
                </c:pt>
                <c:pt idx="65">
                  <c:v>1.7486472926522298</c:v>
                </c:pt>
                <c:pt idx="66">
                  <c:v>1.7428847315044498</c:v>
                </c:pt>
                <c:pt idx="67">
                  <c:v>1.73717082848306</c:v>
                </c:pt>
                <c:pt idx="68">
                  <c:v>1.73151182848079</c:v>
                </c:pt>
                <c:pt idx="69">
                  <c:v>1.7259160875924195</c:v>
                </c:pt>
                <c:pt idx="70">
                  <c:v>1.7203930474198996</c:v>
                </c:pt>
                <c:pt idx="71">
                  <c:v>1.71495147741176</c:v>
                </c:pt>
                <c:pt idx="72">
                  <c:v>1.7095978468805799</c:v>
                </c:pt>
                <c:pt idx="73">
                  <c:v>1.7043354909569199</c:v>
                </c:pt>
                <c:pt idx="74">
                  <c:v>1.6991646212320599</c:v>
                </c:pt>
                <c:pt idx="75">
                  <c:v>1.6940828782390402</c:v>
                </c:pt>
                <c:pt idx="76">
                  <c:v>1.6890860745146001</c:v>
                </c:pt>
                <c:pt idx="77">
                  <c:v>1.6841688308908103</c:v>
                </c:pt>
                <c:pt idx="78">
                  <c:v>1.6793248853442297</c:v>
                </c:pt>
                <c:pt idx="79">
                  <c:v>1.6745469805242201</c:v>
                </c:pt>
                <c:pt idx="80">
                  <c:v>1.6698264332833099</c:v>
                </c:pt>
                <c:pt idx="81">
                  <c:v>1.6651526854022101</c:v>
                </c:pt>
                <c:pt idx="82">
                  <c:v>1.6605132841362502</c:v>
                </c:pt>
                <c:pt idx="83">
                  <c:v>1.6558947454171096</c:v>
                </c:pt>
                <c:pt idx="84">
                  <c:v>1.6512842885800498</c:v>
                </c:pt>
                <c:pt idx="85">
                  <c:v>1.64667174894396</c:v>
                </c:pt>
                <c:pt idx="86">
                  <c:v>1.6420510334839602</c:v>
                </c:pt>
                <c:pt idx="87">
                  <c:v>1.6374211685864699</c:v>
                </c:pt>
                <c:pt idx="88">
                  <c:v>1.63278632090417</c:v>
                </c:pt>
                <c:pt idx="89">
                  <c:v>1.6281520818911603</c:v>
                </c:pt>
                <c:pt idx="90">
                  <c:v>1.6235178702980402</c:v>
                </c:pt>
                <c:pt idx="91">
                  <c:v>1.61887366139741</c:v>
                </c:pt>
                <c:pt idx="92">
                  <c:v>1.6142069309906701</c:v>
                </c:pt>
                <c:pt idx="93">
                  <c:v>1.6095106250323099</c:v>
                </c:pt>
                <c:pt idx="94">
                  <c:v>1.6047831223239601</c:v>
                </c:pt>
                <c:pt idx="95">
                  <c:v>1.6000236039144098</c:v>
                </c:pt>
                <c:pt idx="96">
                  <c:v>1.59522787377648</c:v>
                </c:pt>
                <c:pt idx="97">
                  <c:v>1.5903878094233304</c:v>
                </c:pt>
                <c:pt idx="98">
                  <c:v>1.5854938869595898</c:v>
                </c:pt>
                <c:pt idx="99">
                  <c:v>1.5805372724984299</c:v>
                </c:pt>
              </c:numCache>
            </c:numRef>
          </c:val>
        </c:ser>
        <c:marker val="1"/>
        <c:axId val="99971840"/>
        <c:axId val="99973376"/>
      </c:lineChart>
      <c:catAx>
        <c:axId val="99971840"/>
        <c:scaling>
          <c:orientation val="minMax"/>
        </c:scaling>
        <c:axPos val="b"/>
        <c:numFmt formatCode="General" sourceLinked="1"/>
        <c:majorTickMark val="none"/>
        <c:tickLblPos val="nextTo"/>
        <c:crossAx val="99973376"/>
        <c:crosses val="autoZero"/>
        <c:auto val="1"/>
        <c:lblAlgn val="ctr"/>
        <c:lblOffset val="100"/>
      </c:catAx>
      <c:valAx>
        <c:axId val="9997337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99971840"/>
        <c:crosses val="autoZero"/>
        <c:crossBetween val="between"/>
      </c:valAx>
    </c:plotArea>
    <c:legend>
      <c:legendPos val="b"/>
    </c:legend>
    <c:plotVisOnly val="1"/>
  </c:chart>
  <c:txPr>
    <a:bodyPr/>
    <a:lstStyle/>
    <a:p>
      <a:pPr>
        <a:defRPr sz="1800"/>
      </a:pPr>
      <a:endParaRPr lang="el-G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1" name="20 - Ορθογώνιο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- Ορθογώνιο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- Ορθογώνιο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- Ορθογώνιο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6 - Ευθεία γραμμή σύνδεσης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- Ισοσκελές τρίγωνο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6 - Ορθογώνιο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Ορθογώνιο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9" name="8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3" name="12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5 - Ισοσκελές τρίγωνο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5" name="4 - Ευθεία γραμμή σύνδεσης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- Ισοσκελές τρίγωνο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- Ισοσκελές τρίγωνο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- Ισοσκελές τρίγωνο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E62698-EED4-4292-BB9D-51EC01319AEC}" type="datetimeFigureOut">
              <a:rPr lang="el-GR" smtClean="0"/>
              <a:pPr/>
              <a:t>4/7/2013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87FAAC-C3EF-4640-8955-4C5E84921D04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8" name="27 - Ευθεία γραμμή σύνδεσης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- Ευθεία γραμμή σύνδεσης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- Ισοσκελές τρίγωνο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hinton/ad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Ανάπτυξη </a:t>
            </a:r>
            <a:r>
              <a:rPr lang="el-GR" smtClean="0"/>
              <a:t>Αλγορίθμων </a:t>
            </a:r>
            <a:r>
              <a:rPr lang="el-GR" smtClean="0"/>
              <a:t>Βαθιάς </a:t>
            </a:r>
            <a:r>
              <a:rPr lang="el-GR" dirty="0" smtClean="0"/>
              <a:t>Μάθησης για </a:t>
            </a:r>
            <a:r>
              <a:rPr lang="en-US" dirty="0" smtClean="0"/>
              <a:t>Multi-label </a:t>
            </a:r>
            <a:r>
              <a:rPr lang="el-GR" dirty="0" smtClean="0"/>
              <a:t>Δεδομένα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 smtClean="0"/>
              <a:t>Τμήμα Πληροφορικής</a:t>
            </a:r>
          </a:p>
          <a:p>
            <a:r>
              <a:rPr lang="el-GR" dirty="0" smtClean="0"/>
              <a:t>Γκανιάς Ευριπίδης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jaRBM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l-GR" dirty="0" smtClean="0"/>
              <a:t>βιβλιοθήκη για </a:t>
            </a:r>
            <a:r>
              <a:rPr lang="en-US" dirty="0" smtClean="0"/>
              <a:t>RBMs</a:t>
            </a:r>
            <a:endParaRPr lang="el-GR" dirty="0" smtClean="0"/>
          </a:p>
          <a:p>
            <a:r>
              <a:rPr lang="el-GR" dirty="0" smtClean="0"/>
              <a:t>Περιέχει</a:t>
            </a:r>
          </a:p>
          <a:p>
            <a:pPr lvl="1"/>
            <a:r>
              <a:rPr lang="el-GR" dirty="0" smtClean="0"/>
              <a:t>Χρήσιμες δομές</a:t>
            </a:r>
          </a:p>
          <a:p>
            <a:pPr lvl="2"/>
            <a:r>
              <a:rPr lang="el-GR" dirty="0" smtClean="0"/>
              <a:t>Η δομή </a:t>
            </a:r>
            <a:r>
              <a:rPr lang="en-US" dirty="0" err="1" smtClean="0"/>
              <a:t>RBMImpl</a:t>
            </a:r>
            <a:endParaRPr lang="en-US" dirty="0" smtClean="0"/>
          </a:p>
          <a:p>
            <a:pPr lvl="2"/>
            <a:r>
              <a:rPr lang="el-GR" dirty="0" smtClean="0"/>
              <a:t>Η δομή </a:t>
            </a:r>
            <a:r>
              <a:rPr lang="en-US" dirty="0" err="1" smtClean="0"/>
              <a:t>RBMNet</a:t>
            </a:r>
            <a:endParaRPr lang="el-GR" dirty="0" smtClean="0"/>
          </a:p>
          <a:p>
            <a:pPr lvl="1"/>
            <a:r>
              <a:rPr lang="el-GR" dirty="0" smtClean="0"/>
              <a:t>Αλγορίθμους εκπαίδευσης </a:t>
            </a:r>
            <a:r>
              <a:rPr lang="en-US" dirty="0" smtClean="0"/>
              <a:t>RBM </a:t>
            </a:r>
            <a:r>
              <a:rPr lang="el-GR" dirty="0" smtClean="0"/>
              <a:t>και </a:t>
            </a:r>
            <a:r>
              <a:rPr lang="en-US" dirty="0" err="1" smtClean="0"/>
              <a:t>RBMNet</a:t>
            </a:r>
            <a:endParaRPr lang="en-US" dirty="0" smtClean="0"/>
          </a:p>
          <a:p>
            <a:pPr lvl="2"/>
            <a:r>
              <a:rPr lang="en-US" dirty="0" err="1" smtClean="0"/>
              <a:t>GreedyLearner</a:t>
            </a:r>
            <a:endParaRPr lang="en-US" dirty="0" smtClean="0"/>
          </a:p>
          <a:p>
            <a:pPr lvl="2"/>
            <a:r>
              <a:rPr lang="en-US" dirty="0" err="1" smtClean="0"/>
              <a:t>BackPropagationLearner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Δίκτυα Πεποίθησης Μεγάλου Βάθους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l-G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Εργαλεία που Χρησιμοποιήθηκαν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l-G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Ανάλυση Αποτελεσμάτων</a:t>
            </a:r>
            <a:endParaRPr lang="el-G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Πειράματα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sz="quarter" idx="1"/>
          </p:nvPr>
        </p:nvGraphicFramePr>
        <p:xfrm>
          <a:off x="354665" y="1600200"/>
          <a:ext cx="8503615" cy="4972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30"/>
                <a:gridCol w="1876100"/>
                <a:gridCol w="1071570"/>
                <a:gridCol w="1785950"/>
                <a:gridCol w="1231265"/>
                <a:gridCol w="1371600"/>
              </a:tblGrid>
              <a:tr h="983487"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Όνομα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Πλήθος χαρακτηριστικών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Πλήθος ετικετών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Πλήθος</a:t>
                      </a:r>
                      <a:r>
                        <a:rPr lang="el-GR" sz="1600" baseline="0" dirty="0" smtClean="0"/>
                        <a:t> παραδειγμάτων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cardinality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Τύπος</a:t>
                      </a:r>
                      <a:endParaRPr lang="el-GR" sz="1600" dirty="0"/>
                    </a:p>
                  </a:txBody>
                  <a:tcPr anchor="ctr"/>
                </a:tc>
              </a:tr>
              <a:tr h="5697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emotions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1.869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Music</a:t>
                      </a:r>
                      <a:endParaRPr lang="el-GR" dirty="0"/>
                    </a:p>
                  </a:txBody>
                  <a:tcPr anchor="ctr"/>
                </a:tc>
              </a:tr>
              <a:tr h="5697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scene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294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2407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1.074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</a:t>
                      </a:r>
                      <a:endParaRPr lang="el-GR" dirty="0"/>
                    </a:p>
                  </a:txBody>
                  <a:tcPr anchor="ctr"/>
                </a:tc>
              </a:tr>
              <a:tr h="5697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mediamill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43907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4.376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Video</a:t>
                      </a:r>
                      <a:endParaRPr lang="el-GR" dirty="0"/>
                    </a:p>
                  </a:txBody>
                  <a:tcPr anchor="ctr"/>
                </a:tc>
              </a:tr>
              <a:tr h="5697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enron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1702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3.378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l-GR" dirty="0"/>
                    </a:p>
                  </a:txBody>
                  <a:tcPr anchor="ctr"/>
                </a:tc>
              </a:tr>
              <a:tr h="5697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medical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1449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978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1.245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l-GR" dirty="0"/>
                    </a:p>
                  </a:txBody>
                  <a:tcPr anchor="ctr"/>
                </a:tc>
              </a:tr>
              <a:tr h="5697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genbase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662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1.252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Biology</a:t>
                      </a:r>
                      <a:endParaRPr lang="el-GR" dirty="0"/>
                    </a:p>
                  </a:txBody>
                  <a:tcPr anchor="ctr"/>
                </a:tc>
              </a:tr>
              <a:tr h="5697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yeast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2417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4.237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Biology</a:t>
                      </a:r>
                      <a:endParaRPr lang="el-G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593 </a:t>
            </a:r>
            <a:r>
              <a:rPr lang="el-GR" dirty="0"/>
              <a:t>τραγούδια τύπου κλασικής μουσικής, </a:t>
            </a:r>
            <a:r>
              <a:rPr lang="en-US" dirty="0"/>
              <a:t>reggae</a:t>
            </a:r>
            <a:r>
              <a:rPr lang="el-GR" dirty="0"/>
              <a:t>, </a:t>
            </a:r>
            <a:r>
              <a:rPr lang="en-US" dirty="0"/>
              <a:t>rock</a:t>
            </a:r>
            <a:r>
              <a:rPr lang="el-GR" dirty="0"/>
              <a:t>, </a:t>
            </a:r>
            <a:r>
              <a:rPr lang="en-US" dirty="0"/>
              <a:t>pop</a:t>
            </a:r>
            <a:r>
              <a:rPr lang="el-GR" dirty="0"/>
              <a:t>, </a:t>
            </a:r>
            <a:r>
              <a:rPr lang="en-US" dirty="0"/>
              <a:t>hip</a:t>
            </a:r>
            <a:r>
              <a:rPr lang="el-GR" dirty="0"/>
              <a:t>-</a:t>
            </a:r>
            <a:r>
              <a:rPr lang="en-US" dirty="0"/>
              <a:t>hop</a:t>
            </a:r>
            <a:r>
              <a:rPr lang="el-GR" dirty="0"/>
              <a:t>, </a:t>
            </a:r>
            <a:r>
              <a:rPr lang="en-US" dirty="0"/>
              <a:t>techno </a:t>
            </a:r>
            <a:r>
              <a:rPr lang="el-GR" dirty="0"/>
              <a:t>και </a:t>
            </a:r>
            <a:r>
              <a:rPr lang="en-US" dirty="0" smtClean="0"/>
              <a:t>jazz</a:t>
            </a:r>
            <a:endParaRPr lang="el-GR" dirty="0" smtClean="0"/>
          </a:p>
          <a:p>
            <a:r>
              <a:rPr lang="el-GR" dirty="0" smtClean="0"/>
              <a:t>72 χαρακτηριστικά το κάθε τραγούδι</a:t>
            </a:r>
          </a:p>
          <a:p>
            <a:pPr lvl="1"/>
            <a:r>
              <a:rPr lang="el-GR" dirty="0" smtClean="0"/>
              <a:t>αλλαγή </a:t>
            </a:r>
            <a:r>
              <a:rPr lang="el-GR" dirty="0"/>
              <a:t>της </a:t>
            </a:r>
            <a:r>
              <a:rPr lang="el-GR" dirty="0" smtClean="0"/>
              <a:t>περιόδου</a:t>
            </a:r>
          </a:p>
          <a:p>
            <a:pPr lvl="1"/>
            <a:r>
              <a:rPr lang="el-GR" dirty="0" smtClean="0"/>
              <a:t> τέμπο</a:t>
            </a:r>
          </a:p>
          <a:p>
            <a:r>
              <a:rPr lang="el-GR" dirty="0" smtClean="0"/>
              <a:t>6 ετικέτες αντιπροσωπεύουν </a:t>
            </a:r>
            <a:r>
              <a:rPr lang="el-GR" dirty="0"/>
              <a:t>ένα συγκεκριμένο συναίσθημα.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Νευρώνες ανά επίπεδο:</a:t>
            </a:r>
          </a:p>
          <a:p>
            <a:pPr lvl="1"/>
            <a:r>
              <a:rPr lang="el-GR" dirty="0" smtClean="0"/>
              <a:t>72, 36, 15, 6</a:t>
            </a:r>
            <a:endParaRPr lang="en-US" dirty="0" smtClean="0"/>
          </a:p>
          <a:p>
            <a:pPr lvl="1"/>
            <a:endParaRPr lang="el-GR" dirty="0" smtClean="0"/>
          </a:p>
          <a:p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0.01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0.15</a:t>
            </a:r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l-GR" dirty="0"/>
          </a:p>
        </p:txBody>
      </p:sp>
      <p:graphicFrame>
        <p:nvGraphicFramePr>
          <p:cNvPr id="5" name="4 - Θέση περιεχομένου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l-GR" dirty="0"/>
          </a:p>
        </p:txBody>
      </p:sp>
      <p:graphicFrame>
        <p:nvGraphicFramePr>
          <p:cNvPr id="6" name="5 - Θέση περιεχομένου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emotions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sz="quarter" idx="1"/>
          </p:nvPr>
        </p:nvGraphicFramePr>
        <p:xfrm>
          <a:off x="257459" y="1600200"/>
          <a:ext cx="8600821" cy="413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1643074"/>
                <a:gridCol w="1214446"/>
                <a:gridCol w="1714512"/>
                <a:gridCol w="1428760"/>
                <a:gridCol w="1485625"/>
              </a:tblGrid>
              <a:tr h="1114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Neural Network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Hamming-Loss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 Measure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Example-Based Accuracy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Ranking-Loss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Χρόνος</a:t>
                      </a:r>
                      <a:r>
                        <a:rPr lang="el-GR" sz="1600" baseline="0" dirty="0" smtClean="0"/>
                        <a:t> Εκπαίδευσης</a:t>
                      </a:r>
                      <a:endParaRPr lang="el-GR" sz="1600" dirty="0"/>
                    </a:p>
                  </a:txBody>
                  <a:tcPr anchor="ctr"/>
                </a:tc>
              </a:tr>
              <a:tr h="100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0.2129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0.6589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0.5718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0.1714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4:41.0</a:t>
                      </a:r>
                      <a:endParaRPr lang="el-GR" dirty="0"/>
                    </a:p>
                  </a:txBody>
                  <a:tcPr anchor="ctr"/>
                </a:tc>
              </a:tr>
              <a:tr h="100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BP-MLL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0.3375</a:t>
                      </a:r>
                      <a:endParaRPr lang="el-G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0.6338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0.4983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0.2040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0:02.4</a:t>
                      </a:r>
                      <a:endParaRPr lang="el-GR" dirty="0"/>
                    </a:p>
                  </a:txBody>
                  <a:tcPr anchor="ctr"/>
                </a:tc>
              </a:tr>
              <a:tr h="100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MMP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</a:t>
                      </a:r>
                      <a:endParaRPr lang="el-G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0.3376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0:00.1</a:t>
                      </a:r>
                      <a:endParaRPr lang="el-GR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2407 </a:t>
            </a:r>
            <a:r>
              <a:rPr lang="el-GR" dirty="0" smtClean="0"/>
              <a:t>εικόνες με τις περιγραφές τους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294 χαρακτηριστικά αντιπροσωπεύουν </a:t>
            </a:r>
            <a:r>
              <a:rPr lang="el-GR" dirty="0"/>
              <a:t>μια </a:t>
            </a:r>
            <a:r>
              <a:rPr lang="el-GR" dirty="0" smtClean="0"/>
              <a:t>εικόνα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6 </a:t>
            </a:r>
            <a:r>
              <a:rPr lang="el-GR" dirty="0"/>
              <a:t>ετικέτες περιγράφουν το αντικείμενο της εικόνας (π.χ. ένα τοπίο αποτελούμενο από μια παραλία και ένα ηλιοβασίλεμα</a:t>
            </a:r>
            <a:r>
              <a:rPr lang="el-GR" dirty="0" smtClean="0"/>
              <a:t>)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Νευρώνες ανά επίπεδο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n-US" dirty="0" smtClean="0"/>
              <a:t>294, 147, 59, 6</a:t>
            </a:r>
          </a:p>
          <a:p>
            <a:pPr lvl="1"/>
            <a:endParaRPr lang="el-GR" dirty="0" smtClean="0"/>
          </a:p>
          <a:p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0.001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0.1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Δίκτυα Πεποίθησης Μεγάλου Βάθους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Εργαλεία που Χρησιμοποιήθηκαν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l-G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l-G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Ανάλυση Αποτελεσμάτων</a:t>
            </a:r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l-GR" dirty="0"/>
          </a:p>
        </p:txBody>
      </p:sp>
      <p:graphicFrame>
        <p:nvGraphicFramePr>
          <p:cNvPr id="5" name="3 - Θέση περιεχομένου"/>
          <p:cNvGraphicFramePr>
            <a:graphicFrameLocks/>
          </p:cNvGraphicFramePr>
          <p:nvPr/>
        </p:nvGraphicFramePr>
        <p:xfrm>
          <a:off x="257459" y="1600200"/>
          <a:ext cx="8600821" cy="413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1643074"/>
                <a:gridCol w="1214446"/>
                <a:gridCol w="1714512"/>
                <a:gridCol w="1428760"/>
                <a:gridCol w="1485625"/>
              </a:tblGrid>
              <a:tr h="11144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Neural Network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Hamming-Loss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 Measure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Example-Based Accuracy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Ranking-Loss</a:t>
                      </a:r>
                      <a:endParaRPr lang="el-G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Χρόνος</a:t>
                      </a:r>
                      <a:r>
                        <a:rPr lang="el-GR" sz="1600" baseline="0" dirty="0" smtClean="0"/>
                        <a:t> Εκπαίδευσης</a:t>
                      </a:r>
                      <a:endParaRPr lang="el-GR" sz="1600" dirty="0"/>
                    </a:p>
                  </a:txBody>
                  <a:tcPr anchor="ctr"/>
                </a:tc>
              </a:tr>
              <a:tr h="100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0.3064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0.2136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0.1973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0.4861</a:t>
                      </a:r>
                      <a:endParaRPr lang="el-G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89:22.3</a:t>
                      </a:r>
                      <a:endParaRPr lang="el-GR" dirty="0"/>
                    </a:p>
                  </a:txBody>
                  <a:tcPr anchor="ctr"/>
                </a:tc>
              </a:tr>
              <a:tr h="100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BP-MLL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0.4599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0.1379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0.0868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0.5000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00:28.0</a:t>
                      </a:r>
                      <a:endParaRPr lang="el-GR" dirty="0"/>
                    </a:p>
                  </a:txBody>
                  <a:tcPr anchor="ctr"/>
                </a:tc>
              </a:tr>
              <a:tr h="100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MMP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0.2122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00:00.4</a:t>
                      </a:r>
                      <a:endParaRPr lang="el-GR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yeast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2417 </a:t>
            </a:r>
            <a:r>
              <a:rPr lang="el-GR" dirty="0" smtClean="0"/>
              <a:t>γονίδια με τις περιγραφές τους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103 χαρακτηριστικά γονιδίου</a:t>
            </a:r>
            <a:endParaRPr lang="en-US" dirty="0" smtClean="0"/>
          </a:p>
          <a:p>
            <a:endParaRPr lang="el-GR" dirty="0" smtClean="0"/>
          </a:p>
          <a:p>
            <a:r>
              <a:rPr lang="el-GR" dirty="0" smtClean="0"/>
              <a:t>14 </a:t>
            </a:r>
            <a:r>
              <a:rPr lang="el-GR" dirty="0"/>
              <a:t>πιθανές ετικέτες </a:t>
            </a:r>
            <a:r>
              <a:rPr lang="el-GR" dirty="0" smtClean="0"/>
              <a:t>(περιγραφές)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yeast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Νευρώνες ανά επίπεδο</a:t>
            </a:r>
            <a:r>
              <a:rPr lang="en-US" dirty="0" smtClean="0"/>
              <a:t>:</a:t>
            </a:r>
            <a:endParaRPr lang="el-GR" dirty="0" smtClean="0"/>
          </a:p>
          <a:p>
            <a:pPr lvl="1"/>
            <a:r>
              <a:rPr lang="en-US" dirty="0" smtClean="0"/>
              <a:t>103, 52, 21, 14</a:t>
            </a:r>
          </a:p>
          <a:p>
            <a:pPr lvl="1"/>
            <a:endParaRPr lang="el-GR" dirty="0" smtClean="0"/>
          </a:p>
          <a:p>
            <a:r>
              <a:rPr lang="en-US" dirty="0" smtClean="0"/>
              <a:t>Learning rate</a:t>
            </a:r>
          </a:p>
          <a:p>
            <a:pPr lvl="1"/>
            <a:r>
              <a:rPr lang="en-US" dirty="0" smtClean="0"/>
              <a:t>0.005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Momentum</a:t>
            </a:r>
          </a:p>
          <a:p>
            <a:pPr lvl="1"/>
            <a:r>
              <a:rPr lang="en-US" dirty="0" smtClean="0"/>
              <a:t>0.01</a:t>
            </a:r>
            <a:endParaRPr lang="el-G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yeast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yeast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yeast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/>
          </p:cNvGraphicFramePr>
          <p:nvPr/>
        </p:nvGraphicFramePr>
        <p:xfrm>
          <a:off x="257459" y="1600200"/>
          <a:ext cx="8600821" cy="413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1643074"/>
                <a:gridCol w="1214446"/>
                <a:gridCol w="1714512"/>
                <a:gridCol w="1428760"/>
                <a:gridCol w="1485625"/>
              </a:tblGrid>
              <a:tr h="111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 Network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Hamming-Loss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Measure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Example-Based Accuracy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Ranking-Loss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Χρόνος</a:t>
                      </a:r>
                      <a:r>
                        <a:rPr lang="el-GR" baseline="0" dirty="0" smtClean="0"/>
                        <a:t> Εκπαίδευσης</a:t>
                      </a:r>
                      <a:endParaRPr lang="el-GR" dirty="0"/>
                    </a:p>
                  </a:txBody>
                  <a:tcPr anchor="ctr"/>
                </a:tc>
              </a:tr>
              <a:tr h="100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DBN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0.2304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0.6426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0.5307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0.1856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25:56.2</a:t>
                      </a:r>
                      <a:endParaRPr lang="el-GR" dirty="0"/>
                    </a:p>
                  </a:txBody>
                  <a:tcPr anchor="ctr"/>
                </a:tc>
              </a:tr>
              <a:tr h="100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BP-MLL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0.4386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0.5407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0.3901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0.3447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00:21.3</a:t>
                      </a:r>
                      <a:endParaRPr lang="el-GR" dirty="0"/>
                    </a:p>
                  </a:txBody>
                  <a:tcPr anchor="ctr"/>
                </a:tc>
              </a:tr>
              <a:tr h="1006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MMP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l-G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0.4810</a:t>
                      </a:r>
                      <a:endParaRPr lang="el-GR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00:00.8</a:t>
                      </a:r>
                      <a:endParaRPr lang="el-GR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143000"/>
          </a:xfrm>
        </p:spPr>
        <p:txBody>
          <a:bodyPr/>
          <a:lstStyle/>
          <a:p>
            <a:pPr algn="ctr"/>
            <a:r>
              <a:rPr lang="el-GR" dirty="0" smtClean="0"/>
              <a:t>Ερωτήσεις;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Δίκτυα Πεποίθησης Μεγάλου Βάθους</a:t>
            </a:r>
            <a:endParaRPr lang="el-GR" dirty="0"/>
          </a:p>
        </p:txBody>
      </p:sp>
      <p:pic>
        <p:nvPicPr>
          <p:cNvPr id="4" name="3 - Θέση περιεχομένου" descr="Deep Belief Networ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14612" y="1600200"/>
            <a:ext cx="361227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Δίκτυα Πεποίθησης Μεγάλου Βάθους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Αποτελείται από</a:t>
            </a:r>
            <a:endParaRPr lang="en-US" dirty="0" smtClean="0"/>
          </a:p>
          <a:p>
            <a:pPr lvl="1"/>
            <a:r>
              <a:rPr lang="en-US" dirty="0" smtClean="0"/>
              <a:t>RBMs</a:t>
            </a:r>
            <a:endParaRPr lang="el-G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l-GR" dirty="0" smtClean="0"/>
              <a:t>Στοχαστικούς νευρώνες</a:t>
            </a:r>
            <a:endParaRPr lang="el-GR" dirty="0"/>
          </a:p>
        </p:txBody>
      </p:sp>
      <p:pic>
        <p:nvPicPr>
          <p:cNvPr id="1026" name="Picture 2" descr="D:\Documents\Dropbox\University\Aristotle University of Thessaloniki\Πτυχιακή\images\Restrected Boltzmann Machi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893" y="1500174"/>
            <a:ext cx="5204769" cy="2143140"/>
          </a:xfrm>
          <a:prstGeom prst="rect">
            <a:avLst/>
          </a:prstGeom>
          <a:noFill/>
        </p:spPr>
      </p:pic>
      <p:pic>
        <p:nvPicPr>
          <p:cNvPr id="1027" name="Picture 3" descr="D:\Documents\Dropbox\University\Aristotle University of Thessaloniki\Πτυχιακή\images\non-linear neur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5" y="4123074"/>
            <a:ext cx="4286279" cy="2163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Εκπαίδευση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Η πρώτη φάση της εκπαίδευσης γίνεται από κάτω προς τα πάνω</a:t>
            </a:r>
          </a:p>
          <a:p>
            <a:pPr lvl="1"/>
            <a:r>
              <a:rPr lang="el-GR" dirty="0" smtClean="0"/>
              <a:t>Όλα τα </a:t>
            </a:r>
            <a:r>
              <a:rPr lang="en-US" dirty="0" smtClean="0"/>
              <a:t>RBM </a:t>
            </a:r>
            <a:r>
              <a:rPr lang="el-GR" dirty="0" smtClean="0"/>
              <a:t>εκπαιδεύονται με την τεχνική </a:t>
            </a:r>
            <a:r>
              <a:rPr lang="en-US" i="1" dirty="0" smtClean="0"/>
              <a:t>contrastive divergence</a:t>
            </a:r>
            <a:endParaRPr lang="el-GR" i="1" dirty="0" smtClean="0"/>
          </a:p>
          <a:p>
            <a:pPr lvl="1"/>
            <a:r>
              <a:rPr lang="el-GR" dirty="0" smtClean="0"/>
              <a:t>Το πρώτο </a:t>
            </a:r>
            <a:r>
              <a:rPr lang="en-US" dirty="0" smtClean="0"/>
              <a:t>RBM </a:t>
            </a:r>
            <a:r>
              <a:rPr lang="el-GR" dirty="0" smtClean="0"/>
              <a:t>μαθαίνει τα δεδομένα εισόδου</a:t>
            </a:r>
            <a:endParaRPr lang="en-US" dirty="0" smtClean="0"/>
          </a:p>
          <a:p>
            <a:pPr lvl="1"/>
            <a:r>
              <a:rPr lang="el-GR" dirty="0" smtClean="0"/>
              <a:t>Κάθε επόμενο</a:t>
            </a:r>
            <a:r>
              <a:rPr lang="en-US" dirty="0" smtClean="0"/>
              <a:t> </a:t>
            </a:r>
            <a:r>
              <a:rPr lang="el-GR" dirty="0" smtClean="0"/>
              <a:t>μαθαίνει τα «χαρακτηριστικά των χαρακτηριστικών»</a:t>
            </a:r>
          </a:p>
          <a:p>
            <a:pPr lvl="1"/>
            <a:r>
              <a:rPr lang="el-GR" dirty="0" smtClean="0"/>
              <a:t>Το υψηλότερο </a:t>
            </a:r>
            <a:r>
              <a:rPr lang="en-US" dirty="0" smtClean="0"/>
              <a:t>RBM </a:t>
            </a:r>
            <a:r>
              <a:rPr lang="el-GR" dirty="0" smtClean="0"/>
              <a:t>έχει το ρόλο μιας συσχετιστικής μνήμης</a:t>
            </a:r>
          </a:p>
          <a:p>
            <a:r>
              <a:rPr lang="el-GR" dirty="0" smtClean="0"/>
              <a:t>Η δεύτερη φάση της εκπαίδευσης γίνεται από πάνω προς τα κάτω με τον αλγόριθμο </a:t>
            </a:r>
            <a:r>
              <a:rPr lang="en-US" dirty="0" smtClean="0"/>
              <a:t>back-propagation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Πρόβλεψη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Ταξινόμηση</a:t>
            </a:r>
          </a:p>
          <a:p>
            <a:pPr lvl="1"/>
            <a:r>
              <a:rPr lang="el-GR" dirty="0" smtClean="0"/>
              <a:t>Εφαρμόζουμε τα δεδομένα στο κατώτερο επίπεδο</a:t>
            </a:r>
          </a:p>
          <a:p>
            <a:pPr lvl="1"/>
            <a:r>
              <a:rPr lang="el-GR" dirty="0" smtClean="0"/>
              <a:t>Κάνουμε απλό </a:t>
            </a:r>
            <a:r>
              <a:rPr lang="en-US" dirty="0" smtClean="0"/>
              <a:t>feed forward</a:t>
            </a:r>
            <a:endParaRPr lang="el-GR" dirty="0" smtClean="0"/>
          </a:p>
          <a:p>
            <a:pPr lvl="1"/>
            <a:r>
              <a:rPr lang="el-GR" dirty="0" smtClean="0"/>
              <a:t>Παίρνουμε τις σχετικές ετικέτες από το υψηλότερο επίπεδο</a:t>
            </a:r>
          </a:p>
          <a:p>
            <a:r>
              <a:rPr lang="el-GR" dirty="0" smtClean="0"/>
              <a:t>Παραγωγή δεδομένων</a:t>
            </a:r>
          </a:p>
          <a:p>
            <a:pPr lvl="1"/>
            <a:r>
              <a:rPr lang="el-GR" dirty="0" smtClean="0"/>
              <a:t>Εφαρμόζουμε μία ή περισσότερες ετικέτες στο υψηλότερο επίπεδο</a:t>
            </a:r>
          </a:p>
          <a:p>
            <a:pPr lvl="1"/>
            <a:r>
              <a:rPr lang="el-GR" dirty="0" smtClean="0"/>
              <a:t>Η συσχετιστική μνήμη έρχεται σε κατάσταση ισορροπίας</a:t>
            </a:r>
          </a:p>
          <a:p>
            <a:pPr lvl="1"/>
            <a:r>
              <a:rPr lang="el-GR" dirty="0" smtClean="0"/>
              <a:t>Κάνουμε </a:t>
            </a:r>
            <a:r>
              <a:rPr lang="en-US" dirty="0" smtClean="0"/>
              <a:t>feed backward </a:t>
            </a:r>
            <a:r>
              <a:rPr lang="el-GR" dirty="0" smtClean="0"/>
              <a:t>στο χαμηλότερο επίπεδο</a:t>
            </a:r>
          </a:p>
          <a:p>
            <a:pPr lvl="1"/>
            <a:r>
              <a:rPr lang="el-GR" dirty="0" smtClean="0"/>
              <a:t>Κάθε φορά παίρνουμε διαφορετικά δεδομένα</a:t>
            </a:r>
            <a:endParaRPr lang="en-US" dirty="0" smtClean="0"/>
          </a:p>
          <a:p>
            <a:r>
              <a:rPr lang="el-GR" u="sng" dirty="0" smtClean="0">
                <a:hlinkClick r:id="rId2"/>
              </a:rPr>
              <a:t>http://www.cs.toronto.edu/~hinton/adi/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Περιεχόμενα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Δίκτυα Πεποίθησης Μεγάλου Βάθους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l-GR" dirty="0" smtClean="0"/>
              <a:t>Εργαλεία που Χρησιμοποιήθηκαν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l-G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Ανάλυση Αποτελεσμάτων</a:t>
            </a:r>
            <a:endParaRPr lang="el-G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Εργαλεία που Χρησιμοποιήθηκαν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Mulan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jaRBM</a:t>
            </a:r>
            <a:endParaRPr lang="en-US" dirty="0" smtClean="0"/>
          </a:p>
        </p:txBody>
      </p:sp>
      <p:pic>
        <p:nvPicPr>
          <p:cNvPr id="2050" name="Picture 2" descr="D: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714488"/>
            <a:ext cx="3259689" cy="1571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Mulan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</a:t>
            </a:r>
            <a:r>
              <a:rPr lang="el-GR" dirty="0" smtClean="0"/>
              <a:t> βιβλιοθήκη</a:t>
            </a:r>
            <a:r>
              <a:rPr lang="en-US" dirty="0" smtClean="0"/>
              <a:t> </a:t>
            </a:r>
            <a:r>
              <a:rPr lang="el-GR" dirty="0" smtClean="0"/>
              <a:t>για </a:t>
            </a:r>
            <a:r>
              <a:rPr lang="en-US" dirty="0" smtClean="0"/>
              <a:t>multi-label </a:t>
            </a:r>
            <a:r>
              <a:rPr lang="el-GR" dirty="0" smtClean="0"/>
              <a:t>δεδομένα</a:t>
            </a:r>
            <a:endParaRPr lang="el-GR" dirty="0"/>
          </a:p>
          <a:p>
            <a:r>
              <a:rPr lang="el-GR" dirty="0" smtClean="0"/>
              <a:t>Περιέχει</a:t>
            </a:r>
            <a:endParaRPr lang="en-US" dirty="0" smtClean="0"/>
          </a:p>
          <a:p>
            <a:pPr lvl="1"/>
            <a:r>
              <a:rPr lang="en-US" dirty="0" smtClean="0"/>
              <a:t>ARFF Loader</a:t>
            </a:r>
          </a:p>
          <a:p>
            <a:pPr lvl="2"/>
            <a:r>
              <a:rPr lang="en-US" dirty="0" err="1" smtClean="0"/>
              <a:t>MultiLabelInstances</a:t>
            </a:r>
            <a:endParaRPr lang="el-GR" dirty="0" smtClean="0"/>
          </a:p>
          <a:p>
            <a:pPr lvl="1"/>
            <a:r>
              <a:rPr lang="el-GR" dirty="0" smtClean="0"/>
              <a:t>Αλγορίθμους μηχανικής μάθησης</a:t>
            </a:r>
          </a:p>
          <a:p>
            <a:pPr lvl="2"/>
            <a:r>
              <a:rPr lang="en-US" dirty="0" smtClean="0"/>
              <a:t>BP-MLL </a:t>
            </a:r>
            <a:r>
              <a:rPr lang="en-US" dirty="0"/>
              <a:t>(Zhang </a:t>
            </a:r>
            <a:r>
              <a:rPr lang="en-US" dirty="0" smtClean="0"/>
              <a:t>and Zhou</a:t>
            </a:r>
            <a:r>
              <a:rPr lang="en-US" dirty="0"/>
              <a:t>, 2006) </a:t>
            </a:r>
            <a:endParaRPr lang="en-US" dirty="0" smtClean="0"/>
          </a:p>
          <a:p>
            <a:pPr lvl="2"/>
            <a:r>
              <a:rPr lang="en-US" dirty="0" smtClean="0"/>
              <a:t>MMP (Crammer and</a:t>
            </a:r>
            <a:r>
              <a:rPr lang="el-GR" dirty="0" smtClean="0"/>
              <a:t> </a:t>
            </a:r>
            <a:r>
              <a:rPr lang="en-US" dirty="0"/>
              <a:t>Singer, 2003) </a:t>
            </a:r>
            <a:endParaRPr lang="el-GR" dirty="0" smtClean="0"/>
          </a:p>
          <a:p>
            <a:pPr lvl="1"/>
            <a:r>
              <a:rPr lang="el-GR" dirty="0" smtClean="0"/>
              <a:t>Μεθόδους αξιολόγησης</a:t>
            </a:r>
            <a:endParaRPr lang="en-US" dirty="0" smtClean="0"/>
          </a:p>
          <a:p>
            <a:pPr lvl="2"/>
            <a:r>
              <a:rPr lang="en-US" dirty="0" smtClean="0"/>
              <a:t>Hamming-Loss</a:t>
            </a:r>
          </a:p>
          <a:p>
            <a:pPr lvl="2"/>
            <a:r>
              <a:rPr lang="en-US" dirty="0" smtClean="0"/>
              <a:t>Example-Based Accuracy</a:t>
            </a:r>
          </a:p>
          <a:p>
            <a:pPr lvl="2"/>
            <a:r>
              <a:rPr lang="en-US" dirty="0" smtClean="0"/>
              <a:t>F Measure</a:t>
            </a:r>
          </a:p>
          <a:p>
            <a:pPr lvl="2"/>
            <a:r>
              <a:rPr lang="en-US" dirty="0" smtClean="0"/>
              <a:t>Ranking-Loss</a:t>
            </a:r>
          </a:p>
          <a:p>
            <a:pPr lvl="2"/>
            <a:r>
              <a:rPr lang="en-US" dirty="0" smtClean="0"/>
              <a:t>Micro-average AUC</a:t>
            </a:r>
          </a:p>
          <a:p>
            <a:pPr lvl="2"/>
            <a:r>
              <a:rPr lang="en-US" dirty="0" smtClean="0"/>
              <a:t>Macro-average AUC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Ρίζες">
  <a:themeElements>
    <a:clrScheme name="Ρίζες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Ρίζες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Ρίζες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1759</TotalTime>
  <Words>531</Words>
  <Application>Microsoft Office PowerPoint</Application>
  <PresentationFormat>Προβολή στην οθόνη (4:3)</PresentationFormat>
  <Paragraphs>263</Paragraphs>
  <Slides>28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28</vt:i4>
      </vt:variant>
    </vt:vector>
  </HeadingPairs>
  <TitlesOfParts>
    <vt:vector size="29" baseType="lpstr">
      <vt:lpstr>Ρίζες</vt:lpstr>
      <vt:lpstr>Ανάπτυξη Αλγορίθμων Βαθιάς Μάθησης για Multi-label Δεδομένα</vt:lpstr>
      <vt:lpstr>Περιεχόμενα</vt:lpstr>
      <vt:lpstr>Δίκτυα Πεποίθησης Μεγάλου Βάθους</vt:lpstr>
      <vt:lpstr>Δίκτυα Πεποίθησης Μεγάλου Βάθους</vt:lpstr>
      <vt:lpstr>Εκπαίδευση</vt:lpstr>
      <vt:lpstr>Πρόβλεψη</vt:lpstr>
      <vt:lpstr>Περιεχόμενα</vt:lpstr>
      <vt:lpstr>Εργαλεία που Χρησιμοποιήθηκαν</vt:lpstr>
      <vt:lpstr>Mulan</vt:lpstr>
      <vt:lpstr>jaRBM</vt:lpstr>
      <vt:lpstr>Περιεχόμενα</vt:lpstr>
      <vt:lpstr>Πειράματα</vt:lpstr>
      <vt:lpstr>emotions</vt:lpstr>
      <vt:lpstr>emotions</vt:lpstr>
      <vt:lpstr>emotions</vt:lpstr>
      <vt:lpstr>emotions</vt:lpstr>
      <vt:lpstr>emotions</vt:lpstr>
      <vt:lpstr>scene</vt:lpstr>
      <vt:lpstr>scene</vt:lpstr>
      <vt:lpstr>scene</vt:lpstr>
      <vt:lpstr>scene</vt:lpstr>
      <vt:lpstr>scene</vt:lpstr>
      <vt:lpstr>yeast</vt:lpstr>
      <vt:lpstr>yeast</vt:lpstr>
      <vt:lpstr>yeast</vt:lpstr>
      <vt:lpstr>yeast</vt:lpstr>
      <vt:lpstr>yeast</vt:lpstr>
      <vt:lpstr>Ερωτήσεις;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Αλγορίθμων Βαθειάς Μάθησης για Multi-label Δεδομένα</dc:title>
  <dc:creator>evripidis</dc:creator>
  <cp:lastModifiedBy>evripidis</cp:lastModifiedBy>
  <cp:revision>50</cp:revision>
  <dcterms:created xsi:type="dcterms:W3CDTF">2013-07-02T13:22:48Z</dcterms:created>
  <dcterms:modified xsi:type="dcterms:W3CDTF">2013-07-04T05:53:40Z</dcterms:modified>
</cp:coreProperties>
</file>