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5b63aa37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7f5b63aa37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e5e47156_8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7ee5e47156_8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f5b63aa3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7f5b63aa3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7f5b63aa37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g7f5b63aa37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f5b63aa37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7f5b63aa3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f5b63aa37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7f5b63aa37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f5b63aa37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7f5b63aa37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5b63aa37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7f5b63aa37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5b63aa37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7f5b63aa37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 type="title">
  <p:cSld name="TITLE">
    <p:bg>
      <p:bgPr>
        <a:solidFill>
          <a:srgbClr val="2121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5416" y="1566494"/>
            <a:ext cx="2666144" cy="86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3020" y="1617207"/>
            <a:ext cx="3796687" cy="76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0"/>
              <a:buFont typeface="Helvetica Neue"/>
              <a:buNone/>
              <a:defRPr b="1" i="0" sz="24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0"/>
              <a:buFont typeface="Helvetica Neue"/>
              <a:buNone/>
              <a:defRPr b="1" i="0" sz="24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0"/>
              <a:buFont typeface="Helvetica Neue"/>
              <a:buNone/>
              <a:defRPr b="1" i="0" sz="24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0"/>
              <a:buFont typeface="Helvetica Neue"/>
              <a:buNone/>
              <a:defRPr b="1" i="0" sz="24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0"/>
              <a:buFont typeface="Helvetica Neue"/>
              <a:buNone/>
              <a:defRPr b="1" i="0" sz="24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0"/>
              <a:buFont typeface="Helvetica Neue"/>
              <a:buNone/>
              <a:defRPr b="1" i="0" sz="24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0"/>
              <a:buFont typeface="Helvetica Neue"/>
              <a:buNone/>
              <a:defRPr b="1" i="0" sz="24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0"/>
              <a:buFont typeface="Helvetica Neue"/>
              <a:buNone/>
              <a:defRPr b="1" i="0" sz="24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0"/>
              <a:buFont typeface="Helvetica Neue"/>
              <a:buNone/>
              <a:defRPr b="1" i="0" sz="24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marR="0" rtl="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Helvetica Neue"/>
              <a:buChar char="•"/>
              <a:defRPr b="0" i="0" sz="2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Helvetica Neue"/>
              <a:buChar char="•"/>
              <a:defRPr b="0" i="0" sz="2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marR="0" rtl="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Helvetica Neue"/>
              <a:buChar char="•"/>
              <a:defRPr b="0" i="0" sz="2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marR="0" rtl="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Helvetica Neue"/>
              <a:buChar char="•"/>
              <a:defRPr b="0" i="0" sz="2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Helvetica Neue"/>
              <a:buChar char="•"/>
              <a:defRPr b="0" i="0" sz="2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Helvetica Neue"/>
              <a:buChar char="•"/>
              <a:defRPr b="0" i="0" sz="2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Helvetica Neue"/>
              <a:buChar char="•"/>
              <a:defRPr b="0" i="0" sz="2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Helvetica Neue"/>
              <a:buChar char="•"/>
              <a:defRPr b="0" i="0" sz="2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xdebug.org/docs/remote" TargetMode="External"/><Relationship Id="rId4" Type="http://schemas.openxmlformats.org/officeDocument/2006/relationships/hyperlink" Target="https://www.jetbrains.com/ru-ru/phpstorm/documentation/debugging/" TargetMode="External"/><Relationship Id="rId9" Type="http://schemas.openxmlformats.org/officeDocument/2006/relationships/hyperlink" Target="https://qna.habr.com/q/403390" TargetMode="External"/><Relationship Id="rId5" Type="http://schemas.openxmlformats.org/officeDocument/2006/relationships/hyperlink" Target="https://www.jetbrains.com/help/phpstorm/remote-debugging-via-ssh-tunnel.html" TargetMode="External"/><Relationship Id="rId6" Type="http://schemas.openxmlformats.org/officeDocument/2006/relationships/hyperlink" Target="https://putty.org.ru/articles/putty-ssh-autologin.html" TargetMode="External"/><Relationship Id="rId7" Type="http://schemas.openxmlformats.org/officeDocument/2006/relationships/hyperlink" Target="https://putty.org.ru/faq/howto-startsess.html" TargetMode="External"/><Relationship Id="rId8" Type="http://schemas.openxmlformats.org/officeDocument/2006/relationships/hyperlink" Target="https://github.com/matiaspub/bxApiDo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rome.google.com/extensions/detail/eadndfjplgieldjbigjakmdgkmoaaaoc" TargetMode="External"/><Relationship Id="rId4" Type="http://schemas.openxmlformats.org/officeDocument/2006/relationships/hyperlink" Target="https://github.com/benmatselby/xdebug-toggler" TargetMode="External"/><Relationship Id="rId5" Type="http://schemas.openxmlformats.org/officeDocument/2006/relationships/hyperlink" Target="https://addons.mozilla.org/en-GB/firefox/addon/xdebug-helper-for-firefox/" TargetMode="External"/><Relationship Id="rId6" Type="http://schemas.openxmlformats.org/officeDocument/2006/relationships/hyperlink" Target="https://www.jetbrains.com/phpstorm/markle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8327100" y="5331150"/>
            <a:ext cx="7729800" cy="3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Helvetica Neue"/>
              <a:buNone/>
            </a:pPr>
            <a:r>
              <a:rPr lang="en-US" sz="9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Отладка PHP</a:t>
            </a:r>
            <a:endParaRPr sz="9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Helvetica Neue"/>
              <a:buNone/>
            </a:pPr>
            <a:r>
              <a:rPr lang="en-US" sz="9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xDebug</a:t>
            </a:r>
            <a:endParaRPr i="0" sz="9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50" y="336300"/>
            <a:ext cx="23158701" cy="130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837350" y="1555950"/>
            <a:ext cx="14709300" cy="11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Подробнее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Документация xDebug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https://xdebug.org/docs/remote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Отладка в phpStorm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https://www.jetbrains.com/ru-ru/phpstorm/documentation/debugging/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Настройка SSH-туннеля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https://www.jetbrains.com/help/phpstorm/remote-debugging-via-ssh-tunnel.html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Настройка Putty: Автоматическое подключение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https://putty.org.ru/articles/putty-ssh-autologin.html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Настройка Putty: </a:t>
            </a: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Создание ярлыка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https://putty.org.ru/faq/howto-startsess.html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bxApiDocs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https://github.com/matiaspub/bxApiDocs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Еще раз про все сразу (см. решение вопроса)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https://qna.habr.com/q/403390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7761300" y="1638050"/>
            <a:ext cx="88614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static IP/single developer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275" y="3579275"/>
            <a:ext cx="12659450" cy="46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7608000" y="8940050"/>
            <a:ext cx="91680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xdebug.remote_enable = 1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xdebug.remote_host = localhost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xdebug.remote_port = 9000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/>
        </p:nvSpPr>
        <p:spPr>
          <a:xfrm>
            <a:off x="6334825" y="1638050"/>
            <a:ext cx="117822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unknown IP/multiple developers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7396350" y="8940050"/>
            <a:ext cx="95913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xdebug.remote_enable = 1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xdebug.remote_connect_back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 = 1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xdebug.remote_port = 9000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275" y="3545013"/>
            <a:ext cx="12659450" cy="4691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7019250" y="1065175"/>
            <a:ext cx="103455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SSH туннель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ssh -R 9001:localhost:9000 username@hostname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663" y="3639400"/>
            <a:ext cx="9458675" cy="93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/>
        </p:nvSpPr>
        <p:spPr>
          <a:xfrm>
            <a:off x="7396338" y="3841788"/>
            <a:ext cx="95913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xdebug.remote_enable = 0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xdebug.remote_autostart = 1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10938738" y="2539838"/>
            <a:ext cx="25065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php.ini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10442538" y="6522463"/>
            <a:ext cx="34989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.htaccess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50" y="8052538"/>
            <a:ext cx="24081276" cy="31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3271650" y="3542075"/>
            <a:ext cx="17840700" cy="7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Chrome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https://chrome.google.com/extensions/detail/eadndfjplgieldjbigjakmdgkmoaaaoc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Safari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https://github.com/benmatselby/xdebug-toggler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Firefox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https://addons.mozilla.org/en-GB/firefox/addon/xdebug-helper-for-firefox/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Bookmarklet (универсально)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https://www.jetbrains.com/phpstorm/marklets/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7306650" y="2219075"/>
            <a:ext cx="97707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Расширение для браузера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413" y="242975"/>
            <a:ext cx="18813176" cy="134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863" y="348975"/>
            <a:ext cx="13662276" cy="13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3" y="2483900"/>
            <a:ext cx="24098474" cy="87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212121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