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7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4D735-B915-4413-BFE3-36BD4A317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F2BEF8-1F81-4B89-961F-AC39FB071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7AEAC-3A00-44C5-8D90-2BA1C196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E910-DC12-4689-9D03-F71A69483C31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B4E7C-22A3-494F-B897-D8E6B01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8C29E-62DE-4716-ACF3-BFF9695B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4456-908C-4190-BA48-06BB76E46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1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5C95D-6CA7-4F66-839A-EE3C1E13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766E36-DA64-4F2F-BB4C-466658838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86FAF-BFE4-4FD5-ABD9-D30FA228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E910-DC12-4689-9D03-F71A69483C31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9F5BA-D6C7-41EC-B466-91B2F651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C1BAF-35E0-4081-A295-F3ADD335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4456-908C-4190-BA48-06BB76E46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4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AD9EAF-77E0-4D68-BD04-EF402F7F7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339721-59B1-4239-85C2-6C965443B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96223-E42F-4F86-A93B-0C7548AA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E910-DC12-4689-9D03-F71A69483C31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0BCB5-0219-4F39-9AFF-1A94DFFF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2D615-A467-48EE-AE03-CECC3FFC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4456-908C-4190-BA48-06BB76E46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43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21B6C-07C1-47CC-A1D2-0F0FBCE7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87507-1644-44F2-A63A-CA84484D3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A02FB-16B6-4606-9147-D4C2E00F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E910-DC12-4689-9D03-F71A69483C31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8103B-6DBB-4203-9427-F59DA516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65614-78AF-4B1C-8AB0-D447ECCF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4456-908C-4190-BA48-06BB76E46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7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438AD-21C8-46C3-8EBA-08589744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6B991B-BCA6-4AEE-BCF6-8E749DB68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28144-D7B6-4304-89D5-B35134C8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E910-DC12-4689-9D03-F71A69483C31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DD55C-CDE4-4A67-8176-488EE2CB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C6E4C-274F-411A-A40A-AD37C2C5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4456-908C-4190-BA48-06BB76E46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32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514BF-25D8-4143-B205-CE8CBD17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BA9F3-F5C6-48DD-8D29-1AC5DC09A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DBA266-530D-46A6-8A57-72E88C9F7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1DFA9-8EA2-416C-845D-82A8FF7D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E910-DC12-4689-9D03-F71A69483C31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37D76-E6D6-400F-803C-DB40C3B0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199A04-4876-43F7-B5A5-AB624F9D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4456-908C-4190-BA48-06BB76E46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02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BD400-7445-44DF-8B4D-1A4869A1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E9CC6-BC82-476B-AC47-1E03B4073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3BD5A9-23E1-4E92-BA90-C7CD26389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083E72-3900-40EA-896E-35DB183D4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5B6079-E83F-4358-8E5F-89D47A382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DECFC4-9AF0-4EFF-ADBC-2948C762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E910-DC12-4689-9D03-F71A69483C31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1654A6-80A9-4B7A-8BE4-90E9AFFA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E93669-EE6C-44DA-B231-7C5604B8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4456-908C-4190-BA48-06BB76E46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70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083AB-CE56-45A3-974A-36B8AEE1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FFC5AF-5B19-4ADC-8476-877F60F1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E910-DC12-4689-9D03-F71A69483C31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AD396A-19CB-4F8E-A486-37920424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22BE04-7794-4E51-A4DC-AF086E7C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4456-908C-4190-BA48-06BB76E46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0E66D7-A4C8-4345-94A1-87116B82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E910-DC12-4689-9D03-F71A69483C31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354F22-D5AF-49B8-8D49-BD31622A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155919-A6D7-4774-BB05-41260035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4456-908C-4190-BA48-06BB76E46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56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4D054-5849-462A-BDE7-0BC6FDF8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0E954-7F7A-4984-BC5C-8CDF90BC6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655E0-2DAF-42DC-AA5E-9CFC9CED2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E1E7B9-447E-498A-A0D3-D6F0EAB4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E910-DC12-4689-9D03-F71A69483C31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C5EDE1-5FD0-4DD9-AE72-426C15F2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DAD784-6D0E-4983-8A38-7D0E0A78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4456-908C-4190-BA48-06BB76E46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6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0C3B0-09AC-48C0-9289-73D0A263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04F566-272D-4B5C-9013-4A970C80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2B96AB-27AB-466E-AFBA-A6C28B203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5CF6C2-EBB7-4D47-9FF9-7EBD8ECB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E910-DC12-4689-9D03-F71A69483C31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1751B2-DE12-4713-8A56-615A6FCE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56D89-A17C-435D-8C04-271D011B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4456-908C-4190-BA48-06BB76E46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78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E53740-3A7C-46C3-806B-D0F61D0F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4750A-CA4A-476F-8D1C-72C5EC5AC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5632C-C604-420F-AECE-79F59E478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1E910-DC12-4689-9D03-F71A69483C31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E89E2-E1EF-4E15-8625-BA81E7758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E86AF-3141-4653-9003-0043B1AE0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4456-908C-4190-BA48-06BB76E46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2E6A8-5A63-4404-A712-0CA859F83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测试内容 </a:t>
            </a:r>
            <a:r>
              <a:rPr lang="en-US" altLang="zh-CN"/>
              <a:t>1</a:t>
            </a:r>
            <a:r>
              <a:rPr lang="zh-CN" altLang="en-US"/>
              <a:t> </a:t>
            </a:r>
            <a:r>
              <a:rPr lang="en-US" altLang="zh-CN" dirty="0"/>
              <a:t>– </a:t>
            </a:r>
            <a:r>
              <a:rPr lang="zh-CN" altLang="en-US" dirty="0"/>
              <a:t>有内容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48CCC2-83BE-4EAD-A847-D0F24C5BF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0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82CC4-D8A9-4224-ADAF-0952F0DD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测试内容 </a:t>
            </a:r>
            <a:r>
              <a:rPr lang="en-US" altLang="zh-CN" dirty="0"/>
              <a:t>2 – </a:t>
            </a:r>
            <a:r>
              <a:rPr lang="zh-CN" altLang="en-US" dirty="0"/>
              <a:t>有内容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7431B-F655-4DB3-B45C-846B97583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4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测试内容 1 – 有内容PPT</vt:lpstr>
      <vt:lpstr>测试内容 2 – 有内容PPT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测试内容</dc:title>
  <dc:creator>Rainy sun</dc:creator>
  <cp:lastModifiedBy>Rainy sun</cp:lastModifiedBy>
  <cp:revision>3</cp:revision>
  <dcterms:created xsi:type="dcterms:W3CDTF">2019-05-12T09:29:42Z</dcterms:created>
  <dcterms:modified xsi:type="dcterms:W3CDTF">2019-05-12T09:37:09Z</dcterms:modified>
</cp:coreProperties>
</file>