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8" r:id="rId14"/>
    <p:sldId id="270" r:id="rId15"/>
    <p:sldId id="277" r:id="rId16"/>
    <p:sldId id="280" r:id="rId17"/>
    <p:sldId id="279" r:id="rId18"/>
    <p:sldId id="266" r:id="rId19"/>
    <p:sldId id="272" r:id="rId20"/>
    <p:sldId id="273" r:id="rId21"/>
    <p:sldId id="271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74E01-BBC0-4A14-8678-6021FB6AFBCB}" v="291" dt="2023-12-14T19:58:51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8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0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Evgrafov" userId="5bf7f282443cf51c" providerId="LiveId" clId="{C4074E01-BBC0-4A14-8678-6021FB6AFBCB}"/>
    <pc:docChg chg="undo custSel addSld delSld modSld">
      <pc:chgData name="Boris Evgrafov" userId="5bf7f282443cf51c" providerId="LiveId" clId="{C4074E01-BBC0-4A14-8678-6021FB6AFBCB}" dt="2023-12-14T20:00:54.120" v="1802" actId="255"/>
      <pc:docMkLst>
        <pc:docMk/>
      </pc:docMkLst>
      <pc:sldChg chg="modSp add del mod">
        <pc:chgData name="Boris Evgrafov" userId="5bf7f282443cf51c" providerId="LiveId" clId="{C4074E01-BBC0-4A14-8678-6021FB6AFBCB}" dt="2023-12-14T19:51:54.976" v="1740" actId="113"/>
        <pc:sldMkLst>
          <pc:docMk/>
          <pc:sldMk cId="209785753" sldId="256"/>
        </pc:sldMkLst>
        <pc:spChg chg="mod">
          <ac:chgData name="Boris Evgrafov" userId="5bf7f282443cf51c" providerId="LiveId" clId="{C4074E01-BBC0-4A14-8678-6021FB6AFBCB}" dt="2023-12-14T19:51:54.976" v="1740" actId="113"/>
          <ac:spMkLst>
            <pc:docMk/>
            <pc:sldMk cId="209785753" sldId="256"/>
            <ac:spMk id="3" creationId="{9627D2D6-FD15-D792-DDBC-8AA92624DAEC}"/>
          </ac:spMkLst>
        </pc:spChg>
      </pc:sldChg>
      <pc:sldChg chg="addSp delSp modSp add del mod">
        <pc:chgData name="Boris Evgrafov" userId="5bf7f282443cf51c" providerId="LiveId" clId="{C4074E01-BBC0-4A14-8678-6021FB6AFBCB}" dt="2023-12-14T19:51:44.034" v="1739"/>
        <pc:sldMkLst>
          <pc:docMk/>
          <pc:sldMk cId="1627647550" sldId="257"/>
        </pc:sldMkLst>
        <pc:spChg chg="del mod">
          <ac:chgData name="Boris Evgrafov" userId="5bf7f282443cf51c" providerId="LiveId" clId="{C4074E01-BBC0-4A14-8678-6021FB6AFBCB}" dt="2023-12-11T14:33:24.321" v="118" actId="21"/>
          <ac:spMkLst>
            <pc:docMk/>
            <pc:sldMk cId="1627647550" sldId="257"/>
            <ac:spMk id="2" creationId="{E0510C8A-DF2A-CA83-3D66-A6CD9CDC06F8}"/>
          </ac:spMkLst>
        </pc:spChg>
        <pc:spChg chg="mod">
          <ac:chgData name="Boris Evgrafov" userId="5bf7f282443cf51c" providerId="LiveId" clId="{C4074E01-BBC0-4A14-8678-6021FB6AFBCB}" dt="2023-12-11T14:33:57.376" v="137" actId="1076"/>
          <ac:spMkLst>
            <pc:docMk/>
            <pc:sldMk cId="1627647550" sldId="257"/>
            <ac:spMk id="3" creationId="{9CCF5925-D502-73F1-EC7A-92F8678676D1}"/>
          </ac:spMkLst>
        </pc:spChg>
        <pc:spChg chg="add del mod">
          <ac:chgData name="Boris Evgrafov" userId="5bf7f282443cf51c" providerId="LiveId" clId="{C4074E01-BBC0-4A14-8678-6021FB6AFBCB}" dt="2023-12-11T14:33:28.630" v="119" actId="21"/>
          <ac:spMkLst>
            <pc:docMk/>
            <pc:sldMk cId="1627647550" sldId="257"/>
            <ac:spMk id="6" creationId="{63D6EFE3-81F2-AAEC-C7E3-E8D6083FFD03}"/>
          </ac:spMkLst>
        </pc:spChg>
        <pc:spChg chg="add del mod">
          <ac:chgData name="Boris Evgrafov" userId="5bf7f282443cf51c" providerId="LiveId" clId="{C4074E01-BBC0-4A14-8678-6021FB6AFBCB}" dt="2023-12-11T14:33:32.443" v="121"/>
          <ac:spMkLst>
            <pc:docMk/>
            <pc:sldMk cId="1627647550" sldId="257"/>
            <ac:spMk id="7" creationId="{C8BE7987-723A-DD7E-31CB-B142395362B2}"/>
          </ac:spMkLst>
        </pc:spChg>
        <pc:spChg chg="add mod">
          <ac:chgData name="Boris Evgrafov" userId="5bf7f282443cf51c" providerId="LiveId" clId="{C4074E01-BBC0-4A14-8678-6021FB6AFBCB}" dt="2023-12-11T14:33:48.093" v="136" actId="20577"/>
          <ac:spMkLst>
            <pc:docMk/>
            <pc:sldMk cId="1627647550" sldId="257"/>
            <ac:spMk id="8" creationId="{B37643C9-61D1-FBC8-6E72-428B491B0E15}"/>
          </ac:spMkLst>
        </pc:spChg>
        <pc:cxnChg chg="add mod">
          <ac:chgData name="Boris Evgrafov" userId="5bf7f282443cf51c" providerId="LiveId" clId="{C4074E01-BBC0-4A14-8678-6021FB6AFBCB}" dt="2023-12-11T14:32:24.649" v="111"/>
          <ac:cxnSpMkLst>
            <pc:docMk/>
            <pc:sldMk cId="1627647550" sldId="257"/>
            <ac:cxnSpMk id="4" creationId="{3F1565A2-906A-291A-16FA-C3640D9A973A}"/>
          </ac:cxnSpMkLst>
        </pc:cxnChg>
      </pc:sldChg>
      <pc:sldChg chg="addSp delSp modSp new add del mod">
        <pc:chgData name="Boris Evgrafov" userId="5bf7f282443cf51c" providerId="LiveId" clId="{C4074E01-BBC0-4A14-8678-6021FB6AFBCB}" dt="2023-12-14T19:56:32.469" v="1775" actId="20577"/>
        <pc:sldMkLst>
          <pc:docMk/>
          <pc:sldMk cId="2099603875" sldId="258"/>
        </pc:sldMkLst>
        <pc:spChg chg="del mod">
          <ac:chgData name="Boris Evgrafov" userId="5bf7f282443cf51c" providerId="LiveId" clId="{C4074E01-BBC0-4A14-8678-6021FB6AFBCB}" dt="2023-12-11T14:33:08.072" v="116" actId="478"/>
          <ac:spMkLst>
            <pc:docMk/>
            <pc:sldMk cId="2099603875" sldId="258"/>
            <ac:spMk id="2" creationId="{66CB72E4-9349-E553-BCB8-A342CCE31759}"/>
          </ac:spMkLst>
        </pc:spChg>
        <pc:spChg chg="add del mod">
          <ac:chgData name="Boris Evgrafov" userId="5bf7f282443cf51c" providerId="LiveId" clId="{C4074E01-BBC0-4A14-8678-6021FB6AFBCB}" dt="2023-12-14T19:56:32.469" v="1775" actId="20577"/>
          <ac:spMkLst>
            <pc:docMk/>
            <pc:sldMk cId="2099603875" sldId="258"/>
            <ac:spMk id="3" creationId="{EFFBE72A-BDFE-6BB9-DCDF-476F18E59492}"/>
          </ac:spMkLst>
        </pc:spChg>
        <pc:spChg chg="add mod">
          <ac:chgData name="Boris Evgrafov" userId="5bf7f282443cf51c" providerId="LiveId" clId="{C4074E01-BBC0-4A14-8678-6021FB6AFBCB}" dt="2023-12-11T14:36:15.501" v="163" actId="20577"/>
          <ac:spMkLst>
            <pc:docMk/>
            <pc:sldMk cId="2099603875" sldId="258"/>
            <ac:spMk id="5" creationId="{14762A1C-2313-FF20-867C-B664FFA99915}"/>
          </ac:spMkLst>
        </pc:spChg>
        <pc:spChg chg="add del mod">
          <ac:chgData name="Boris Evgrafov" userId="5bf7f282443cf51c" providerId="LiveId" clId="{C4074E01-BBC0-4A14-8678-6021FB6AFBCB}" dt="2023-12-11T14:33:12.133" v="117" actId="478"/>
          <ac:spMkLst>
            <pc:docMk/>
            <pc:sldMk cId="2099603875" sldId="258"/>
            <ac:spMk id="7" creationId="{FA4877CD-EF61-827F-170F-F89CDB3134D6}"/>
          </ac:spMkLst>
        </pc:spChg>
        <pc:spChg chg="add del mod">
          <ac:chgData name="Boris Evgrafov" userId="5bf7f282443cf51c" providerId="LiveId" clId="{C4074E01-BBC0-4A14-8678-6021FB6AFBCB}" dt="2023-12-11T15:00:47.120" v="262"/>
          <ac:spMkLst>
            <pc:docMk/>
            <pc:sldMk cId="2099603875" sldId="258"/>
            <ac:spMk id="8" creationId="{7591D440-E195-148A-255D-6DB362BC26FB}"/>
          </ac:spMkLst>
        </pc:spChg>
        <pc:spChg chg="add del mod">
          <ac:chgData name="Boris Evgrafov" userId="5bf7f282443cf51c" providerId="LiveId" clId="{C4074E01-BBC0-4A14-8678-6021FB6AFBCB}" dt="2023-12-11T15:00:56.127" v="264"/>
          <ac:spMkLst>
            <pc:docMk/>
            <pc:sldMk cId="2099603875" sldId="258"/>
            <ac:spMk id="9" creationId="{1E443FBF-95ED-FFCC-1583-B3130B142264}"/>
          </ac:spMkLst>
        </pc:spChg>
        <pc:cxnChg chg="add mod">
          <ac:chgData name="Boris Evgrafov" userId="5bf7f282443cf51c" providerId="LiveId" clId="{C4074E01-BBC0-4A14-8678-6021FB6AFBCB}" dt="2023-12-11T14:32:20.249" v="110"/>
          <ac:cxnSpMkLst>
            <pc:docMk/>
            <pc:sldMk cId="2099603875" sldId="258"/>
            <ac:cxnSpMk id="4" creationId="{D4CA2EE2-C779-C0E9-8520-B13E9483D839}"/>
          </ac:cxnSpMkLst>
        </pc:cxnChg>
      </pc:sldChg>
      <pc:sldChg chg="modSp add del mod">
        <pc:chgData name="Boris Evgrafov" userId="5bf7f282443cf51c" providerId="LiveId" clId="{C4074E01-BBC0-4A14-8678-6021FB6AFBCB}" dt="2023-12-14T19:59:30" v="1792" actId="20577"/>
        <pc:sldMkLst>
          <pc:docMk/>
          <pc:sldMk cId="1773461232" sldId="259"/>
        </pc:sldMkLst>
        <pc:spChg chg="mod">
          <ac:chgData name="Boris Evgrafov" userId="5bf7f282443cf51c" providerId="LiveId" clId="{C4074E01-BBC0-4A14-8678-6021FB6AFBCB}" dt="2023-12-14T19:59:30" v="1792" actId="20577"/>
          <ac:spMkLst>
            <pc:docMk/>
            <pc:sldMk cId="1773461232" sldId="259"/>
            <ac:spMk id="4" creationId="{00000000-0000-0000-0000-000000000000}"/>
          </ac:spMkLst>
        </pc:spChg>
      </pc:sldChg>
      <pc:sldChg chg="modSp add del mod">
        <pc:chgData name="Boris Evgrafov" userId="5bf7f282443cf51c" providerId="LiveId" clId="{C4074E01-BBC0-4A14-8678-6021FB6AFBCB}" dt="2023-12-14T19:51:44.034" v="1739"/>
        <pc:sldMkLst>
          <pc:docMk/>
          <pc:sldMk cId="3678429115" sldId="260"/>
        </pc:sldMkLst>
        <pc:spChg chg="mod">
          <ac:chgData name="Boris Evgrafov" userId="5bf7f282443cf51c" providerId="LiveId" clId="{C4074E01-BBC0-4A14-8678-6021FB6AFBCB}" dt="2023-12-11T14:40:44.383" v="199" actId="948"/>
          <ac:spMkLst>
            <pc:docMk/>
            <pc:sldMk cId="3678429115" sldId="260"/>
            <ac:spMk id="4" creationId="{00000000-0000-0000-0000-000000000000}"/>
          </ac:spMkLst>
        </pc:spChg>
      </pc:sldChg>
      <pc:sldChg chg="modSp add del mod">
        <pc:chgData name="Boris Evgrafov" userId="5bf7f282443cf51c" providerId="LiveId" clId="{C4074E01-BBC0-4A14-8678-6021FB6AFBCB}" dt="2023-12-14T19:51:44.034" v="1739"/>
        <pc:sldMkLst>
          <pc:docMk/>
          <pc:sldMk cId="2899885407" sldId="261"/>
        </pc:sldMkLst>
        <pc:spChg chg="mod">
          <ac:chgData name="Boris Evgrafov" userId="5bf7f282443cf51c" providerId="LiveId" clId="{C4074E01-BBC0-4A14-8678-6021FB6AFBCB}" dt="2023-12-11T14:41:37.425" v="207" actId="1076"/>
          <ac:spMkLst>
            <pc:docMk/>
            <pc:sldMk cId="2899885407" sldId="261"/>
            <ac:spMk id="4" creationId="{00000000-0000-0000-0000-000000000000}"/>
          </ac:spMkLst>
        </pc:spChg>
      </pc:sldChg>
      <pc:sldChg chg="add del">
        <pc:chgData name="Boris Evgrafov" userId="5bf7f282443cf51c" providerId="LiveId" clId="{C4074E01-BBC0-4A14-8678-6021FB6AFBCB}" dt="2023-12-14T19:51:44.034" v="1739"/>
        <pc:sldMkLst>
          <pc:docMk/>
          <pc:sldMk cId="2086124942" sldId="262"/>
        </pc:sldMkLst>
      </pc:sldChg>
      <pc:sldChg chg="modSp add del mod">
        <pc:chgData name="Boris Evgrafov" userId="5bf7f282443cf51c" providerId="LiveId" clId="{C4074E01-BBC0-4A14-8678-6021FB6AFBCB}" dt="2023-12-14T19:51:44.034" v="1739"/>
        <pc:sldMkLst>
          <pc:docMk/>
          <pc:sldMk cId="1985635766" sldId="263"/>
        </pc:sldMkLst>
        <pc:graphicFrameChg chg="mod modGraphic">
          <ac:chgData name="Boris Evgrafov" userId="5bf7f282443cf51c" providerId="LiveId" clId="{C4074E01-BBC0-4A14-8678-6021FB6AFBCB}" dt="2023-12-11T14:42:47.345" v="215" actId="1076"/>
          <ac:graphicFrameMkLst>
            <pc:docMk/>
            <pc:sldMk cId="1985635766" sldId="263"/>
            <ac:graphicFrameMk id="3" creationId="{00000000-0000-0000-0000-000000000000}"/>
          </ac:graphicFrameMkLst>
        </pc:graphicFrameChg>
      </pc:sldChg>
      <pc:sldChg chg="addSp delSp modSp new add del mod">
        <pc:chgData name="Boris Evgrafov" userId="5bf7f282443cf51c" providerId="LiveId" clId="{C4074E01-BBC0-4A14-8678-6021FB6AFBCB}" dt="2023-12-14T19:51:44.034" v="1739"/>
        <pc:sldMkLst>
          <pc:docMk/>
          <pc:sldMk cId="2640874679" sldId="264"/>
        </pc:sldMkLst>
        <pc:spChg chg="del">
          <ac:chgData name="Boris Evgrafov" userId="5bf7f282443cf51c" providerId="LiveId" clId="{C4074E01-BBC0-4A14-8678-6021FB6AFBCB}" dt="2023-12-11T14:44:24.563" v="218" actId="478"/>
          <ac:spMkLst>
            <pc:docMk/>
            <pc:sldMk cId="2640874679" sldId="264"/>
            <ac:spMk id="2" creationId="{124FC76A-7188-2010-EDE9-5369DD84EE57}"/>
          </ac:spMkLst>
        </pc:spChg>
        <pc:spChg chg="mod">
          <ac:chgData name="Boris Evgrafov" userId="5bf7f282443cf51c" providerId="LiveId" clId="{C4074E01-BBC0-4A14-8678-6021FB6AFBCB}" dt="2023-12-11T15:53:28.734" v="1320" actId="113"/>
          <ac:spMkLst>
            <pc:docMk/>
            <pc:sldMk cId="2640874679" sldId="264"/>
            <ac:spMk id="3" creationId="{10FC244F-F2B8-438D-1151-4F8BE55762C4}"/>
          </ac:spMkLst>
        </pc:spChg>
        <pc:spChg chg="add mod">
          <ac:chgData name="Boris Evgrafov" userId="5bf7f282443cf51c" providerId="LiveId" clId="{C4074E01-BBC0-4A14-8678-6021FB6AFBCB}" dt="2023-12-11T14:44:36.410" v="236" actId="20577"/>
          <ac:spMkLst>
            <pc:docMk/>
            <pc:sldMk cId="2640874679" sldId="264"/>
            <ac:spMk id="5" creationId="{14D76B42-E52A-5117-00C4-5D337C9B21FE}"/>
          </ac:spMkLst>
        </pc:spChg>
        <pc:cxnChg chg="add mod">
          <ac:chgData name="Boris Evgrafov" userId="5bf7f282443cf51c" providerId="LiveId" clId="{C4074E01-BBC0-4A14-8678-6021FB6AFBCB}" dt="2023-12-11T14:44:21.270" v="217"/>
          <ac:cxnSpMkLst>
            <pc:docMk/>
            <pc:sldMk cId="2640874679" sldId="264"/>
            <ac:cxnSpMk id="4" creationId="{D4DF081E-03F9-7BE7-74D3-3EBA9625C19E}"/>
          </ac:cxnSpMkLst>
        </pc:cxnChg>
      </pc:sldChg>
      <pc:sldChg chg="addSp delSp modSp new add del mod">
        <pc:chgData name="Boris Evgrafov" userId="5bf7f282443cf51c" providerId="LiveId" clId="{C4074E01-BBC0-4A14-8678-6021FB6AFBCB}" dt="2023-12-14T19:51:44.034" v="1739"/>
        <pc:sldMkLst>
          <pc:docMk/>
          <pc:sldMk cId="1025534450" sldId="265"/>
        </pc:sldMkLst>
        <pc:spChg chg="del">
          <ac:chgData name="Boris Evgrafov" userId="5bf7f282443cf51c" providerId="LiveId" clId="{C4074E01-BBC0-4A14-8678-6021FB6AFBCB}" dt="2023-12-11T14:44:46.627" v="238" actId="478"/>
          <ac:spMkLst>
            <pc:docMk/>
            <pc:sldMk cId="1025534450" sldId="265"/>
            <ac:spMk id="2" creationId="{EFC0F151-CC0B-26CB-209F-3697730E1747}"/>
          </ac:spMkLst>
        </pc:spChg>
        <pc:spChg chg="del">
          <ac:chgData name="Boris Evgrafov" userId="5bf7f282443cf51c" providerId="LiveId" clId="{C4074E01-BBC0-4A14-8678-6021FB6AFBCB}" dt="2023-12-11T15:30:17.304" v="1066" actId="478"/>
          <ac:spMkLst>
            <pc:docMk/>
            <pc:sldMk cId="1025534450" sldId="265"/>
            <ac:spMk id="3" creationId="{58289998-33BF-B05D-CE34-D89F190B7DF0}"/>
          </ac:spMkLst>
        </pc:spChg>
        <pc:spChg chg="add mod">
          <ac:chgData name="Boris Evgrafov" userId="5bf7f282443cf51c" providerId="LiveId" clId="{C4074E01-BBC0-4A14-8678-6021FB6AFBCB}" dt="2023-12-11T14:44:55.386" v="249" actId="20577"/>
          <ac:spMkLst>
            <pc:docMk/>
            <pc:sldMk cId="1025534450" sldId="265"/>
            <ac:spMk id="5" creationId="{6B71DBEE-4732-03E2-CC05-0387F438670E}"/>
          </ac:spMkLst>
        </pc:spChg>
        <pc:spChg chg="add mod">
          <ac:chgData name="Boris Evgrafov" userId="5bf7f282443cf51c" providerId="LiveId" clId="{C4074E01-BBC0-4A14-8678-6021FB6AFBCB}" dt="2023-12-11T15:31:00.116" v="1084" actId="1076"/>
          <ac:spMkLst>
            <pc:docMk/>
            <pc:sldMk cId="1025534450" sldId="265"/>
            <ac:spMk id="6" creationId="{81326AB8-8CB9-42BE-24EB-6257D67999FE}"/>
          </ac:spMkLst>
        </pc:spChg>
        <pc:spChg chg="add mod">
          <ac:chgData name="Boris Evgrafov" userId="5bf7f282443cf51c" providerId="LiveId" clId="{C4074E01-BBC0-4A14-8678-6021FB6AFBCB}" dt="2023-12-11T15:54:05.048" v="1321" actId="113"/>
          <ac:spMkLst>
            <pc:docMk/>
            <pc:sldMk cId="1025534450" sldId="265"/>
            <ac:spMk id="7" creationId="{C4A55AC7-F91D-FE1B-5FE0-C08216E77658}"/>
          </ac:spMkLst>
        </pc:spChg>
        <pc:spChg chg="add mod">
          <ac:chgData name="Boris Evgrafov" userId="5bf7f282443cf51c" providerId="LiveId" clId="{C4074E01-BBC0-4A14-8678-6021FB6AFBCB}" dt="2023-12-11T15:31:48.323" v="1088" actId="1076"/>
          <ac:spMkLst>
            <pc:docMk/>
            <pc:sldMk cId="1025534450" sldId="265"/>
            <ac:spMk id="8" creationId="{514ED86C-4D3D-8C71-B8AD-427ED10E1AD3}"/>
          </ac:spMkLst>
        </pc:spChg>
        <pc:spChg chg="add mod">
          <ac:chgData name="Boris Evgrafov" userId="5bf7f282443cf51c" providerId="LiveId" clId="{C4074E01-BBC0-4A14-8678-6021FB6AFBCB}" dt="2023-12-11T15:54:15.761" v="1323" actId="113"/>
          <ac:spMkLst>
            <pc:docMk/>
            <pc:sldMk cId="1025534450" sldId="265"/>
            <ac:spMk id="9" creationId="{DAA52B45-5169-E888-DED7-38EB3DCD9077}"/>
          </ac:spMkLst>
        </pc:spChg>
        <pc:spChg chg="add mod">
          <ac:chgData name="Boris Evgrafov" userId="5bf7f282443cf51c" providerId="LiveId" clId="{C4074E01-BBC0-4A14-8678-6021FB6AFBCB}" dt="2023-12-11T15:31:37.209" v="1087" actId="1076"/>
          <ac:spMkLst>
            <pc:docMk/>
            <pc:sldMk cId="1025534450" sldId="265"/>
            <ac:spMk id="10" creationId="{096CF5D6-F303-45E2-29A1-D90F40E2C247}"/>
          </ac:spMkLst>
        </pc:spChg>
        <pc:spChg chg="add mod">
          <ac:chgData name="Boris Evgrafov" userId="5bf7f282443cf51c" providerId="LiveId" clId="{C4074E01-BBC0-4A14-8678-6021FB6AFBCB}" dt="2023-12-11T15:54:10.787" v="1322" actId="113"/>
          <ac:spMkLst>
            <pc:docMk/>
            <pc:sldMk cId="1025534450" sldId="265"/>
            <ac:spMk id="11" creationId="{43CBDAFF-6E3F-1A79-305C-1E438760AD7F}"/>
          </ac:spMkLst>
        </pc:spChg>
        <pc:cxnChg chg="add mod">
          <ac:chgData name="Boris Evgrafov" userId="5bf7f282443cf51c" providerId="LiveId" clId="{C4074E01-BBC0-4A14-8678-6021FB6AFBCB}" dt="2023-12-11T14:44:47.798" v="239"/>
          <ac:cxnSpMkLst>
            <pc:docMk/>
            <pc:sldMk cId="1025534450" sldId="265"/>
            <ac:cxnSpMk id="4" creationId="{48DB248D-9821-A74F-A06C-45DB353FFE27}"/>
          </ac:cxnSpMkLst>
        </pc:cxnChg>
      </pc:sldChg>
      <pc:sldChg chg="addSp delSp modSp new add del mod setBg">
        <pc:chgData name="Boris Evgrafov" userId="5bf7f282443cf51c" providerId="LiveId" clId="{C4074E01-BBC0-4A14-8678-6021FB6AFBCB}" dt="2023-12-14T19:51:44.034" v="1739"/>
        <pc:sldMkLst>
          <pc:docMk/>
          <pc:sldMk cId="2396039237" sldId="266"/>
        </pc:sldMkLst>
        <pc:spChg chg="del">
          <ac:chgData name="Boris Evgrafov" userId="5bf7f282443cf51c" providerId="LiveId" clId="{C4074E01-BBC0-4A14-8678-6021FB6AFBCB}" dt="2023-12-11T15:42:38.925" v="1090" actId="478"/>
          <ac:spMkLst>
            <pc:docMk/>
            <pc:sldMk cId="2396039237" sldId="266"/>
            <ac:spMk id="2" creationId="{0E1AA1AC-2200-EC64-1D44-7709F23534B2}"/>
          </ac:spMkLst>
        </pc:spChg>
        <pc:spChg chg="del mod">
          <ac:chgData name="Boris Evgrafov" userId="5bf7f282443cf51c" providerId="LiveId" clId="{C4074E01-BBC0-4A14-8678-6021FB6AFBCB}" dt="2023-12-11T19:34:54.676" v="1363" actId="3680"/>
          <ac:spMkLst>
            <pc:docMk/>
            <pc:sldMk cId="2396039237" sldId="266"/>
            <ac:spMk id="3" creationId="{E2F289D6-416E-2163-17C8-BBA649720393}"/>
          </ac:spMkLst>
        </pc:spChg>
        <pc:spChg chg="add mod">
          <ac:chgData name="Boris Evgrafov" userId="5bf7f282443cf51c" providerId="LiveId" clId="{C4074E01-BBC0-4A14-8678-6021FB6AFBCB}" dt="2023-12-11T15:43:08.704" v="1103" actId="20577"/>
          <ac:spMkLst>
            <pc:docMk/>
            <pc:sldMk cId="2396039237" sldId="266"/>
            <ac:spMk id="5" creationId="{1DB00B75-1FB6-B720-CBCE-8CCBE15B9662}"/>
          </ac:spMkLst>
        </pc:spChg>
        <pc:graphicFrameChg chg="add mod ord modGraphic">
          <ac:chgData name="Boris Evgrafov" userId="5bf7f282443cf51c" providerId="LiveId" clId="{C4074E01-BBC0-4A14-8678-6021FB6AFBCB}" dt="2023-12-11T20:16:57.013" v="1602" actId="20577"/>
          <ac:graphicFrameMkLst>
            <pc:docMk/>
            <pc:sldMk cId="2396039237" sldId="266"/>
            <ac:graphicFrameMk id="6" creationId="{83ABD4FA-C986-29CB-7103-0D8A1343DD6D}"/>
          </ac:graphicFrameMkLst>
        </pc:graphicFrameChg>
        <pc:cxnChg chg="add mod">
          <ac:chgData name="Boris Evgrafov" userId="5bf7f282443cf51c" providerId="LiveId" clId="{C4074E01-BBC0-4A14-8678-6021FB6AFBCB}" dt="2023-12-11T15:42:42.205" v="1091"/>
          <ac:cxnSpMkLst>
            <pc:docMk/>
            <pc:sldMk cId="2396039237" sldId="266"/>
            <ac:cxnSpMk id="4" creationId="{7C748BCF-042B-44CB-E81F-016B45CE2335}"/>
          </ac:cxnSpMkLst>
        </pc:cxnChg>
      </pc:sldChg>
      <pc:sldChg chg="modSp add del mod">
        <pc:chgData name="Boris Evgrafov" userId="5bf7f282443cf51c" providerId="LiveId" clId="{C4074E01-BBC0-4A14-8678-6021FB6AFBCB}" dt="2023-12-14T20:00:02.806" v="1795" actId="20577"/>
        <pc:sldMkLst>
          <pc:docMk/>
          <pc:sldMk cId="273690016" sldId="267"/>
        </pc:sldMkLst>
        <pc:spChg chg="mod">
          <ac:chgData name="Boris Evgrafov" userId="5bf7f282443cf51c" providerId="LiveId" clId="{C4074E01-BBC0-4A14-8678-6021FB6AFBCB}" dt="2023-12-14T20:00:02.806" v="1795" actId="20577"/>
          <ac:spMkLst>
            <pc:docMk/>
            <pc:sldMk cId="273690016" sldId="267"/>
            <ac:spMk id="4" creationId="{00000000-0000-0000-0000-000000000000}"/>
          </ac:spMkLst>
        </pc:spChg>
      </pc:sldChg>
      <pc:sldChg chg="modSp add del mod">
        <pc:chgData name="Boris Evgrafov" userId="5bf7f282443cf51c" providerId="LiveId" clId="{C4074E01-BBC0-4A14-8678-6021FB6AFBCB}" dt="2023-12-14T20:00:30.075" v="1798" actId="403"/>
        <pc:sldMkLst>
          <pc:docMk/>
          <pc:sldMk cId="3263409476" sldId="268"/>
        </pc:sldMkLst>
        <pc:spChg chg="mod">
          <ac:chgData name="Boris Evgrafov" userId="5bf7f282443cf51c" providerId="LiveId" clId="{C4074E01-BBC0-4A14-8678-6021FB6AFBCB}" dt="2023-12-14T20:00:30.075" v="1798" actId="403"/>
          <ac:spMkLst>
            <pc:docMk/>
            <pc:sldMk cId="3263409476" sldId="268"/>
            <ac:spMk id="4" creationId="{00000000-0000-0000-0000-000000000000}"/>
          </ac:spMkLst>
        </pc:spChg>
      </pc:sldChg>
      <pc:sldChg chg="add del">
        <pc:chgData name="Boris Evgrafov" userId="5bf7f282443cf51c" providerId="LiveId" clId="{C4074E01-BBC0-4A14-8678-6021FB6AFBCB}" dt="2023-12-14T19:51:44.034" v="1739"/>
        <pc:sldMkLst>
          <pc:docMk/>
          <pc:sldMk cId="918599591" sldId="269"/>
        </pc:sldMkLst>
      </pc:sldChg>
      <pc:sldChg chg="modSp add del mod">
        <pc:chgData name="Boris Evgrafov" userId="5bf7f282443cf51c" providerId="LiveId" clId="{C4074E01-BBC0-4A14-8678-6021FB6AFBCB}" dt="2023-12-14T20:00:54.120" v="1802" actId="255"/>
        <pc:sldMkLst>
          <pc:docMk/>
          <pc:sldMk cId="4288205087" sldId="270"/>
        </pc:sldMkLst>
        <pc:spChg chg="mod">
          <ac:chgData name="Boris Evgrafov" userId="5bf7f282443cf51c" providerId="LiveId" clId="{C4074E01-BBC0-4A14-8678-6021FB6AFBCB}" dt="2023-12-14T20:00:47.999" v="1801" actId="255"/>
          <ac:spMkLst>
            <pc:docMk/>
            <pc:sldMk cId="4288205087" sldId="270"/>
            <ac:spMk id="3" creationId="{00000000-0000-0000-0000-000000000000}"/>
          </ac:spMkLst>
        </pc:spChg>
        <pc:spChg chg="mod">
          <ac:chgData name="Boris Evgrafov" userId="5bf7f282443cf51c" providerId="LiveId" clId="{C4074E01-BBC0-4A14-8678-6021FB6AFBCB}" dt="2023-12-14T20:00:54.120" v="1802" actId="255"/>
          <ac:spMkLst>
            <pc:docMk/>
            <pc:sldMk cId="4288205087" sldId="270"/>
            <ac:spMk id="4" creationId="{00000000-0000-0000-0000-000000000000}"/>
          </ac:spMkLst>
        </pc:spChg>
      </pc:sldChg>
      <pc:sldChg chg="addSp modSp add del mod setBg">
        <pc:chgData name="Boris Evgrafov" userId="5bf7f282443cf51c" providerId="LiveId" clId="{C4074E01-BBC0-4A14-8678-6021FB6AFBCB}" dt="2023-12-14T19:51:44.034" v="1739"/>
        <pc:sldMkLst>
          <pc:docMk/>
          <pc:sldMk cId="2643526057" sldId="271"/>
        </pc:sldMkLst>
        <pc:graphicFrameChg chg="add mod">
          <ac:chgData name="Boris Evgrafov" userId="5bf7f282443cf51c" providerId="LiveId" clId="{C4074E01-BBC0-4A14-8678-6021FB6AFBCB}" dt="2023-12-11T20:23:18.568" v="1610"/>
          <ac:graphicFrameMkLst>
            <pc:docMk/>
            <pc:sldMk cId="2643526057" sldId="271"/>
            <ac:graphicFrameMk id="2" creationId="{7AAED516-4A11-2BF8-BB52-A148B725E240}"/>
          </ac:graphicFrameMkLst>
        </pc:graphicFrameChg>
        <pc:graphicFrameChg chg="modGraphic">
          <ac:chgData name="Boris Evgrafov" userId="5bf7f282443cf51c" providerId="LiveId" clId="{C4074E01-BBC0-4A14-8678-6021FB6AFBCB}" dt="2023-12-11T20:17:21.555" v="1607" actId="20577"/>
          <ac:graphicFrameMkLst>
            <pc:docMk/>
            <pc:sldMk cId="2643526057" sldId="271"/>
            <ac:graphicFrameMk id="6" creationId="{83ABD4FA-C986-29CB-7103-0D8A1343DD6D}"/>
          </ac:graphicFrameMkLst>
        </pc:graphicFrameChg>
      </pc:sldChg>
      <pc:sldChg chg="addSp delSp modSp new add del mod">
        <pc:chgData name="Boris Evgrafov" userId="5bf7f282443cf51c" providerId="LiveId" clId="{C4074E01-BBC0-4A14-8678-6021FB6AFBCB}" dt="2023-12-14T19:58:26.873" v="1788" actId="207"/>
        <pc:sldMkLst>
          <pc:docMk/>
          <pc:sldMk cId="2364012893" sldId="272"/>
        </pc:sldMkLst>
        <pc:spChg chg="del">
          <ac:chgData name="Boris Evgrafov" userId="5bf7f282443cf51c" providerId="LiveId" clId="{C4074E01-BBC0-4A14-8678-6021FB6AFBCB}" dt="2023-12-11T20:23:44.448" v="1619" actId="478"/>
          <ac:spMkLst>
            <pc:docMk/>
            <pc:sldMk cId="2364012893" sldId="272"/>
            <ac:spMk id="2" creationId="{4477476A-CC44-A248-9A64-E080565E1984}"/>
          </ac:spMkLst>
        </pc:spChg>
        <pc:spChg chg="add del">
          <ac:chgData name="Boris Evgrafov" userId="5bf7f282443cf51c" providerId="LiveId" clId="{C4074E01-BBC0-4A14-8678-6021FB6AFBCB}" dt="2023-12-11T20:23:30.464" v="1615" actId="478"/>
          <ac:spMkLst>
            <pc:docMk/>
            <pc:sldMk cId="2364012893" sldId="272"/>
            <ac:spMk id="3" creationId="{074BEE43-EE24-D34D-CBF7-E8DAC1B9DBED}"/>
          </ac:spMkLst>
        </pc:spChg>
        <pc:graphicFrameChg chg="add mod">
          <ac:chgData name="Boris Evgrafov" userId="5bf7f282443cf51c" providerId="LiveId" clId="{C4074E01-BBC0-4A14-8678-6021FB6AFBCB}" dt="2023-12-11T20:23:27.281" v="1614"/>
          <ac:graphicFrameMkLst>
            <pc:docMk/>
            <pc:sldMk cId="2364012893" sldId="272"/>
            <ac:graphicFrameMk id="4" creationId="{7AAED516-4A11-2BF8-BB52-A148B725E240}"/>
          </ac:graphicFrameMkLst>
        </pc:graphicFrameChg>
        <pc:graphicFrameChg chg="add del mod">
          <ac:chgData name="Boris Evgrafov" userId="5bf7f282443cf51c" providerId="LiveId" clId="{C4074E01-BBC0-4A14-8678-6021FB6AFBCB}" dt="2023-12-11T20:27:46.284" v="1663" actId="478"/>
          <ac:graphicFrameMkLst>
            <pc:docMk/>
            <pc:sldMk cId="2364012893" sldId="272"/>
            <ac:graphicFrameMk id="5" creationId="{7AAED516-4A11-2BF8-BB52-A148B725E240}"/>
          </ac:graphicFrameMkLst>
        </pc:graphicFrameChg>
        <pc:graphicFrameChg chg="add mod">
          <ac:chgData name="Boris Evgrafov" userId="5bf7f282443cf51c" providerId="LiveId" clId="{C4074E01-BBC0-4A14-8678-6021FB6AFBCB}" dt="2023-12-14T19:58:26.873" v="1788" actId="207"/>
          <ac:graphicFrameMkLst>
            <pc:docMk/>
            <pc:sldMk cId="2364012893" sldId="272"/>
            <ac:graphicFrameMk id="6" creationId="{6FAD2007-6A32-B722-164D-920317087CDC}"/>
          </ac:graphicFrameMkLst>
        </pc:graphicFrameChg>
      </pc:sldChg>
      <pc:sldChg chg="addSp delSp modSp new add del mod">
        <pc:chgData name="Boris Evgrafov" userId="5bf7f282443cf51c" providerId="LiveId" clId="{C4074E01-BBC0-4A14-8678-6021FB6AFBCB}" dt="2023-12-14T19:51:44.034" v="1739"/>
        <pc:sldMkLst>
          <pc:docMk/>
          <pc:sldMk cId="640381710" sldId="273"/>
        </pc:sldMkLst>
        <pc:spChg chg="del">
          <ac:chgData name="Boris Evgrafov" userId="5bf7f282443cf51c" providerId="LiveId" clId="{C4074E01-BBC0-4A14-8678-6021FB6AFBCB}" dt="2023-12-11T20:25:03.456" v="1630" actId="478"/>
          <ac:spMkLst>
            <pc:docMk/>
            <pc:sldMk cId="640381710" sldId="273"/>
            <ac:spMk id="2" creationId="{1D07F6D4-2F5A-5A82-5BD7-958A4A197CC5}"/>
          </ac:spMkLst>
        </pc:spChg>
        <pc:spChg chg="del">
          <ac:chgData name="Boris Evgrafov" userId="5bf7f282443cf51c" providerId="LiveId" clId="{C4074E01-BBC0-4A14-8678-6021FB6AFBCB}" dt="2023-12-11T20:25:00.947" v="1629" actId="478"/>
          <ac:spMkLst>
            <pc:docMk/>
            <pc:sldMk cId="640381710" sldId="273"/>
            <ac:spMk id="3" creationId="{7A07C77E-4F0C-39CD-F699-AC4A5A5E92A4}"/>
          </ac:spMkLst>
        </pc:spChg>
        <pc:graphicFrameChg chg="add del mod">
          <ac:chgData name="Boris Evgrafov" userId="5bf7f282443cf51c" providerId="LiveId" clId="{C4074E01-BBC0-4A14-8678-6021FB6AFBCB}" dt="2023-12-11T20:27:48.742" v="1664" actId="478"/>
          <ac:graphicFrameMkLst>
            <pc:docMk/>
            <pc:sldMk cId="640381710" sldId="273"/>
            <ac:graphicFrameMk id="4" creationId="{7AAED516-4A11-2BF8-BB52-A148B725E240}"/>
          </ac:graphicFrameMkLst>
        </pc:graphicFrameChg>
        <pc:graphicFrameChg chg="add mod">
          <ac:chgData name="Boris Evgrafov" userId="5bf7f282443cf51c" providerId="LiveId" clId="{C4074E01-BBC0-4A14-8678-6021FB6AFBCB}" dt="2023-12-11T20:29:30.410" v="1672" actId="403"/>
          <ac:graphicFrameMkLst>
            <pc:docMk/>
            <pc:sldMk cId="640381710" sldId="273"/>
            <ac:graphicFrameMk id="5" creationId="{7AAED516-4A11-2BF8-BB52-A148B725E240}"/>
          </ac:graphicFrameMkLst>
        </pc:graphicFrameChg>
      </pc:sldChg>
      <pc:sldChg chg="addSp delSp modSp new add del mod">
        <pc:chgData name="Boris Evgrafov" userId="5bf7f282443cf51c" providerId="LiveId" clId="{C4074E01-BBC0-4A14-8678-6021FB6AFBCB}" dt="2023-12-14T19:58:51.605" v="1789" actId="692"/>
        <pc:sldMkLst>
          <pc:docMk/>
          <pc:sldMk cId="103930059" sldId="274"/>
        </pc:sldMkLst>
        <pc:spChg chg="del">
          <ac:chgData name="Boris Evgrafov" userId="5bf7f282443cf51c" providerId="LiveId" clId="{C4074E01-BBC0-4A14-8678-6021FB6AFBCB}" dt="2023-12-11T20:26:18.882" v="1644" actId="478"/>
          <ac:spMkLst>
            <pc:docMk/>
            <pc:sldMk cId="103930059" sldId="274"/>
            <ac:spMk id="2" creationId="{B8E836F7-D0C5-2457-C9F7-89BF7084E865}"/>
          </ac:spMkLst>
        </pc:spChg>
        <pc:spChg chg="del">
          <ac:chgData name="Boris Evgrafov" userId="5bf7f282443cf51c" providerId="LiveId" clId="{C4074E01-BBC0-4A14-8678-6021FB6AFBCB}" dt="2023-12-11T20:26:17.321" v="1643" actId="478"/>
          <ac:spMkLst>
            <pc:docMk/>
            <pc:sldMk cId="103930059" sldId="274"/>
            <ac:spMk id="3" creationId="{FAAC1711-C0E8-8933-8AFD-5F4794C75BCC}"/>
          </ac:spMkLst>
        </pc:spChg>
        <pc:graphicFrameChg chg="add del mod">
          <ac:chgData name="Boris Evgrafov" userId="5bf7f282443cf51c" providerId="LiveId" clId="{C4074E01-BBC0-4A14-8678-6021FB6AFBCB}" dt="2023-12-14T19:58:51.605" v="1789" actId="692"/>
          <ac:graphicFrameMkLst>
            <pc:docMk/>
            <pc:sldMk cId="103930059" sldId="274"/>
            <ac:graphicFrameMk id="4" creationId="{AC248D16-724E-8E6E-A05A-915692C3DDC0}"/>
          </ac:graphicFrameMkLst>
        </pc:graphicFrameChg>
      </pc:sldChg>
      <pc:sldChg chg="addSp delSp modSp new add del mod">
        <pc:chgData name="Boris Evgrafov" userId="5bf7f282443cf51c" providerId="LiveId" clId="{C4074E01-BBC0-4A14-8678-6021FB6AFBCB}" dt="2023-12-14T19:51:44.034" v="1739"/>
        <pc:sldMkLst>
          <pc:docMk/>
          <pc:sldMk cId="3209874837" sldId="275"/>
        </pc:sldMkLst>
        <pc:spChg chg="del">
          <ac:chgData name="Boris Evgrafov" userId="5bf7f282443cf51c" providerId="LiveId" clId="{C4074E01-BBC0-4A14-8678-6021FB6AFBCB}" dt="2023-12-11T20:26:14.040" v="1642" actId="478"/>
          <ac:spMkLst>
            <pc:docMk/>
            <pc:sldMk cId="3209874837" sldId="275"/>
            <ac:spMk id="2" creationId="{4B945C66-7E48-115A-AD74-F87BE7230A9F}"/>
          </ac:spMkLst>
        </pc:spChg>
        <pc:spChg chg="del">
          <ac:chgData name="Boris Evgrafov" userId="5bf7f282443cf51c" providerId="LiveId" clId="{C4074E01-BBC0-4A14-8678-6021FB6AFBCB}" dt="2023-12-11T20:26:12.243" v="1641" actId="478"/>
          <ac:spMkLst>
            <pc:docMk/>
            <pc:sldMk cId="3209874837" sldId="275"/>
            <ac:spMk id="3" creationId="{F699FFB3-8C5B-9F7A-4A09-87DA24526E17}"/>
          </ac:spMkLst>
        </pc:spChg>
        <pc:graphicFrameChg chg="add mod">
          <ac:chgData name="Boris Evgrafov" userId="5bf7f282443cf51c" providerId="LiveId" clId="{C4074E01-BBC0-4A14-8678-6021FB6AFBCB}" dt="2023-12-11T20:26:59.182" v="1654"/>
          <ac:graphicFrameMkLst>
            <pc:docMk/>
            <pc:sldMk cId="3209874837" sldId="275"/>
            <ac:graphicFrameMk id="4" creationId="{FDB4C90D-CCB7-AF11-2C69-47BB4326A9CF}"/>
          </ac:graphicFrameMkLst>
        </pc:graphicFrameChg>
      </pc:sldChg>
      <pc:sldChg chg="addSp delSp modSp new add del mod">
        <pc:chgData name="Boris Evgrafov" userId="5bf7f282443cf51c" providerId="LiveId" clId="{C4074E01-BBC0-4A14-8678-6021FB6AFBCB}" dt="2023-12-14T19:51:44.034" v="1739"/>
        <pc:sldMkLst>
          <pc:docMk/>
          <pc:sldMk cId="1227483052" sldId="276"/>
        </pc:sldMkLst>
        <pc:spChg chg="del mod">
          <ac:chgData name="Boris Evgrafov" userId="5bf7f282443cf51c" providerId="LiveId" clId="{C4074E01-BBC0-4A14-8678-6021FB6AFBCB}" dt="2023-12-11T20:31:55.786" v="1697" actId="478"/>
          <ac:spMkLst>
            <pc:docMk/>
            <pc:sldMk cId="1227483052" sldId="276"/>
            <ac:spMk id="2" creationId="{1143FB69-DA94-F022-8A4C-ACFBF82C4CB5}"/>
          </ac:spMkLst>
        </pc:spChg>
        <pc:spChg chg="del">
          <ac:chgData name="Boris Evgrafov" userId="5bf7f282443cf51c" providerId="LiveId" clId="{C4074E01-BBC0-4A14-8678-6021FB6AFBCB}" dt="2023-12-11T20:38:02.198" v="1721" actId="478"/>
          <ac:spMkLst>
            <pc:docMk/>
            <pc:sldMk cId="1227483052" sldId="276"/>
            <ac:spMk id="3" creationId="{1729ABA6-548A-A8F4-8B1A-7931ABC4CBFE}"/>
          </ac:spMkLst>
        </pc:spChg>
        <pc:spChg chg="add mod">
          <ac:chgData name="Boris Evgrafov" userId="5bf7f282443cf51c" providerId="LiveId" clId="{C4074E01-BBC0-4A14-8678-6021FB6AFBCB}" dt="2023-12-11T20:32:19.267" v="1720" actId="20577"/>
          <ac:spMkLst>
            <pc:docMk/>
            <pc:sldMk cId="1227483052" sldId="276"/>
            <ac:spMk id="5" creationId="{B57A7655-8E85-54B9-744D-59AA844567A4}"/>
          </ac:spMkLst>
        </pc:spChg>
        <pc:picChg chg="add mod">
          <ac:chgData name="Boris Evgrafov" userId="5bf7f282443cf51c" providerId="LiveId" clId="{C4074E01-BBC0-4A14-8678-6021FB6AFBCB}" dt="2023-12-11T20:38:20.275" v="1729" actId="1076"/>
          <ac:picMkLst>
            <pc:docMk/>
            <pc:sldMk cId="1227483052" sldId="276"/>
            <ac:picMk id="7" creationId="{F70874E1-748B-015A-3A48-D7CD7A7F41CF}"/>
          </ac:picMkLst>
        </pc:picChg>
        <pc:cxnChg chg="add mod">
          <ac:chgData name="Boris Evgrafov" userId="5bf7f282443cf51c" providerId="LiveId" clId="{C4074E01-BBC0-4A14-8678-6021FB6AFBCB}" dt="2023-12-11T20:32:08.948" v="1698"/>
          <ac:cxnSpMkLst>
            <pc:docMk/>
            <pc:sldMk cId="1227483052" sldId="276"/>
            <ac:cxnSpMk id="4" creationId="{12538042-0C31-54B3-B68C-CD4C503CDDC9}"/>
          </ac:cxnSpMkLst>
        </pc:cxnChg>
      </pc:sldChg>
      <pc:sldChg chg="modSp add mod">
        <pc:chgData name="Boris Evgrafov" userId="5bf7f282443cf51c" providerId="LiveId" clId="{C4074E01-BBC0-4A14-8678-6021FB6AFBCB}" dt="2023-12-14T19:57:21.668" v="1778" actId="2711"/>
        <pc:sldMkLst>
          <pc:docMk/>
          <pc:sldMk cId="936296763" sldId="277"/>
        </pc:sldMkLst>
        <pc:spChg chg="mod">
          <ac:chgData name="Boris Evgrafov" userId="5bf7f282443cf51c" providerId="LiveId" clId="{C4074E01-BBC0-4A14-8678-6021FB6AFBCB}" dt="2023-12-14T19:57:13.057" v="1777" actId="2711"/>
          <ac:spMkLst>
            <pc:docMk/>
            <pc:sldMk cId="936296763" sldId="277"/>
            <ac:spMk id="9" creationId="{5BFBE9E3-9FCE-1447-3A65-6B23959F1D42}"/>
          </ac:spMkLst>
        </pc:spChg>
        <pc:spChg chg="mod">
          <ac:chgData name="Boris Evgrafov" userId="5bf7f282443cf51c" providerId="LiveId" clId="{C4074E01-BBC0-4A14-8678-6021FB6AFBCB}" dt="2023-12-14T19:57:02.678" v="1776" actId="2711"/>
          <ac:spMkLst>
            <pc:docMk/>
            <pc:sldMk cId="936296763" sldId="277"/>
            <ac:spMk id="10" creationId="{C2CB3F86-824D-8B64-3B82-66865518EED9}"/>
          </ac:spMkLst>
        </pc:spChg>
        <pc:spChg chg="mod">
          <ac:chgData name="Boris Evgrafov" userId="5bf7f282443cf51c" providerId="LiveId" clId="{C4074E01-BBC0-4A14-8678-6021FB6AFBCB}" dt="2023-12-14T19:57:21.668" v="1778" actId="2711"/>
          <ac:spMkLst>
            <pc:docMk/>
            <pc:sldMk cId="936296763" sldId="277"/>
            <ac:spMk id="14" creationId="{4C6E6513-A722-F04A-9F05-EAF1481D5391}"/>
          </ac:spMkLst>
        </pc:spChg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1278962521" sldId="277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1929613275" sldId="277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448052170" sldId="278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2729046733" sldId="278"/>
        </pc:sldMkLst>
      </pc:sldChg>
      <pc:sldChg chg="modSp add mod">
        <pc:chgData name="Boris Evgrafov" userId="5bf7f282443cf51c" providerId="LiveId" clId="{C4074E01-BBC0-4A14-8678-6021FB6AFBCB}" dt="2023-12-14T19:58:05.523" v="1783" actId="2711"/>
        <pc:sldMkLst>
          <pc:docMk/>
          <pc:sldMk cId="3283424569" sldId="279"/>
        </pc:sldMkLst>
        <pc:spChg chg="mod">
          <ac:chgData name="Boris Evgrafov" userId="5bf7f282443cf51c" providerId="LiveId" clId="{C4074E01-BBC0-4A14-8678-6021FB6AFBCB}" dt="2023-12-14T19:57:54.052" v="1782" actId="2711"/>
          <ac:spMkLst>
            <pc:docMk/>
            <pc:sldMk cId="3283424569" sldId="279"/>
            <ac:spMk id="3" creationId="{542A4B51-01FE-D88F-E70F-354FFB0FBAA5}"/>
          </ac:spMkLst>
        </pc:spChg>
        <pc:spChg chg="mod">
          <ac:chgData name="Boris Evgrafov" userId="5bf7f282443cf51c" providerId="LiveId" clId="{C4074E01-BBC0-4A14-8678-6021FB6AFBCB}" dt="2023-12-14T19:58:05.523" v="1783" actId="2711"/>
          <ac:spMkLst>
            <pc:docMk/>
            <pc:sldMk cId="3283424569" sldId="279"/>
            <ac:spMk id="7" creationId="{0D40E72E-4623-2992-258E-4E6D68EAF622}"/>
          </ac:spMkLst>
        </pc:spChg>
        <pc:spChg chg="mod">
          <ac:chgData name="Boris Evgrafov" userId="5bf7f282443cf51c" providerId="LiveId" clId="{C4074E01-BBC0-4A14-8678-6021FB6AFBCB}" dt="2023-12-14T19:55:31.640" v="1765" actId="1076"/>
          <ac:spMkLst>
            <pc:docMk/>
            <pc:sldMk cId="3283424569" sldId="279"/>
            <ac:spMk id="8" creationId="{D58A0743-D1FF-EBBC-EFC6-4A114CEDE661}"/>
          </ac:spMkLst>
        </pc:spChg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3312099063" sldId="279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3315693161" sldId="279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306131344" sldId="280"/>
        </pc:sldMkLst>
      </pc:sldChg>
      <pc:sldChg chg="modSp add mod">
        <pc:chgData name="Boris Evgrafov" userId="5bf7f282443cf51c" providerId="LiveId" clId="{C4074E01-BBC0-4A14-8678-6021FB6AFBCB}" dt="2023-12-14T19:57:43.915" v="1781" actId="2711"/>
        <pc:sldMkLst>
          <pc:docMk/>
          <pc:sldMk cId="3199721520" sldId="280"/>
        </pc:sldMkLst>
        <pc:spChg chg="mod">
          <ac:chgData name="Boris Evgrafov" userId="5bf7f282443cf51c" providerId="LiveId" clId="{C4074E01-BBC0-4A14-8678-6021FB6AFBCB}" dt="2023-12-14T19:57:43.915" v="1781" actId="2711"/>
          <ac:spMkLst>
            <pc:docMk/>
            <pc:sldMk cId="3199721520" sldId="280"/>
            <ac:spMk id="5" creationId="{6A406051-986A-8E6B-662D-0162F4EA8910}"/>
          </ac:spMkLst>
        </pc:spChg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3388693766" sldId="280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72197231" sldId="281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891561335" sldId="281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513671015" sldId="282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888300189" sldId="282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1278942649" sldId="283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4228134236" sldId="283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3334269808" sldId="284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3989787630" sldId="284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4091743714" sldId="285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4280383537" sldId="285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1704261331" sldId="286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3661284903" sldId="286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1670528022" sldId="287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3728511760" sldId="287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534301392" sldId="288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1112909618" sldId="288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3088305455" sldId="289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3474784333" sldId="289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1896034924" sldId="290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2491633763" sldId="290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936296763" sldId="291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3009551436" sldId="292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3199721520" sldId="293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3283424569" sldId="294"/>
        </pc:sldMkLst>
      </pc:sldChg>
      <pc:sldChg chg="add del setBg">
        <pc:chgData name="Boris Evgrafov" userId="5bf7f282443cf51c" providerId="LiveId" clId="{C4074E01-BBC0-4A14-8678-6021FB6AFBCB}" dt="2023-12-12T05:08:43.511" v="1731"/>
        <pc:sldMkLst>
          <pc:docMk/>
          <pc:sldMk cId="249261762" sldId="295"/>
        </pc:sldMkLst>
      </pc:sldChg>
      <pc:sldChg chg="add del setBg">
        <pc:chgData name="Boris Evgrafov" userId="5bf7f282443cf51c" providerId="LiveId" clId="{C4074E01-BBC0-4A14-8678-6021FB6AFBCB}" dt="2023-12-14T19:51:41.999" v="1738" actId="47"/>
        <pc:sldMkLst>
          <pc:docMk/>
          <pc:sldMk cId="2879969783" sldId="295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2345924529" sldId="296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3540832382" sldId="296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411101196" sldId="297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2735377359" sldId="297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1019000165" sldId="298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4217857972" sldId="298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1786819427" sldId="299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1954844756" sldId="299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1882660176" sldId="300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3827195751" sldId="300"/>
        </pc:sldMkLst>
      </pc:sldChg>
      <pc:sldChg chg="add del">
        <pc:chgData name="Boris Evgrafov" userId="5bf7f282443cf51c" providerId="LiveId" clId="{C4074E01-BBC0-4A14-8678-6021FB6AFBCB}" dt="2023-12-14T19:51:41.999" v="1738" actId="47"/>
        <pc:sldMkLst>
          <pc:docMk/>
          <pc:sldMk cId="3191567384" sldId="301"/>
        </pc:sldMkLst>
      </pc:sldChg>
      <pc:sldChg chg="add del">
        <pc:chgData name="Boris Evgrafov" userId="5bf7f282443cf51c" providerId="LiveId" clId="{C4074E01-BBC0-4A14-8678-6021FB6AFBCB}" dt="2023-12-12T05:08:43.511" v="1731"/>
        <pc:sldMkLst>
          <pc:docMk/>
          <pc:sldMk cId="3923541561" sldId="301"/>
        </pc:sldMkLst>
      </pc:sldChg>
      <pc:sldChg chg="add del">
        <pc:chgData name="Boris Evgrafov" userId="5bf7f282443cf51c" providerId="LiveId" clId="{C4074E01-BBC0-4A14-8678-6021FB6AFBCB}" dt="2023-12-14T19:51:38.850" v="1737"/>
        <pc:sldMkLst>
          <pc:docMk/>
          <pc:sldMk cId="3450498174" sldId="302"/>
        </pc:sldMkLst>
      </pc:sldChg>
      <pc:sldChg chg="add del">
        <pc:chgData name="Boris Evgrafov" userId="5bf7f282443cf51c" providerId="LiveId" clId="{C4074E01-BBC0-4A14-8678-6021FB6AFBCB}" dt="2023-12-14T19:51:38.850" v="1737"/>
        <pc:sldMkLst>
          <pc:docMk/>
          <pc:sldMk cId="3829115425" sldId="303"/>
        </pc:sldMkLst>
      </pc:sldChg>
      <pc:sldChg chg="add del">
        <pc:chgData name="Boris Evgrafov" userId="5bf7f282443cf51c" providerId="LiveId" clId="{C4074E01-BBC0-4A14-8678-6021FB6AFBCB}" dt="2023-12-14T19:51:38.850" v="1737"/>
        <pc:sldMkLst>
          <pc:docMk/>
          <pc:sldMk cId="2313656316" sldId="30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1" i="0" dirty="0"/>
              <a:t>Шифрование</a:t>
            </a:r>
            <a:endParaRPr lang="en-US" b="1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Sheet1!$C$7</c:f>
              <c:strCache>
                <c:ptCount val="1"/>
                <c:pt idx="0">
                  <c:v>RC4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Sheet1!$D$7:$G$7</c:f>
              <c:numCache>
                <c:formatCode>General</c:formatCode>
                <c:ptCount val="4"/>
                <c:pt idx="0">
                  <c:v>34</c:v>
                </c:pt>
                <c:pt idx="1">
                  <c:v>64</c:v>
                </c:pt>
                <c:pt idx="2">
                  <c:v>162</c:v>
                </c:pt>
                <c:pt idx="3">
                  <c:v>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05-43C8-9F68-79F4E12D39C6}"/>
            </c:ext>
          </c:extLst>
        </c:ser>
        <c:ser>
          <c:idx val="2"/>
          <c:order val="1"/>
          <c:tx>
            <c:strRef>
              <c:f>Sheet1!$C$8</c:f>
              <c:strCache>
                <c:ptCount val="1"/>
                <c:pt idx="0">
                  <c:v>Salsa20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val>
            <c:numRef>
              <c:f>Sheet1!$D$8:$G$8</c:f>
              <c:numCache>
                <c:formatCode>General</c:formatCode>
                <c:ptCount val="4"/>
                <c:pt idx="0">
                  <c:v>27</c:v>
                </c:pt>
                <c:pt idx="1">
                  <c:v>48</c:v>
                </c:pt>
                <c:pt idx="2">
                  <c:v>107</c:v>
                </c:pt>
                <c:pt idx="3">
                  <c:v>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05-43C8-9F68-79F4E12D39C6}"/>
            </c:ext>
          </c:extLst>
        </c:ser>
        <c:ser>
          <c:idx val="3"/>
          <c:order val="2"/>
          <c:tx>
            <c:strRef>
              <c:f>Sheet1!$C$9</c:f>
              <c:strCache>
                <c:ptCount val="1"/>
                <c:pt idx="0">
                  <c:v>A5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Sheet1!$D$9:$G$9</c:f>
              <c:numCache>
                <c:formatCode>General</c:formatCode>
                <c:ptCount val="4"/>
                <c:pt idx="0">
                  <c:v>262</c:v>
                </c:pt>
                <c:pt idx="1">
                  <c:v>1226</c:v>
                </c:pt>
                <c:pt idx="2">
                  <c:v>4591</c:v>
                </c:pt>
                <c:pt idx="3">
                  <c:v>32913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05-43C8-9F68-79F4E12D3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589152"/>
        <c:axId val="262713272"/>
      </c:lineChart>
      <c:catAx>
        <c:axId val="34958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713272"/>
        <c:crosses val="autoZero"/>
        <c:auto val="1"/>
        <c:lblAlgn val="ctr"/>
        <c:lblOffset val="100"/>
        <c:noMultiLvlLbl val="0"/>
      </c:catAx>
      <c:valAx>
        <c:axId val="262713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8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1" dirty="0"/>
              <a:t>Шифрование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Sheet1!$C$7</c:f>
              <c:strCache>
                <c:ptCount val="1"/>
                <c:pt idx="0">
                  <c:v>RC4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Sheet1!$D$6:$G$6</c:f>
              <c:numCache>
                <c:formatCode>General</c:formatCode>
                <c:ptCount val="4"/>
                <c:pt idx="0">
                  <c:v>50</c:v>
                </c:pt>
                <c:pt idx="1">
                  <c:v>300</c:v>
                </c:pt>
                <c:pt idx="2">
                  <c:v>1500</c:v>
                </c:pt>
                <c:pt idx="3">
                  <c:v>10000</c:v>
                </c:pt>
              </c:numCache>
            </c:numRef>
          </c:cat>
          <c:val>
            <c:numRef>
              <c:f>Sheet1!$D$7:$G$7</c:f>
              <c:numCache>
                <c:formatCode>General</c:formatCode>
                <c:ptCount val="4"/>
                <c:pt idx="0">
                  <c:v>34</c:v>
                </c:pt>
                <c:pt idx="1">
                  <c:v>64</c:v>
                </c:pt>
                <c:pt idx="2">
                  <c:v>162</c:v>
                </c:pt>
                <c:pt idx="3">
                  <c:v>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69-4167-94D5-FDF2C288597E}"/>
            </c:ext>
          </c:extLst>
        </c:ser>
        <c:ser>
          <c:idx val="2"/>
          <c:order val="1"/>
          <c:tx>
            <c:strRef>
              <c:f>Sheet1!$C$8</c:f>
              <c:strCache>
                <c:ptCount val="1"/>
                <c:pt idx="0">
                  <c:v>Salsa20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Sheet1!$D$6:$G$6</c:f>
              <c:numCache>
                <c:formatCode>General</c:formatCode>
                <c:ptCount val="4"/>
                <c:pt idx="0">
                  <c:v>50</c:v>
                </c:pt>
                <c:pt idx="1">
                  <c:v>300</c:v>
                </c:pt>
                <c:pt idx="2">
                  <c:v>1500</c:v>
                </c:pt>
                <c:pt idx="3">
                  <c:v>10000</c:v>
                </c:pt>
              </c:numCache>
            </c:numRef>
          </c:cat>
          <c:val>
            <c:numRef>
              <c:f>Sheet1!$D$8:$G$8</c:f>
              <c:numCache>
                <c:formatCode>General</c:formatCode>
                <c:ptCount val="4"/>
                <c:pt idx="0">
                  <c:v>27</c:v>
                </c:pt>
                <c:pt idx="1">
                  <c:v>48</c:v>
                </c:pt>
                <c:pt idx="2">
                  <c:v>107</c:v>
                </c:pt>
                <c:pt idx="3">
                  <c:v>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69-4167-94D5-FDF2C2885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081000"/>
        <c:axId val="300932552"/>
      </c:lineChart>
      <c:catAx>
        <c:axId val="299081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932552"/>
        <c:crosses val="autoZero"/>
        <c:auto val="1"/>
        <c:lblAlgn val="ctr"/>
        <c:lblOffset val="100"/>
        <c:noMultiLvlLbl val="0"/>
      </c:catAx>
      <c:valAx>
        <c:axId val="300932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081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1" dirty="0"/>
              <a:t>Дешифрование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Sheet1!$C$7</c:f>
              <c:strCache>
                <c:ptCount val="1"/>
                <c:pt idx="0">
                  <c:v>RC4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Sheet1!$D$6:$G$6</c:f>
              <c:numCache>
                <c:formatCode>General</c:formatCode>
                <c:ptCount val="4"/>
                <c:pt idx="0">
                  <c:v>50</c:v>
                </c:pt>
                <c:pt idx="1">
                  <c:v>300</c:v>
                </c:pt>
                <c:pt idx="2">
                  <c:v>1500</c:v>
                </c:pt>
                <c:pt idx="3">
                  <c:v>10000</c:v>
                </c:pt>
              </c:numCache>
            </c:numRef>
          </c:cat>
          <c:val>
            <c:numRef>
              <c:f>Sheet1!$D$7:$G$7</c:f>
              <c:numCache>
                <c:formatCode>General</c:formatCode>
                <c:ptCount val="4"/>
                <c:pt idx="0">
                  <c:v>34</c:v>
                </c:pt>
                <c:pt idx="1">
                  <c:v>64</c:v>
                </c:pt>
                <c:pt idx="2">
                  <c:v>162</c:v>
                </c:pt>
                <c:pt idx="3">
                  <c:v>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35-417F-BB81-A5A6987DD57D}"/>
            </c:ext>
          </c:extLst>
        </c:ser>
        <c:ser>
          <c:idx val="2"/>
          <c:order val="1"/>
          <c:tx>
            <c:strRef>
              <c:f>Sheet1!$C$8</c:f>
              <c:strCache>
                <c:ptCount val="1"/>
                <c:pt idx="0">
                  <c:v>Salsa20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Sheet1!$D$6:$G$6</c:f>
              <c:numCache>
                <c:formatCode>General</c:formatCode>
                <c:ptCount val="4"/>
                <c:pt idx="0">
                  <c:v>50</c:v>
                </c:pt>
                <c:pt idx="1">
                  <c:v>300</c:v>
                </c:pt>
                <c:pt idx="2">
                  <c:v>1500</c:v>
                </c:pt>
                <c:pt idx="3">
                  <c:v>10000</c:v>
                </c:pt>
              </c:numCache>
            </c:numRef>
          </c:cat>
          <c:val>
            <c:numRef>
              <c:f>Sheet1!$D$8:$G$8</c:f>
              <c:numCache>
                <c:formatCode>General</c:formatCode>
                <c:ptCount val="4"/>
                <c:pt idx="0">
                  <c:v>27</c:v>
                </c:pt>
                <c:pt idx="1">
                  <c:v>48</c:v>
                </c:pt>
                <c:pt idx="2">
                  <c:v>107</c:v>
                </c:pt>
                <c:pt idx="3">
                  <c:v>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35-417F-BB81-A5A6987DD57D}"/>
            </c:ext>
          </c:extLst>
        </c:ser>
        <c:ser>
          <c:idx val="3"/>
          <c:order val="2"/>
          <c:tx>
            <c:strRef>
              <c:f>Sheet1!$C$9</c:f>
              <c:strCache>
                <c:ptCount val="1"/>
                <c:pt idx="0">
                  <c:v>A5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Sheet1!$D$6:$G$6</c:f>
              <c:numCache>
                <c:formatCode>General</c:formatCode>
                <c:ptCount val="4"/>
                <c:pt idx="0">
                  <c:v>50</c:v>
                </c:pt>
                <c:pt idx="1">
                  <c:v>300</c:v>
                </c:pt>
                <c:pt idx="2">
                  <c:v>1500</c:v>
                </c:pt>
                <c:pt idx="3">
                  <c:v>10000</c:v>
                </c:pt>
              </c:numCache>
            </c:numRef>
          </c:cat>
          <c:val>
            <c:numRef>
              <c:f>Sheet1!$D$9:$G$9</c:f>
              <c:numCache>
                <c:formatCode>General</c:formatCode>
                <c:ptCount val="4"/>
                <c:pt idx="0">
                  <c:v>262</c:v>
                </c:pt>
                <c:pt idx="1">
                  <c:v>1226</c:v>
                </c:pt>
                <c:pt idx="2">
                  <c:v>4591</c:v>
                </c:pt>
                <c:pt idx="3">
                  <c:v>32913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35-417F-BB81-A5A6987DD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836800"/>
        <c:axId val="12691176"/>
      </c:lineChart>
      <c:catAx>
        <c:axId val="34983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1176"/>
        <c:crosses val="autoZero"/>
        <c:auto val="1"/>
        <c:lblAlgn val="ctr"/>
        <c:lblOffset val="100"/>
        <c:noMultiLvlLbl val="0"/>
      </c:catAx>
      <c:valAx>
        <c:axId val="1269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83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1" dirty="0"/>
              <a:t>Дешифрование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Sheet1!$C$7</c:f>
              <c:strCache>
                <c:ptCount val="1"/>
                <c:pt idx="0">
                  <c:v>RC4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Sheet1!$D$6:$G$6</c:f>
              <c:numCache>
                <c:formatCode>General</c:formatCode>
                <c:ptCount val="4"/>
                <c:pt idx="0">
                  <c:v>50</c:v>
                </c:pt>
                <c:pt idx="1">
                  <c:v>300</c:v>
                </c:pt>
                <c:pt idx="2">
                  <c:v>1500</c:v>
                </c:pt>
                <c:pt idx="3">
                  <c:v>10000</c:v>
                </c:pt>
              </c:numCache>
            </c:numRef>
          </c:cat>
          <c:val>
            <c:numRef>
              <c:f>Sheet1!$D$7:$G$7</c:f>
              <c:numCache>
                <c:formatCode>General</c:formatCode>
                <c:ptCount val="4"/>
                <c:pt idx="0">
                  <c:v>34</c:v>
                </c:pt>
                <c:pt idx="1">
                  <c:v>64</c:v>
                </c:pt>
                <c:pt idx="2">
                  <c:v>162</c:v>
                </c:pt>
                <c:pt idx="3">
                  <c:v>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8E-405C-91F8-15DBEE8B6CAD}"/>
            </c:ext>
          </c:extLst>
        </c:ser>
        <c:ser>
          <c:idx val="2"/>
          <c:order val="1"/>
          <c:tx>
            <c:strRef>
              <c:f>Sheet1!$C$8</c:f>
              <c:strCache>
                <c:ptCount val="1"/>
                <c:pt idx="0">
                  <c:v>Salsa20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Sheet1!$D$6:$G$6</c:f>
              <c:numCache>
                <c:formatCode>General</c:formatCode>
                <c:ptCount val="4"/>
                <c:pt idx="0">
                  <c:v>50</c:v>
                </c:pt>
                <c:pt idx="1">
                  <c:v>300</c:v>
                </c:pt>
                <c:pt idx="2">
                  <c:v>1500</c:v>
                </c:pt>
                <c:pt idx="3">
                  <c:v>10000</c:v>
                </c:pt>
              </c:numCache>
            </c:numRef>
          </c:cat>
          <c:val>
            <c:numRef>
              <c:f>Sheet1!$D$8:$G$8</c:f>
              <c:numCache>
                <c:formatCode>General</c:formatCode>
                <c:ptCount val="4"/>
                <c:pt idx="0">
                  <c:v>27</c:v>
                </c:pt>
                <c:pt idx="1">
                  <c:v>48</c:v>
                </c:pt>
                <c:pt idx="2">
                  <c:v>107</c:v>
                </c:pt>
                <c:pt idx="3">
                  <c:v>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8E-405C-91F8-15DBEE8B6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037344"/>
        <c:axId val="350522504"/>
      </c:lineChart>
      <c:catAx>
        <c:axId val="30103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522504"/>
        <c:crosses val="autoZero"/>
        <c:auto val="1"/>
        <c:lblAlgn val="ctr"/>
        <c:lblOffset val="100"/>
        <c:noMultiLvlLbl val="0"/>
      </c:catAx>
      <c:valAx>
        <c:axId val="35052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03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8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9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189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4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8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92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0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4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6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1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5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3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EB77CB-1B96-45E1-940A-AC43918EA6D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7CB706E-DB97-4A0E-8F50-F4AB0D91C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2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9398-B46C-F4C1-638F-5BBAB3E3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933904"/>
            <a:ext cx="8689976" cy="919653"/>
          </a:xfrm>
        </p:spPr>
        <p:txBody>
          <a:bodyPr>
            <a:normAutofit/>
          </a:bodyPr>
          <a:lstStyle/>
          <a:p>
            <a:r>
              <a:rPr lang="ru-RU" sz="5400" b="1" dirty="0"/>
              <a:t>Потоковое шифрование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7D2D6-FD15-D792-DDBC-8AA92624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242442"/>
            <a:ext cx="8689976" cy="201535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ru-RU" i="1" dirty="0"/>
              <a:t>Команда группы АА-22-08:</a:t>
            </a:r>
          </a:p>
          <a:p>
            <a:pPr>
              <a:spcBef>
                <a:spcPts val="0"/>
              </a:spcBef>
            </a:pPr>
            <a:r>
              <a:rPr lang="ru-RU" dirty="0"/>
              <a:t>Герасимова Анастасия</a:t>
            </a:r>
          </a:p>
          <a:p>
            <a:pPr>
              <a:spcBef>
                <a:spcPts val="0"/>
              </a:spcBef>
            </a:pPr>
            <a:r>
              <a:rPr lang="ru-RU" dirty="0"/>
              <a:t>Скоржевская Милена</a:t>
            </a:r>
          </a:p>
          <a:p>
            <a:pPr>
              <a:spcBef>
                <a:spcPts val="0"/>
              </a:spcBef>
            </a:pPr>
            <a:r>
              <a:rPr lang="ru-RU" dirty="0"/>
              <a:t>Титова Анастасия</a:t>
            </a:r>
          </a:p>
          <a:p>
            <a:pPr>
              <a:spcBef>
                <a:spcPts val="0"/>
              </a:spcBef>
            </a:pPr>
            <a:r>
              <a:rPr lang="ru-RU" dirty="0"/>
              <a:t>Евграфов Борис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E1D0C84-010B-8E5B-87D8-1217FB738D7C}"/>
              </a:ext>
            </a:extLst>
          </p:cNvPr>
          <p:cNvSpPr txBox="1">
            <a:spLocks/>
          </p:cNvSpPr>
          <p:nvPr/>
        </p:nvSpPr>
        <p:spPr>
          <a:xfrm>
            <a:off x="1751012" y="6266796"/>
            <a:ext cx="8689976" cy="51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Москва,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0C8A-DF2A-CA83-3D66-A6CD9CDC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2356"/>
          </a:xfrm>
        </p:spPr>
        <p:txBody>
          <a:bodyPr/>
          <a:lstStyle/>
          <a:p>
            <a:r>
              <a:rPr lang="ru-RU" b="1" dirty="0"/>
              <a:t>Свойства алгоритма </a:t>
            </a:r>
            <a:r>
              <a:rPr lang="en-US" b="1" dirty="0"/>
              <a:t>RC4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197507" y="1816443"/>
          <a:ext cx="9796986" cy="40931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22724">
                  <a:extLst>
                    <a:ext uri="{9D8B030D-6E8A-4147-A177-3AD203B41FA5}">
                      <a16:colId xmlns:a16="http://schemas.microsoft.com/office/drawing/2014/main" val="1403643604"/>
                    </a:ext>
                  </a:extLst>
                </a:gridCol>
                <a:gridCol w="7274262">
                  <a:extLst>
                    <a:ext uri="{9D8B030D-6E8A-4147-A177-3AD203B41FA5}">
                      <a16:colId xmlns:a16="http://schemas.microsoft.com/office/drawing/2014/main" val="1831207535"/>
                    </a:ext>
                  </a:extLst>
                </a:gridCol>
              </a:tblGrid>
              <a:tr h="394056">
                <a:tc>
                  <a:txBody>
                    <a:bodyPr/>
                    <a:lstStyle/>
                    <a:p>
                      <a:r>
                        <a:rPr lang="ru-RU" dirty="0"/>
                        <a:t>Свойство</a:t>
                      </a:r>
                    </a:p>
                  </a:txBody>
                  <a:tcPr>
                    <a:lnR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620021"/>
                  </a:ext>
                </a:extLst>
              </a:tr>
              <a:tr h="792192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Псевдослучайность</a:t>
                      </a:r>
                      <a:endParaRPr lang="ru-RU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RC4 генерирует псевдослучайную последовательность байтов, которая используется для шифрования данных.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8167445"/>
                  </a:ext>
                </a:extLst>
              </a:tr>
              <a:tr h="74042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 реализации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RC4 является относительно простым алгоритмом, что делает его легко реализуемым на различных платформах и устройствах.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7078293"/>
                  </a:ext>
                </a:extLst>
              </a:tr>
              <a:tr h="72571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Быстрота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RC4 работает очень быстро и эффективно, что делает его привлекательным для использования в реальном времени.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1756144"/>
                  </a:ext>
                </a:extLst>
              </a:tr>
              <a:tr h="680151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Ключевой размер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RC4 поддерживает ключи различной длины, от 1 до 256 бит.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1987581"/>
                  </a:ext>
                </a:extLst>
              </a:tr>
              <a:tr h="760619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Уязвимости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RC4 имеет некоторые известные уязвимости, такие как утечка информации о ключе и возможность атаки на слабые ключи.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769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63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undefin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47" y="2799685"/>
            <a:ext cx="5147492" cy="17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510C8A-DF2A-CA83-3D66-A6CD9CDC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46" y="466087"/>
            <a:ext cx="10364451" cy="822356"/>
          </a:xfrm>
        </p:spPr>
        <p:txBody>
          <a:bodyPr/>
          <a:lstStyle/>
          <a:p>
            <a:r>
              <a:rPr lang="ru-RU" b="1" dirty="0"/>
              <a:t>А5/1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66520" y="1744024"/>
            <a:ext cx="67034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Был разработан для защиты передачи данных и голоса в сотовых сетях GSM в конце 80-х годов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A5/1 является первоначальной и более безопасной версией, используемой в Европе и Соединенных Штатах</a:t>
            </a:r>
            <a:r>
              <a:rPr lang="en-US" sz="2000" dirty="0"/>
              <a:t>;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В алгоритме каждому символу открытого текста соответствует символ </a:t>
            </a:r>
            <a:r>
              <a:rPr lang="ru-RU" sz="2000" dirty="0" err="1"/>
              <a:t>шифротекста</a:t>
            </a:r>
            <a:r>
              <a:rPr lang="en-US" sz="2000" dirty="0"/>
              <a:t>;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Текст не делится на блоки и не изменяется в размере</a:t>
            </a:r>
            <a:r>
              <a:rPr lang="en-US" sz="2000" dirty="0"/>
              <a:t>;</a:t>
            </a: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Сложение по модулю 2 (XOR) и сдвиг регистра являются двумя основными операциями.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53592" y="1288443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thumb/2/23/%D0%A0%D0%A1%D0%9B%D0%9E%D0%A1_%D0%B2_A5.png/400px-%D0%A0%D0%A1%D0%9B%D0%9E%D0%A1_%D0%B2_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65" y="1533852"/>
            <a:ext cx="8491470" cy="505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510C8A-DF2A-CA83-3D66-A6CD9CDC06F8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82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Принцип работы А5/1</a:t>
            </a:r>
            <a:endParaRPr lang="en-US" b="1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9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0C8A-DF2A-CA83-3D66-A6CD9CDC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2356"/>
          </a:xfrm>
        </p:spPr>
        <p:txBody>
          <a:bodyPr/>
          <a:lstStyle/>
          <a:p>
            <a:r>
              <a:rPr lang="ru-RU" b="1" dirty="0"/>
              <a:t>Структура алгоритма А5/1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1320" y="1754909"/>
            <a:ext cx="8849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Структура А5 выглядит следующим образом: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три регистра (R1, R2, R3) имеют длины 19, 22 и 23 бита,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многочлены обратных связей:</a:t>
            </a:r>
          </a:p>
          <a:p>
            <a:pPr lvl="1" algn="just"/>
            <a:r>
              <a:rPr lang="ru-RU" dirty="0"/>
              <a:t>X</a:t>
            </a:r>
            <a:r>
              <a:rPr lang="ru-RU" baseline="30000" dirty="0"/>
              <a:t>19</a:t>
            </a:r>
            <a:r>
              <a:rPr lang="ru-RU" dirty="0"/>
              <a:t> + X</a:t>
            </a:r>
            <a:r>
              <a:rPr lang="ru-RU" baseline="30000" dirty="0"/>
              <a:t>18</a:t>
            </a:r>
            <a:r>
              <a:rPr lang="ru-RU" dirty="0"/>
              <a:t> + X</a:t>
            </a:r>
            <a:r>
              <a:rPr lang="ru-RU" baseline="30000" dirty="0"/>
              <a:t>17</a:t>
            </a:r>
            <a:r>
              <a:rPr lang="ru-RU" dirty="0"/>
              <a:t> + X</a:t>
            </a:r>
            <a:r>
              <a:rPr lang="ru-RU" baseline="30000" dirty="0"/>
              <a:t>14</a:t>
            </a:r>
            <a:r>
              <a:rPr lang="ru-RU" dirty="0"/>
              <a:t> + 1 для R1,</a:t>
            </a:r>
          </a:p>
          <a:p>
            <a:pPr lvl="1" algn="just"/>
            <a:r>
              <a:rPr lang="ru-RU" dirty="0"/>
              <a:t>X</a:t>
            </a:r>
            <a:r>
              <a:rPr lang="ru-RU" baseline="30000" dirty="0"/>
              <a:t>22</a:t>
            </a:r>
            <a:r>
              <a:rPr lang="ru-RU" dirty="0"/>
              <a:t> + X</a:t>
            </a:r>
            <a:r>
              <a:rPr lang="ru-RU" baseline="30000" dirty="0"/>
              <a:t>21</a:t>
            </a:r>
            <a:r>
              <a:rPr lang="ru-RU" dirty="0"/>
              <a:t> + 1 для R2 и</a:t>
            </a:r>
          </a:p>
          <a:p>
            <a:pPr lvl="1" algn="just"/>
            <a:r>
              <a:rPr lang="ru-RU" dirty="0"/>
              <a:t>X</a:t>
            </a:r>
            <a:r>
              <a:rPr lang="ru-RU" baseline="30000" dirty="0"/>
              <a:t>23</a:t>
            </a:r>
            <a:r>
              <a:rPr lang="ru-RU" dirty="0"/>
              <a:t> + X</a:t>
            </a:r>
            <a:r>
              <a:rPr lang="ru-RU" baseline="30000" dirty="0"/>
              <a:t>22</a:t>
            </a:r>
            <a:r>
              <a:rPr lang="ru-RU" dirty="0"/>
              <a:t> + X</a:t>
            </a:r>
            <a:r>
              <a:rPr lang="ru-RU" baseline="30000" dirty="0"/>
              <a:t>21</a:t>
            </a:r>
            <a:r>
              <a:rPr lang="ru-RU" dirty="0"/>
              <a:t> + X</a:t>
            </a:r>
            <a:r>
              <a:rPr lang="ru-RU" baseline="30000" dirty="0"/>
              <a:t>8</a:t>
            </a:r>
            <a:r>
              <a:rPr lang="ru-RU" dirty="0"/>
              <a:t> + 1 для R3,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управление тактированием осуществляется специальным механизмом: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/>
              <a:t>в каждом регистре есть биты синхронизации: 8 (R1), 10 (R2), 10 (R3),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/>
              <a:t>вычисляется функция F = </a:t>
            </a:r>
            <a:r>
              <a:rPr lang="ru-RU" dirty="0" err="1"/>
              <a:t>x&amp;y|x&amp;z|y&amp;z</a:t>
            </a:r>
            <a:r>
              <a:rPr lang="ru-RU" dirty="0"/>
              <a:t>, где &amp; — булево AND, | - булево OR, а x, y и z — биты синхронизации R1, R2 и R3 соответственно,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/>
              <a:t>сдвигаются только те регистры, у которых бит синхронизации равен F,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/>
              <a:t>фактически, сдвигаются регистры, синхробит которых принадлежит большинству,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выходной бит системы — результат операции XOR над выходными битами регистров.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0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0C8A-DF2A-CA83-3D66-A6CD9CDC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6546"/>
            <a:ext cx="10364451" cy="822356"/>
          </a:xfrm>
        </p:spPr>
        <p:txBody>
          <a:bodyPr/>
          <a:lstStyle/>
          <a:p>
            <a:r>
              <a:rPr lang="ru-RU" b="1" dirty="0"/>
              <a:t>Преимущества и недостатки А5/1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71410" y="1353670"/>
            <a:ext cx="6430779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Недостатки A5/1:</a:t>
            </a:r>
          </a:p>
          <a:p>
            <a:endParaRPr lang="ru-RU" b="1" dirty="0"/>
          </a:p>
          <a:p>
            <a:pPr>
              <a:lnSpc>
                <a:spcPct val="150000"/>
              </a:lnSpc>
            </a:pPr>
            <a:r>
              <a:rPr lang="ru-RU" b="1" dirty="0"/>
              <a:t>1.Уязвимость к атакам</a:t>
            </a:r>
            <a:r>
              <a:rPr lang="ru-RU" dirty="0"/>
              <a:t>: A5/1 подвержен атакам с использованием метода временных корреляций и  с перебором.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/>
              <a:t>2. Ограниченная длина ключа</a:t>
            </a:r>
            <a:r>
              <a:rPr lang="ru-RU" dirty="0"/>
              <a:t>: 64-битный ключ.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/>
              <a:t>3. Проблемы с безопасностью.</a:t>
            </a:r>
          </a:p>
          <a:p>
            <a:pPr>
              <a:lnSpc>
                <a:spcPct val="150000"/>
              </a:lnSpc>
            </a:pPr>
            <a:endParaRPr lang="ru-RU" b="1" dirty="0"/>
          </a:p>
          <a:p>
            <a:pPr>
              <a:lnSpc>
                <a:spcPct val="150000"/>
              </a:lnSpc>
            </a:pPr>
            <a:r>
              <a:rPr lang="ru-RU" b="1" dirty="0"/>
              <a:t>4. Отсутствие гибкости</a:t>
            </a:r>
            <a:r>
              <a:rPr lang="ru-RU" dirty="0"/>
              <a:t>: A5/1 был разработан специально для GSM и не обладает гибкостью в плане применения в других сферах или адаптации под новые требования безопасности.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20720" y="1065544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701272" y="1353670"/>
            <a:ext cx="5038896" cy="5265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/>
              <a:t>Преимущества A5/1:</a:t>
            </a:r>
          </a:p>
          <a:p>
            <a:endParaRPr lang="ru-RU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Простота реализации</a:t>
            </a:r>
            <a:r>
              <a:rPr lang="ru-RU" dirty="0"/>
              <a:t>: A5/1 относительно прост в реализации, особенно в аппаратном обеспечении.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Низкие вычислительные требования</a:t>
            </a:r>
            <a:r>
              <a:rPr lang="ru-RU" dirty="0"/>
              <a:t>: Алгоритм не требует большой вычислительной мощности.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Подходит для потокового шифрования</a:t>
            </a:r>
            <a:r>
              <a:rPr lang="ru-RU" dirty="0"/>
              <a:t>: Данные передаются и шифруются по мере их получения.</a:t>
            </a:r>
            <a:endParaRPr lang="ru-RU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20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CB3F86-824D-8B64-3B82-66865518EED9}"/>
              </a:ext>
            </a:extLst>
          </p:cNvPr>
          <p:cNvSpPr txBox="1"/>
          <p:nvPr/>
        </p:nvSpPr>
        <p:spPr>
          <a:xfrm>
            <a:off x="308564" y="1494930"/>
            <a:ext cx="1142934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cs typeface="Times New Roman" panose="02020603050405020304" pitchFamily="18" charset="0"/>
              </a:rPr>
              <a:t>Salsa20 </a:t>
            </a:r>
            <a:r>
              <a:rPr lang="ru-RU" sz="2400" dirty="0">
                <a:cs typeface="Times New Roman" panose="02020603050405020304" pitchFamily="18" charset="0"/>
              </a:rPr>
              <a:t>— система поточного шифрования, разработанная Даниэлем Бернштейном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ru-RU" sz="2400" dirty="0">
                <a:cs typeface="Times New Roman" panose="02020603050405020304" pitchFamily="18" charset="0"/>
              </a:rPr>
              <a:t>в 2005 году.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E6513-A722-F04A-9F05-EAF1481D5391}"/>
              </a:ext>
            </a:extLst>
          </p:cNvPr>
          <p:cNvSpPr txBox="1"/>
          <p:nvPr/>
        </p:nvSpPr>
        <p:spPr>
          <a:xfrm>
            <a:off x="308564" y="4410303"/>
            <a:ext cx="6097554" cy="2062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cs typeface="Times New Roman" panose="02020603050405020304" pitchFamily="18" charset="0"/>
              </a:rPr>
              <a:t>Шифр Salsa20 использует следующие операции: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cs typeface="Times New Roman" panose="02020603050405020304" pitchFamily="18" charset="0"/>
              </a:rPr>
              <a:t>сложение 32-битных чисел;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cs typeface="Times New Roman" panose="02020603050405020304" pitchFamily="18" charset="0"/>
              </a:rPr>
              <a:t>побитовое сложение по модулю 2 (</a:t>
            </a:r>
            <a:r>
              <a:rPr lang="ru-RU" sz="2200" dirty="0" err="1">
                <a:cs typeface="Times New Roman" panose="02020603050405020304" pitchFamily="18" charset="0"/>
              </a:rPr>
              <a:t>xor</a:t>
            </a:r>
            <a:r>
              <a:rPr lang="ru-RU" sz="2200" dirty="0">
                <a:cs typeface="Times New Roman" panose="02020603050405020304" pitchFamily="18" charset="0"/>
              </a:rPr>
              <a:t>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cs typeface="Times New Roman" panose="02020603050405020304" pitchFamily="18" charset="0"/>
              </a:rPr>
              <a:t>сдвиги битов.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3C1AC-534E-631A-7784-9D01A80A14DF}"/>
              </a:ext>
            </a:extLst>
          </p:cNvPr>
          <p:cNvSpPr txBox="1"/>
          <p:nvPr/>
        </p:nvSpPr>
        <p:spPr>
          <a:xfrm>
            <a:off x="4894233" y="590374"/>
            <a:ext cx="184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  <a:cs typeface="Times New Roman" panose="02020603050405020304" pitchFamily="18" charset="0"/>
              </a:rPr>
              <a:t>Salsa20</a:t>
            </a:r>
            <a:endParaRPr lang="ru-RU" sz="3600" b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2FB0CB33-BF58-CB11-88EC-72AE99F485E6}"/>
              </a:ext>
            </a:extLst>
          </p:cNvPr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FBE9E3-9FCE-1447-3A65-6B23959F1D42}"/>
              </a:ext>
            </a:extLst>
          </p:cNvPr>
          <p:cNvSpPr txBox="1"/>
          <p:nvPr/>
        </p:nvSpPr>
        <p:spPr>
          <a:xfrm>
            <a:off x="308564" y="2563856"/>
            <a:ext cx="11344461" cy="1808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200" dirty="0">
                <a:cs typeface="Times New Roman" panose="02020603050405020304" pitchFamily="18" charset="0"/>
              </a:rPr>
              <a:t>Алгоритм был представлен на конкурсе </a:t>
            </a:r>
            <a:r>
              <a:rPr lang="ru-RU" sz="2200" dirty="0" err="1">
                <a:cs typeface="Times New Roman" panose="02020603050405020304" pitchFamily="18" charset="0"/>
              </a:rPr>
              <a:t>eSTREAM</a:t>
            </a:r>
            <a:r>
              <a:rPr lang="ru-RU" sz="2200" dirty="0">
                <a:cs typeface="Times New Roman" panose="02020603050405020304" pitchFamily="18" charset="0"/>
              </a:rPr>
              <a:t>, целью которого было создание европейских стандартов для поточных систем шифрования</a:t>
            </a:r>
            <a:r>
              <a:rPr lang="en-US" sz="2200" dirty="0">
                <a:cs typeface="Times New Roman" panose="02020603050405020304" pitchFamily="18" charset="0"/>
              </a:rPr>
              <a:t>, </a:t>
            </a:r>
            <a:r>
              <a:rPr lang="ru-RU" sz="2200" dirty="0">
                <a:cs typeface="Times New Roman" panose="02020603050405020304" pitchFamily="18" charset="0"/>
              </a:rPr>
              <a:t>и стал победителем конкурса в первом профиле (поточные шифры для программного применения с большой пропускной способностью)</a:t>
            </a:r>
            <a:r>
              <a:rPr lang="en-US" sz="2200" dirty="0">
                <a:cs typeface="Times New Roman" panose="02020603050405020304" pitchFamily="18" charset="0"/>
              </a:rPr>
              <a:t>.</a:t>
            </a:r>
            <a:endParaRPr lang="ru-RU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9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ECFE3EB1-447C-CD07-685B-2C8326110B14}"/>
              </a:ext>
            </a:extLst>
          </p:cNvPr>
          <p:cNvCxnSpPr/>
          <p:nvPr/>
        </p:nvCxnSpPr>
        <p:spPr>
          <a:xfrm>
            <a:off x="3220720" y="1282910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B70034-8417-6FE6-1C7D-B50CB6B81CE9}"/>
              </a:ext>
            </a:extLst>
          </p:cNvPr>
          <p:cNvSpPr txBox="1"/>
          <p:nvPr/>
        </p:nvSpPr>
        <p:spPr>
          <a:xfrm>
            <a:off x="4327356" y="314309"/>
            <a:ext cx="332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+mj-lt"/>
              </a:rPr>
              <a:t>Суть алгоритма</a:t>
            </a:r>
            <a:endParaRPr lang="ru-RU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06051-986A-8E6B-662D-0162F4EA8910}"/>
              </a:ext>
            </a:extLst>
          </p:cNvPr>
          <p:cNvSpPr txBox="1"/>
          <p:nvPr/>
        </p:nvSpPr>
        <p:spPr>
          <a:xfrm>
            <a:off x="773530" y="1476701"/>
            <a:ext cx="7107652" cy="488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ru-RU" sz="2200" dirty="0">
                <a:cs typeface="Times New Roman" panose="02020603050405020304" pitchFamily="18" charset="0"/>
              </a:rPr>
              <a:t>Алгоритм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ru-RU" sz="2200" dirty="0">
                <a:cs typeface="Times New Roman" panose="02020603050405020304" pitchFamily="18" charset="0"/>
              </a:rPr>
              <a:t>принимает ключ шириной от 128 до 256 бит и некоторый инициализационный вектор (IV), чтобы генерировать псевдослучайный поток бит.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ru-RU" sz="2200" dirty="0">
                <a:cs typeface="Times New Roman" panose="02020603050405020304" pitchFamily="18" charset="0"/>
              </a:rPr>
              <a:t>Происходит объединение 4-битных чисел ключа и вектора с помощью операции XOR. </a:t>
            </a:r>
          </a:p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ru-RU" sz="2200" dirty="0">
                <a:cs typeface="Times New Roman" panose="02020603050405020304" pitchFamily="18" charset="0"/>
              </a:rPr>
              <a:t>Перемещение битов внутри каждого из 16-битных слов ключа и вектора</a:t>
            </a:r>
            <a:r>
              <a:rPr lang="en-US" sz="2200" dirty="0"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ru-RU" sz="2200" dirty="0">
                <a:cs typeface="Times New Roman" panose="02020603050405020304" pitchFamily="18" charset="0"/>
              </a:rPr>
              <a:t>Полученный поток битов затем применяется к открытому тексту или шифротексту посредством операции XOR для получения зашифрованного или расшифрованного сообщения.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9CD3B078-36E7-469C-D718-9E99D347F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862" y="1382760"/>
            <a:ext cx="3034248" cy="530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72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A4B51-01FE-D88F-E70F-354FFB0FBAA5}"/>
              </a:ext>
            </a:extLst>
          </p:cNvPr>
          <p:cNvSpPr txBox="1"/>
          <p:nvPr/>
        </p:nvSpPr>
        <p:spPr>
          <a:xfrm>
            <a:off x="466398" y="1093967"/>
            <a:ext cx="5629602" cy="5329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200" b="1" u="sng" dirty="0">
                <a:cs typeface="Times New Roman" panose="02020603050405020304" pitchFamily="18" charset="0"/>
              </a:rPr>
              <a:t>Преимущества Salsa20:</a:t>
            </a:r>
          </a:p>
          <a:p>
            <a:pPr algn="just">
              <a:lnSpc>
                <a:spcPct val="130000"/>
              </a:lnSpc>
            </a:pPr>
            <a:r>
              <a:rPr lang="ru-RU" sz="2200" b="1" dirty="0">
                <a:cs typeface="Times New Roman" panose="02020603050405020304" pitchFamily="18" charset="0"/>
              </a:rPr>
              <a:t>1.</a:t>
            </a: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b="1" dirty="0">
                <a:cs typeface="Times New Roman" panose="02020603050405020304" pitchFamily="18" charset="0"/>
              </a:rPr>
              <a:t>Эффективность:</a:t>
            </a:r>
            <a:r>
              <a:rPr lang="ru-RU" sz="2200" dirty="0">
                <a:cs typeface="Times New Roman" panose="02020603050405020304" pitchFamily="18" charset="0"/>
              </a:rPr>
              <a:t> Salsa20 является очень быстрым алгоритмом шифрования, что делает его привлекательным для применения в реальном времени или в вычислительно интенсивных приложениях.</a:t>
            </a:r>
          </a:p>
          <a:p>
            <a:pPr algn="just">
              <a:lnSpc>
                <a:spcPct val="130000"/>
              </a:lnSpc>
            </a:pPr>
            <a:r>
              <a:rPr lang="ru-RU" sz="2200" b="1" dirty="0">
                <a:cs typeface="Times New Roman" panose="02020603050405020304" pitchFamily="18" charset="0"/>
              </a:rPr>
              <a:t>2.</a:t>
            </a: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b="1" dirty="0">
                <a:cs typeface="Times New Roman" panose="02020603050405020304" pitchFamily="18" charset="0"/>
              </a:rPr>
              <a:t>Производительность: </a:t>
            </a:r>
            <a:r>
              <a:rPr lang="ru-RU" sz="2200" dirty="0">
                <a:cs typeface="Times New Roman" panose="02020603050405020304" pitchFamily="18" charset="0"/>
              </a:rPr>
              <a:t>Salsa20 разработан с учетом высокой производительности и эффективности. Алгоритм легко параллелизуется, что позволяет использовать его для шифрования больших объемов данных.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0E72E-4623-2992-258E-4E6D68EAF622}"/>
              </a:ext>
            </a:extLst>
          </p:cNvPr>
          <p:cNvSpPr txBox="1"/>
          <p:nvPr/>
        </p:nvSpPr>
        <p:spPr>
          <a:xfrm>
            <a:off x="6278723" y="1069730"/>
            <a:ext cx="5446879" cy="489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200" b="1" u="sng" dirty="0">
                <a:cs typeface="Times New Roman" panose="02020603050405020304" pitchFamily="18" charset="0"/>
              </a:rPr>
              <a:t>Недостатки </a:t>
            </a:r>
            <a:r>
              <a:rPr lang="en-US" sz="2200" b="1" u="sng" dirty="0">
                <a:cs typeface="Times New Roman" panose="02020603050405020304" pitchFamily="18" charset="0"/>
              </a:rPr>
              <a:t>Salsa20:</a:t>
            </a:r>
          </a:p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ru-RU" sz="2200" b="1" dirty="0">
                <a:cs typeface="Times New Roman" panose="02020603050405020304" pitchFamily="18" charset="0"/>
              </a:rPr>
              <a:t>Ограничение длины ключа</a:t>
            </a:r>
            <a:r>
              <a:rPr lang="ru-RU" sz="2200" dirty="0">
                <a:cs typeface="Times New Roman" panose="02020603050405020304" pitchFamily="18" charset="0"/>
              </a:rPr>
              <a:t>: Salsa20 поддерживает только ключи фиксированной длины (128 или 256 бит), что ограничивает использование других длин ключей.</a:t>
            </a:r>
          </a:p>
          <a:p>
            <a:pPr marL="457200" indent="-457200" algn="just">
              <a:lnSpc>
                <a:spcPct val="130000"/>
              </a:lnSpc>
              <a:buAutoNum type="arabicPeriod"/>
            </a:pPr>
            <a:r>
              <a:rPr lang="ru-RU" sz="2200" b="1" dirty="0">
                <a:cs typeface="Times New Roman" panose="02020603050405020304" pitchFamily="18" charset="0"/>
              </a:rPr>
              <a:t>Относительная новизна</a:t>
            </a:r>
            <a:r>
              <a:rPr lang="ru-RU" sz="2200" dirty="0">
                <a:cs typeface="Times New Roman" panose="02020603050405020304" pitchFamily="18" charset="0"/>
              </a:rPr>
              <a:t>: Алгоритм Salsa20 появился в 2005 году, что делает его менее изученным и освоенным, чем некоторые более старые алгоритмы.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A0743-D1FF-EBBC-EFC6-4A114CEDE661}"/>
              </a:ext>
            </a:extLst>
          </p:cNvPr>
          <p:cNvSpPr txBox="1"/>
          <p:nvPr/>
        </p:nvSpPr>
        <p:spPr>
          <a:xfrm>
            <a:off x="2704164" y="110946"/>
            <a:ext cx="614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и недостатки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C2000118-22AE-9340-9C02-EC29F06D0D73}"/>
              </a:ext>
            </a:extLst>
          </p:cNvPr>
          <p:cNvCxnSpPr/>
          <p:nvPr/>
        </p:nvCxnSpPr>
        <p:spPr>
          <a:xfrm>
            <a:off x="2901833" y="879192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2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3ABD4FA-C986-29CB-7103-0D8A1343DD6D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819664" y="2136786"/>
          <a:ext cx="10552672" cy="3468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168">
                  <a:extLst>
                    <a:ext uri="{9D8B030D-6E8A-4147-A177-3AD203B41FA5}">
                      <a16:colId xmlns:a16="http://schemas.microsoft.com/office/drawing/2014/main" val="1202123643"/>
                    </a:ext>
                  </a:extLst>
                </a:gridCol>
                <a:gridCol w="2638168">
                  <a:extLst>
                    <a:ext uri="{9D8B030D-6E8A-4147-A177-3AD203B41FA5}">
                      <a16:colId xmlns:a16="http://schemas.microsoft.com/office/drawing/2014/main" val="4194634614"/>
                    </a:ext>
                  </a:extLst>
                </a:gridCol>
                <a:gridCol w="2638168">
                  <a:extLst>
                    <a:ext uri="{9D8B030D-6E8A-4147-A177-3AD203B41FA5}">
                      <a16:colId xmlns:a16="http://schemas.microsoft.com/office/drawing/2014/main" val="1258924436"/>
                    </a:ext>
                  </a:extLst>
                </a:gridCol>
                <a:gridCol w="2638168">
                  <a:extLst>
                    <a:ext uri="{9D8B030D-6E8A-4147-A177-3AD203B41FA5}">
                      <a16:colId xmlns:a16="http://schemas.microsoft.com/office/drawing/2014/main" val="3356691488"/>
                    </a:ext>
                  </a:extLst>
                </a:gridCol>
              </a:tblGrid>
              <a:tr h="559464"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Шифрование</a:t>
                      </a:r>
                      <a:endParaRPr 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0543"/>
                  </a:ext>
                </a:extLst>
              </a:tr>
              <a:tr h="453787">
                <a:tc gridSpan="4">
                  <a:txBody>
                    <a:bodyPr/>
                    <a:lstStyle/>
                    <a:p>
                      <a:pPr algn="ctr"/>
                      <a:r>
                        <a:rPr lang="ru-RU" i="1" dirty="0"/>
                        <a:t>Время в микросекундах (мкс)</a:t>
                      </a:r>
                      <a:endParaRPr lang="en-US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98190"/>
                  </a:ext>
                </a:extLst>
              </a:tr>
              <a:tr h="453787">
                <a:tc>
                  <a:txBody>
                    <a:bodyPr/>
                    <a:lstStyle/>
                    <a:p>
                      <a:pPr algn="ctr"/>
                      <a:r>
                        <a:rPr lang="ru-RU" i="1" dirty="0"/>
                        <a:t>Объём текста (символы)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Salsa20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105905"/>
                  </a:ext>
                </a:extLst>
              </a:tr>
              <a:tr h="4537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262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503649"/>
                  </a:ext>
                </a:extLst>
              </a:tr>
              <a:tr h="4537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1226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235377"/>
                  </a:ext>
                </a:extLst>
              </a:tr>
              <a:tr h="4537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4591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169501"/>
                  </a:ext>
                </a:extLst>
              </a:tr>
              <a:tr h="4537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435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32913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15745"/>
                  </a:ext>
                </a:extLst>
              </a:tr>
            </a:tbl>
          </a:graphicData>
        </a:graphic>
      </p:graphicFrame>
      <p:cxnSp>
        <p:nvCxnSpPr>
          <p:cNvPr id="4" name="Прямая соединительная линия 5">
            <a:extLst>
              <a:ext uri="{FF2B5EF4-FFF2-40B4-BE49-F238E27FC236}">
                <a16:creationId xmlns:a16="http://schemas.microsoft.com/office/drawing/2014/main" id="{7C748BCF-042B-44CB-E81F-016B45CE2335}"/>
              </a:ext>
            </a:extLst>
          </p:cNvPr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DB00B75-1FB6-B720-CBCE-8CCBE15B9662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82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результаты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603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AD2007-6A32-B722-164D-920317087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082081"/>
              </p:ext>
            </p:extLst>
          </p:nvPr>
        </p:nvGraphicFramePr>
        <p:xfrm>
          <a:off x="2366319" y="1212549"/>
          <a:ext cx="7459362" cy="443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01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5925-D502-73F1-EC7A-92F8678676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125354"/>
            <a:ext cx="10363826" cy="34241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/>
              <a:t>Шифрование</a:t>
            </a:r>
            <a:r>
              <a:rPr lang="ru-RU" sz="2400" dirty="0"/>
              <a:t> — обратимое преобразование информации в целях сохранения конфиденциальности передаваемой информации. </a:t>
            </a:r>
          </a:p>
          <a:p>
            <a:pPr marL="0" indent="0" algn="just">
              <a:buNone/>
            </a:pPr>
            <a:r>
              <a:rPr lang="ru-RU" sz="2400" b="1" dirty="0"/>
              <a:t>Потоковый шифр</a:t>
            </a:r>
            <a:r>
              <a:rPr lang="ru-RU" sz="2400" dirty="0"/>
              <a:t> — симметричный тип шифра, где каждый элемент открытого текста переводится в зашифрованный вид в зависимости от применяемого ключа и позиции конкретного элемента в текстовом потоке.</a:t>
            </a:r>
            <a:endParaRPr lang="en-US" sz="2400" dirty="0"/>
          </a:p>
        </p:txBody>
      </p:sp>
      <p:cxnSp>
        <p:nvCxnSpPr>
          <p:cNvPr id="4" name="Прямая соединительная линия 5">
            <a:extLst>
              <a:ext uri="{FF2B5EF4-FFF2-40B4-BE49-F238E27FC236}">
                <a16:creationId xmlns:a16="http://schemas.microsoft.com/office/drawing/2014/main" id="{3F1565A2-906A-291A-16FA-C3640D9A973A}"/>
              </a:ext>
            </a:extLst>
          </p:cNvPr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37643C9-61D1-FBC8-6E72-428B491B0E15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82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Что это такое?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764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AED516-4A11-2BF8-BB52-A148B725E240}"/>
              </a:ext>
            </a:extLst>
          </p:cNvPr>
          <p:cNvGraphicFramePr>
            <a:graphicFrameLocks/>
          </p:cNvGraphicFramePr>
          <p:nvPr/>
        </p:nvGraphicFramePr>
        <p:xfrm>
          <a:off x="2743200" y="1357655"/>
          <a:ext cx="6705600" cy="4142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038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3ABD4FA-C986-29CB-7103-0D8A1343DD6D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819664" y="2136786"/>
          <a:ext cx="10552672" cy="3468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168">
                  <a:extLst>
                    <a:ext uri="{9D8B030D-6E8A-4147-A177-3AD203B41FA5}">
                      <a16:colId xmlns:a16="http://schemas.microsoft.com/office/drawing/2014/main" val="1202123643"/>
                    </a:ext>
                  </a:extLst>
                </a:gridCol>
                <a:gridCol w="2638168">
                  <a:extLst>
                    <a:ext uri="{9D8B030D-6E8A-4147-A177-3AD203B41FA5}">
                      <a16:colId xmlns:a16="http://schemas.microsoft.com/office/drawing/2014/main" val="4194634614"/>
                    </a:ext>
                  </a:extLst>
                </a:gridCol>
                <a:gridCol w="2638168">
                  <a:extLst>
                    <a:ext uri="{9D8B030D-6E8A-4147-A177-3AD203B41FA5}">
                      <a16:colId xmlns:a16="http://schemas.microsoft.com/office/drawing/2014/main" val="1258924436"/>
                    </a:ext>
                  </a:extLst>
                </a:gridCol>
                <a:gridCol w="2638168">
                  <a:extLst>
                    <a:ext uri="{9D8B030D-6E8A-4147-A177-3AD203B41FA5}">
                      <a16:colId xmlns:a16="http://schemas.microsoft.com/office/drawing/2014/main" val="3356691488"/>
                    </a:ext>
                  </a:extLst>
                </a:gridCol>
              </a:tblGrid>
              <a:tr h="559464"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Дешифрование</a:t>
                      </a:r>
                      <a:endParaRPr 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0543"/>
                  </a:ext>
                </a:extLst>
              </a:tr>
              <a:tr h="453787">
                <a:tc gridSpan="4">
                  <a:txBody>
                    <a:bodyPr/>
                    <a:lstStyle/>
                    <a:p>
                      <a:pPr algn="ctr"/>
                      <a:r>
                        <a:rPr lang="ru-RU" i="1" dirty="0"/>
                        <a:t>Время в микросекундах (мкс)</a:t>
                      </a:r>
                      <a:endParaRPr lang="en-US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98190"/>
                  </a:ext>
                </a:extLst>
              </a:tr>
              <a:tr h="453787">
                <a:tc>
                  <a:txBody>
                    <a:bodyPr/>
                    <a:lstStyle/>
                    <a:p>
                      <a:pPr algn="ctr"/>
                      <a:r>
                        <a:rPr lang="ru-RU" i="1" dirty="0"/>
                        <a:t>Объём текста (символы)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Salsa20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105905"/>
                  </a:ext>
                </a:extLst>
              </a:tr>
              <a:tr h="4537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503649"/>
                  </a:ext>
                </a:extLst>
              </a:tr>
              <a:tr h="4537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539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235377"/>
                  </a:ext>
                </a:extLst>
              </a:tr>
              <a:tr h="4537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2713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169501"/>
                  </a:ext>
                </a:extLst>
              </a:tr>
              <a:tr h="4537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959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15985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15745"/>
                  </a:ext>
                </a:extLst>
              </a:tr>
            </a:tbl>
          </a:graphicData>
        </a:graphic>
      </p:graphicFrame>
      <p:cxnSp>
        <p:nvCxnSpPr>
          <p:cNvPr id="4" name="Прямая соединительная линия 5">
            <a:extLst>
              <a:ext uri="{FF2B5EF4-FFF2-40B4-BE49-F238E27FC236}">
                <a16:creationId xmlns:a16="http://schemas.microsoft.com/office/drawing/2014/main" id="{7C748BCF-042B-44CB-E81F-016B45CE2335}"/>
              </a:ext>
            </a:extLst>
          </p:cNvPr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DB00B75-1FB6-B720-CBCE-8CCBE15B9662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82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результаты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3526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248D16-724E-8E6E-A05A-915692C3D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892738"/>
              </p:ext>
            </p:extLst>
          </p:nvPr>
        </p:nvGraphicFramePr>
        <p:xfrm>
          <a:off x="2351689" y="1226809"/>
          <a:ext cx="7488621" cy="440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93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B4C90D-CCB7-AF11-2C69-47BB4326A9CF}"/>
              </a:ext>
            </a:extLst>
          </p:cNvPr>
          <p:cNvGraphicFramePr>
            <a:graphicFrameLocks/>
          </p:cNvGraphicFramePr>
          <p:nvPr/>
        </p:nvGraphicFramePr>
        <p:xfrm>
          <a:off x="2526957" y="1431796"/>
          <a:ext cx="7138086" cy="3994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9874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5">
            <a:extLst>
              <a:ext uri="{FF2B5EF4-FFF2-40B4-BE49-F238E27FC236}">
                <a16:creationId xmlns:a16="http://schemas.microsoft.com/office/drawing/2014/main" id="{12538042-0C31-54B3-B68C-CD4C503CDDC9}"/>
              </a:ext>
            </a:extLst>
          </p:cNvPr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57A7655-8E85-54B9-744D-59AA844567A4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82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Ссылка на репозиторий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874E1-748B-015A-3A48-D7CD7A7F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48" y="1722479"/>
            <a:ext cx="4041304" cy="40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8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E72A-BDFE-6BB9-DCDF-476F18E594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821190"/>
            <a:ext cx="10363826" cy="441829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400" b="1" dirty="0"/>
              <a:t>Конфиденциальность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400" dirty="0"/>
              <a:t>Шифрование используется для скрытия информации от неавторизованных пользователей при передаче или хранении.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400" b="1" dirty="0"/>
              <a:t>Целостность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400" dirty="0"/>
              <a:t>Шифрование используется для предотвращения изменения информации при передаче или при хранении.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400" b="1" dirty="0"/>
              <a:t>Идентифицируемость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400" dirty="0"/>
              <a:t>Шифрование используется для аутентификации источника информации.</a:t>
            </a:r>
            <a:endParaRPr lang="en-US" sz="2400" dirty="0"/>
          </a:p>
        </p:txBody>
      </p:sp>
      <p:cxnSp>
        <p:nvCxnSpPr>
          <p:cNvPr id="4" name="Прямая соединительная линия 5">
            <a:extLst>
              <a:ext uri="{FF2B5EF4-FFF2-40B4-BE49-F238E27FC236}">
                <a16:creationId xmlns:a16="http://schemas.microsoft.com/office/drawing/2014/main" id="{D4CA2EE2-C779-C0E9-8520-B13E9483D839}"/>
              </a:ext>
            </a:extLst>
          </p:cNvPr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4762A1C-2313-FF20-867C-B664FFA99915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82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Когда применяется?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960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244F-F2B8-438D-1151-4F8BE55762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509194"/>
            <a:ext cx="10363826" cy="342410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Реализовать </a:t>
            </a:r>
            <a:r>
              <a:rPr lang="ru-RU" sz="2400" b="1" dirty="0"/>
              <a:t>алгоритмы потокового шифрования</a:t>
            </a:r>
            <a:r>
              <a:rPr lang="ru-RU" sz="2400" dirty="0"/>
              <a:t>, получающие на вход строку и выводящие зашифрованную строку.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реализовать </a:t>
            </a:r>
            <a:r>
              <a:rPr lang="ru-RU" sz="2400" b="1" dirty="0"/>
              <a:t>дешифраторы</a:t>
            </a:r>
            <a:r>
              <a:rPr lang="ru-RU" sz="2400" dirty="0"/>
              <a:t>, принцип работы которых основан на реализуемом алгоритме, которые преобразуют зашифрованную строку в исходную.</a:t>
            </a:r>
            <a:endParaRPr lang="en-US" sz="2400" dirty="0"/>
          </a:p>
        </p:txBody>
      </p:sp>
      <p:cxnSp>
        <p:nvCxnSpPr>
          <p:cNvPr id="4" name="Прямая соединительная линия 5">
            <a:extLst>
              <a:ext uri="{FF2B5EF4-FFF2-40B4-BE49-F238E27FC236}">
                <a16:creationId xmlns:a16="http://schemas.microsoft.com/office/drawing/2014/main" id="{D4DF081E-03F9-7BE7-74D3-3EBA9625C19E}"/>
              </a:ext>
            </a:extLst>
          </p:cNvPr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4D76B42-E52A-5117-00C4-5D337C9B21FE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82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Постановка задачи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87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5">
            <a:extLst>
              <a:ext uri="{FF2B5EF4-FFF2-40B4-BE49-F238E27FC236}">
                <a16:creationId xmlns:a16="http://schemas.microsoft.com/office/drawing/2014/main" id="{48DB248D-9821-A74F-A06C-45DB353FFE27}"/>
              </a:ext>
            </a:extLst>
          </p:cNvPr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B71DBEE-4732-03E2-CC05-0387F438670E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82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Алгоритмы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326AB8-8CB9-42BE-24EB-6257D67999FE}"/>
              </a:ext>
            </a:extLst>
          </p:cNvPr>
          <p:cNvSpPr/>
          <p:nvPr/>
        </p:nvSpPr>
        <p:spPr>
          <a:xfrm>
            <a:off x="1365422" y="3075290"/>
            <a:ext cx="2360140" cy="10317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55AC7-F91D-FE1B-5FE0-C08216E77658}"/>
              </a:ext>
            </a:extLst>
          </p:cNvPr>
          <p:cNvSpPr txBox="1"/>
          <p:nvPr/>
        </p:nvSpPr>
        <p:spPr>
          <a:xfrm>
            <a:off x="1365422" y="3175687"/>
            <a:ext cx="23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RC4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ED86C-4D3D-8C71-B8AD-427ED10E1AD3}"/>
              </a:ext>
            </a:extLst>
          </p:cNvPr>
          <p:cNvSpPr/>
          <p:nvPr/>
        </p:nvSpPr>
        <p:spPr>
          <a:xfrm>
            <a:off x="8635316" y="3075290"/>
            <a:ext cx="2360140" cy="10317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52B45-5169-E888-DED7-38EB3DCD9077}"/>
              </a:ext>
            </a:extLst>
          </p:cNvPr>
          <p:cNvSpPr txBox="1"/>
          <p:nvPr/>
        </p:nvSpPr>
        <p:spPr>
          <a:xfrm>
            <a:off x="8635316" y="3175687"/>
            <a:ext cx="23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6CF5D6-F303-45E2-29A1-D90F40E2C247}"/>
              </a:ext>
            </a:extLst>
          </p:cNvPr>
          <p:cNvSpPr/>
          <p:nvPr/>
        </p:nvSpPr>
        <p:spPr>
          <a:xfrm>
            <a:off x="5000369" y="3075290"/>
            <a:ext cx="2360140" cy="10317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BDAFF-6E3F-1A79-305C-1E438760AD7F}"/>
              </a:ext>
            </a:extLst>
          </p:cNvPr>
          <p:cNvSpPr txBox="1"/>
          <p:nvPr/>
        </p:nvSpPr>
        <p:spPr>
          <a:xfrm>
            <a:off x="5000369" y="3175687"/>
            <a:ext cx="23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Salsa20</a:t>
            </a:r>
          </a:p>
        </p:txBody>
      </p:sp>
    </p:spTree>
    <p:extLst>
      <p:ext uri="{BB962C8B-B14F-4D97-AF65-F5344CB8AC3E}">
        <p14:creationId xmlns:p14="http://schemas.microsoft.com/office/powerpoint/2010/main" val="102553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0C8A-DF2A-CA83-3D66-A6CD9CDC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2356"/>
          </a:xfrm>
        </p:spPr>
        <p:txBody>
          <a:bodyPr/>
          <a:lstStyle/>
          <a:p>
            <a:r>
              <a:rPr lang="ru-RU" b="1" dirty="0"/>
              <a:t>История Развития </a:t>
            </a:r>
            <a:r>
              <a:rPr lang="en-US" b="1" dirty="0"/>
              <a:t>RC4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775" y="1798158"/>
            <a:ext cx="103601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RC4 (Rivest Cipher 4) был разработан Роном Ривестом в 1987 году</a:t>
            </a:r>
            <a:r>
              <a:rPr lang="en-US" sz="2400" dirty="0"/>
              <a:t> </a:t>
            </a:r>
            <a:r>
              <a:rPr lang="ru-RU" sz="2400" dirty="0"/>
              <a:t>в США;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 течение семи лет шифр являлся коммерческой тайной, и точное описание алгоритма предоставлялось только после подписания соглашения о неразглашении</a:t>
            </a:r>
            <a:r>
              <a:rPr lang="en-US" sz="2400" dirty="0"/>
              <a:t>;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 сентябре 1994 года его описание было анонимно отправлено в список рассылки</a:t>
            </a:r>
            <a:r>
              <a:rPr lang="en-US" sz="2400" dirty="0"/>
              <a:t> </a:t>
            </a:r>
            <a:r>
              <a:rPr lang="ru-RU" sz="2400" dirty="0"/>
              <a:t>и вскоре опубликовано в группе новостей «</a:t>
            </a:r>
            <a:r>
              <a:rPr lang="en-US" sz="2400" dirty="0"/>
              <a:t>Usenet</a:t>
            </a:r>
            <a:r>
              <a:rPr lang="ru-RU" sz="2400" dirty="0"/>
              <a:t>»</a:t>
            </a:r>
            <a:r>
              <a:rPr lang="en-US" sz="2400" dirty="0"/>
              <a:t>;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RC4 быстро стал популярным алгоритмом благодаря своей простоте и высокой скорости работы. Он был широко использован в различных протоколах и приложениях, таких как SSL/TLS, WEP (беспроводная защита), Bluetooth и</a:t>
            </a:r>
            <a:r>
              <a:rPr lang="en-US" sz="2400" dirty="0"/>
              <a:t> </a:t>
            </a:r>
            <a:r>
              <a:rPr lang="ru-RU" sz="2400" dirty="0"/>
              <a:t>т.д.</a:t>
            </a:r>
            <a:endParaRPr lang="en-US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6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0C8A-DF2A-CA83-3D66-A6CD9CDC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2356"/>
          </a:xfrm>
        </p:spPr>
        <p:txBody>
          <a:bodyPr/>
          <a:lstStyle/>
          <a:p>
            <a:r>
              <a:rPr lang="ru-RU" b="1" dirty="0"/>
              <a:t>Суть алгоритма </a:t>
            </a:r>
            <a:r>
              <a:rPr lang="en-US" b="1" dirty="0"/>
              <a:t>RC4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074" y="1927903"/>
            <a:ext cx="1036015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2400" dirty="0"/>
              <a:t>Генерация ключевой последовательности: алгоритм RC4 использует ключ фиксированной длины (обычно от 40 до 2048 бит). Сначала ключ преобразуется в начальное состояние алгоритма, которое представляет собой перестановку всех возможных значений байта</a:t>
            </a:r>
            <a:r>
              <a:rPr lang="en-US" sz="2400" dirty="0"/>
              <a:t>;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2400" dirty="0"/>
              <a:t>Инициализация вектора состояния: вектор состояния является внутренним состоянием алгоритма и используется для генерации псевдослучайной ключевой последовательности. Вектор состояния инициализируется с использованием ключа путем применения операций перестановки к начальному состоянию</a:t>
            </a:r>
            <a:r>
              <a:rPr lang="en-US" sz="2400" dirty="0"/>
              <a:t>;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2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0C8A-DF2A-CA83-3D66-A6CD9CDC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2356"/>
          </a:xfrm>
        </p:spPr>
        <p:txBody>
          <a:bodyPr/>
          <a:lstStyle/>
          <a:p>
            <a:r>
              <a:rPr lang="ru-RU" b="1" dirty="0"/>
              <a:t>Суть алгоритма </a:t>
            </a:r>
            <a:r>
              <a:rPr lang="en-US" b="1" dirty="0"/>
              <a:t>RC4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074" y="2082363"/>
            <a:ext cx="1036015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 startAt="3"/>
            </a:pPr>
            <a:r>
              <a:rPr lang="ru-RU" sz="2400" dirty="0"/>
              <a:t>Генерация псевдослучайной последовательности: после инициализации вектора состояния, алгоритм генерирует псевдослучайную ключевую последовательность, которая используется для шифрования данных. Генерация осуществляется путем применения операций перестановки и обмена значений вектора состояния</a:t>
            </a:r>
            <a:r>
              <a:rPr lang="en-US" sz="2400" dirty="0"/>
              <a:t>;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 startAt="3"/>
            </a:pPr>
            <a:r>
              <a:rPr lang="ru-RU" sz="2400" dirty="0"/>
              <a:t>Шифрование данных: полученная псевдослучайная ключевая последовательность комбинируется с исходными данными побитовым исключающим ИЛИ (XOR). Это преобразование делает данные непредсказуемыми и обеспечивает их конфиденциальность.</a:t>
            </a:r>
            <a:endParaRPr lang="en-US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8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0C8A-DF2A-CA83-3D66-A6CD9CDC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2356"/>
          </a:xfrm>
        </p:spPr>
        <p:txBody>
          <a:bodyPr/>
          <a:lstStyle/>
          <a:p>
            <a:r>
              <a:rPr lang="ru-RU" b="1" dirty="0"/>
              <a:t>Принцип работы </a:t>
            </a:r>
            <a:r>
              <a:rPr lang="en-US" b="1" dirty="0"/>
              <a:t>RC4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20720" y="1439028"/>
            <a:ext cx="575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lideplayer.com/slide/13231593/79/images/57/RC4+is+a+stream+cipher+designed+in+1987+by+Ron+Rivest+for+RSA+Securit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" t="2014" r="2308" b="7732"/>
          <a:stretch/>
        </p:blipFill>
        <p:spPr bwMode="auto">
          <a:xfrm>
            <a:off x="2265680" y="1869440"/>
            <a:ext cx="7660640" cy="461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1249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451</TotalTime>
  <Words>1132</Words>
  <Application>Microsoft Office PowerPoint</Application>
  <PresentationFormat>Widescreen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Tw Cen MT</vt:lpstr>
      <vt:lpstr>Wingdings</vt:lpstr>
      <vt:lpstr>Droplet</vt:lpstr>
      <vt:lpstr>Потоковое шифрование</vt:lpstr>
      <vt:lpstr>PowerPoint Presentation</vt:lpstr>
      <vt:lpstr>PowerPoint Presentation</vt:lpstr>
      <vt:lpstr>PowerPoint Presentation</vt:lpstr>
      <vt:lpstr>PowerPoint Presentation</vt:lpstr>
      <vt:lpstr>История Развития RC4</vt:lpstr>
      <vt:lpstr>Суть алгоритма RC4</vt:lpstr>
      <vt:lpstr>Суть алгоритма RC4</vt:lpstr>
      <vt:lpstr>Принцип работы RC4</vt:lpstr>
      <vt:lpstr>Свойства алгоритма RC4</vt:lpstr>
      <vt:lpstr>А5/1</vt:lpstr>
      <vt:lpstr>PowerPoint Presentation</vt:lpstr>
      <vt:lpstr>Структура алгоритма А5/1</vt:lpstr>
      <vt:lpstr>Преимущества и недостатки А5/1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Потоковое шифрование</dc:title>
  <dc:creator>Boris Evgrafov</dc:creator>
  <cp:lastModifiedBy>Boris Evgrafov</cp:lastModifiedBy>
  <cp:revision>1</cp:revision>
  <dcterms:created xsi:type="dcterms:W3CDTF">2023-12-11T13:17:00Z</dcterms:created>
  <dcterms:modified xsi:type="dcterms:W3CDTF">2023-12-14T20:00:56Z</dcterms:modified>
</cp:coreProperties>
</file>