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1061" r:id="rId3"/>
    <p:sldId id="1064" r:id="rId4"/>
    <p:sldId id="1063" r:id="rId5"/>
    <p:sldId id="1062" r:id="rId6"/>
    <p:sldId id="1060" r:id="rId7"/>
    <p:sldId id="1065" r:id="rId8"/>
    <p:sldId id="1066" r:id="rId9"/>
    <p:sldId id="10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9C3"/>
    <a:srgbClr val="14202E"/>
    <a:srgbClr val="2B4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3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9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8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мокап ноу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74">
            <a:extLst>
              <a:ext uri="{FF2B5EF4-FFF2-40B4-BE49-F238E27FC236}">
                <a16:creationId xmlns:a16="http://schemas.microsoft.com/office/drawing/2014/main" id="{1DA73ACC-5477-C14C-A321-D6FB5F8B99D4}"/>
              </a:ext>
            </a:extLst>
          </p:cNvPr>
          <p:cNvSpPr/>
          <p:nvPr userDrawn="1"/>
        </p:nvSpPr>
        <p:spPr>
          <a:xfrm>
            <a:off x="6764847" y="-1321300"/>
            <a:ext cx="10207543" cy="10207538"/>
          </a:xfrm>
          <a:prstGeom prst="ellipse">
            <a:avLst/>
          </a:prstGeom>
          <a:gradFill flip="none" rotWithShape="1">
            <a:gsLst>
              <a:gs pos="0">
                <a:srgbClr val="00AEEF"/>
              </a:gs>
              <a:gs pos="88745">
                <a:srgbClr val="183D6D"/>
              </a:gs>
              <a:gs pos="54000">
                <a:srgbClr val="0079A4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9CD70BD-2868-393A-3956-7523C34548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902" y="1664277"/>
            <a:ext cx="7778684" cy="5166863"/>
          </a:xfrm>
          <a:prstGeom prst="rect">
            <a:avLst/>
          </a:prstGeom>
        </p:spPr>
      </p:pic>
      <p:sp>
        <p:nvSpPr>
          <p:cNvPr id="5" name="Рисунок 19">
            <a:extLst>
              <a:ext uri="{FF2B5EF4-FFF2-40B4-BE49-F238E27FC236}">
                <a16:creationId xmlns:a16="http://schemas.microsoft.com/office/drawing/2014/main" id="{86FBC06D-06E3-74E3-4AEE-8C195093B9E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92240" y="2505456"/>
            <a:ext cx="5094019" cy="3054096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D3DDBD5F-0C8C-9657-A877-6DB4D26D89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625" y="2718518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17">
            <a:extLst>
              <a:ext uri="{FF2B5EF4-FFF2-40B4-BE49-F238E27FC236}">
                <a16:creationId xmlns:a16="http://schemas.microsoft.com/office/drawing/2014/main" id="{65417B50-0AE6-6F94-BDA8-41CCB460B4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7625" y="3424943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Текст 17">
            <a:extLst>
              <a:ext uri="{FF2B5EF4-FFF2-40B4-BE49-F238E27FC236}">
                <a16:creationId xmlns:a16="http://schemas.microsoft.com/office/drawing/2014/main" id="{44844AA7-461B-E2D3-B66F-8357B097A3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625" y="4176685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6A744229-AAD7-9ECA-6278-FBC0C3D71A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7625" y="4907146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71E8B492-293F-AD9C-C1F1-78CABA1470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17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2" name="Заголовок 10">
            <a:extLst>
              <a:ext uri="{FF2B5EF4-FFF2-40B4-BE49-F238E27FC236}">
                <a16:creationId xmlns:a16="http://schemas.microsoft.com/office/drawing/2014/main" id="{A9388ADC-0553-3E47-5091-CAFE256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7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4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5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0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6686-7908-48F1-856A-35D5113C2266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70FD-A583-4660-95BD-3BCB2138F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5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712914-3CE6-48FC-9473-3B23DEB81B47}"/>
              </a:ext>
            </a:extLst>
          </p:cNvPr>
          <p:cNvSpPr txBox="1"/>
          <p:nvPr/>
        </p:nvSpPr>
        <p:spPr>
          <a:xfrm>
            <a:off x="1735666" y="182033"/>
            <a:ext cx="87206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Департамент образования Вологодской области</a:t>
            </a:r>
            <a:b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Бюджетное профессиональное образовательное учреждение </a:t>
            </a:r>
            <a:b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Вологодской области «Череповецкий химико-технологический колледж»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4A3AA1A-B31F-4737-90DF-FFF351902B27}"/>
              </a:ext>
            </a:extLst>
          </p:cNvPr>
          <p:cNvCxnSpPr>
            <a:cxnSpLocks/>
          </p:cNvCxnSpPr>
          <p:nvPr/>
        </p:nvCxnSpPr>
        <p:spPr>
          <a:xfrm>
            <a:off x="1735665" y="1642533"/>
            <a:ext cx="87206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387FAA-8D4A-4FCD-9AFC-C5379274960C}"/>
              </a:ext>
            </a:extLst>
          </p:cNvPr>
          <p:cNvSpPr txBox="1"/>
          <p:nvPr/>
        </p:nvSpPr>
        <p:spPr>
          <a:xfrm>
            <a:off x="4930455" y="1852400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88A9C3"/>
                </a:solidFill>
                <a:latin typeface="Bahnschrift" panose="020B0502040204020203" pitchFamily="34" charset="0"/>
              </a:rPr>
              <a:t>ПРОЕКТНАЯ РАБОТА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6EF9-88AB-4F6B-8434-F8023C886641}"/>
              </a:ext>
            </a:extLst>
          </p:cNvPr>
          <p:cNvSpPr txBox="1"/>
          <p:nvPr/>
        </p:nvSpPr>
        <p:spPr>
          <a:xfrm>
            <a:off x="2357625" y="2366312"/>
            <a:ext cx="77893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пециальность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09.02.07 Информационные системы и программирование  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5606F-BB06-4CC8-8CF7-9ED242026A63}"/>
              </a:ext>
            </a:extLst>
          </p:cNvPr>
          <p:cNvSpPr txBox="1"/>
          <p:nvPr/>
        </p:nvSpPr>
        <p:spPr>
          <a:xfrm>
            <a:off x="2357625" y="3136611"/>
            <a:ext cx="778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88A9C3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Тема</a:t>
            </a:r>
            <a:r>
              <a:rPr lang="en-US" sz="2000" dirty="0">
                <a:solidFill>
                  <a:srgbClr val="88A9C3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: </a:t>
            </a:r>
            <a:r>
              <a:rPr lang="ru-RU" sz="20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2000" dirty="0">
                <a:solidFill>
                  <a:srgbClr val="88A9C3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Разработка онлайн-платформы обучения</a:t>
            </a:r>
            <a:r>
              <a:rPr lang="ru-RU" sz="20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20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7BD04-1650-47CC-B697-7448C37AA573}"/>
              </a:ext>
            </a:extLst>
          </p:cNvPr>
          <p:cNvSpPr txBox="1"/>
          <p:nvPr/>
        </p:nvSpPr>
        <p:spPr>
          <a:xfrm>
            <a:off x="8051801" y="5660304"/>
            <a:ext cx="414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88A9C3"/>
                </a:solidFill>
                <a:latin typeface="Bahnschrift" panose="020B0502040204020203" pitchFamily="34" charset="0"/>
              </a:rPr>
              <a:t>Выполнили студенты группы 81</a:t>
            </a:r>
            <a:r>
              <a:rPr lang="en-US" sz="2000" dirty="0">
                <a:solidFill>
                  <a:srgbClr val="88A9C3"/>
                </a:solidFill>
                <a:latin typeface="Bahnschrift" panose="020B0502040204020203" pitchFamily="34" charset="0"/>
              </a:rPr>
              <a:t>/2021 – </a:t>
            </a:r>
            <a:r>
              <a:rPr lang="ru-RU" sz="2000" dirty="0">
                <a:solidFill>
                  <a:srgbClr val="88A9C3"/>
                </a:solidFill>
                <a:latin typeface="Bahnschrift" panose="020B0502040204020203" pitchFamily="34" charset="0"/>
              </a:rPr>
              <a:t>Громов Евгений</a:t>
            </a:r>
          </a:p>
          <a:p>
            <a:pPr algn="ctr"/>
            <a:r>
              <a:rPr lang="ru-RU" sz="2000" dirty="0">
                <a:solidFill>
                  <a:srgbClr val="88A9C3"/>
                </a:solidFill>
                <a:latin typeface="Bahnschrift" panose="020B0502040204020203" pitchFamily="34" charset="0"/>
              </a:rPr>
              <a:t>81</a:t>
            </a:r>
            <a:r>
              <a:rPr lang="en-US" sz="2000" dirty="0">
                <a:solidFill>
                  <a:srgbClr val="88A9C3"/>
                </a:solidFill>
                <a:latin typeface="Bahnschrift" panose="020B0502040204020203" pitchFamily="34" charset="0"/>
              </a:rPr>
              <a:t>/2021 – </a:t>
            </a:r>
            <a:r>
              <a:rPr lang="ru-RU" sz="2000" dirty="0">
                <a:solidFill>
                  <a:srgbClr val="88A9C3"/>
                </a:solidFill>
                <a:latin typeface="Bahnschrift" panose="020B0502040204020203" pitchFamily="34" charset="0"/>
              </a:rPr>
              <a:t>Грушин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5308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Главное окно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2FA2C-C98E-409D-A944-33B38FA79D95}"/>
              </a:ext>
            </a:extLst>
          </p:cNvPr>
          <p:cNvSpPr txBox="1"/>
          <p:nvPr/>
        </p:nvSpPr>
        <p:spPr>
          <a:xfrm>
            <a:off x="347312" y="2147171"/>
            <a:ext cx="58375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При запуске приложения можно увидеть такие пункты</a:t>
            </a:r>
            <a:r>
              <a:rPr lang="en-US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как: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1. Добавить книгу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2. Удалить книгу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3. Просмотреть все книги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4. Добавить читателя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5. Удалить читателя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6. Просмотреть всех читателей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0. Выход</a:t>
            </a:r>
          </a:p>
          <a:p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При нажатии на любую из цифр происходят действия</a:t>
            </a:r>
            <a:r>
              <a:rPr lang="en-US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</a:t>
            </a:r>
            <a:r>
              <a:rPr lang="ru-RU" sz="23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которые предоставлены на следующих слайдах.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A36ED016-072D-4CD7-84DD-434E573CCDE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B2CE5D-04AB-41FF-BE3E-A2D8C25B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6"/>
            <a:ext cx="5094019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обавить книгу»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60607-2DB1-49CE-AE73-7DABD691AD61}"/>
              </a:ext>
            </a:extLst>
          </p:cNvPr>
          <p:cNvSpPr txBox="1"/>
          <p:nvPr/>
        </p:nvSpPr>
        <p:spPr>
          <a:xfrm>
            <a:off x="347313" y="2147171"/>
            <a:ext cx="535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№1 пользователю предлагается ввести данный для добавления книги.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6C9C6CC4-9755-4937-8AA6-D8AEDFEB9AA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7E3DA5-58A3-46CF-B084-B3FE9C17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6"/>
            <a:ext cx="5094019" cy="31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Удалить книгу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40329-8C9A-4FCE-8E20-B557E4B62072}"/>
              </a:ext>
            </a:extLst>
          </p:cNvPr>
          <p:cNvSpPr txBox="1"/>
          <p:nvPr/>
        </p:nvSpPr>
        <p:spPr>
          <a:xfrm>
            <a:off x="347313" y="2147171"/>
            <a:ext cx="558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№2 пользователю предлагается ввести</a:t>
            </a:r>
          </a:p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идентификатор книги для ее удаления.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7550229-E564-4934-AA57-E87540012DC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E71502-1AC9-4A72-8D57-818FF075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6"/>
            <a:ext cx="5094019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Просмотреть все книги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E9B10-C2F9-423E-B417-4E82A967510C}"/>
              </a:ext>
            </a:extLst>
          </p:cNvPr>
          <p:cNvSpPr txBox="1"/>
          <p:nvPr/>
        </p:nvSpPr>
        <p:spPr>
          <a:xfrm>
            <a:off x="347313" y="2147171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№3 пользователь может лицезреть список всех добавленных им книг.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508FC5AF-F2C5-4005-B486-0467C91CB62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40368C-ED3E-4611-985C-E4BB6E0A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6"/>
            <a:ext cx="5094019" cy="30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6279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Добавить читателя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FEF0-AC77-4794-A6B1-4668E647CBBC}"/>
              </a:ext>
            </a:extLst>
          </p:cNvPr>
          <p:cNvSpPr txBox="1"/>
          <p:nvPr/>
        </p:nvSpPr>
        <p:spPr>
          <a:xfrm>
            <a:off x="347313" y="2147171"/>
            <a:ext cx="5748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№4 пользователь может добавить данные о читателе.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F2852D2D-5E2E-4E0E-9932-5974B6DCAA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4DD9C-12A6-4DB1-BF33-C1F2A08B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5"/>
            <a:ext cx="5094019" cy="30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599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У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далить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 читателя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FEF0-AC77-4794-A6B1-4668E647CBBC}"/>
              </a:ext>
            </a:extLst>
          </p:cNvPr>
          <p:cNvSpPr txBox="1"/>
          <p:nvPr/>
        </p:nvSpPr>
        <p:spPr>
          <a:xfrm>
            <a:off x="347313" y="2147171"/>
            <a:ext cx="5748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№5 пользователь может удалить читателя по идентификатору из списка.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F2852D2D-5E2E-4E0E-9932-5974B6DCAA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B3481-778F-4E17-B41B-C18DE20E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7"/>
            <a:ext cx="5094019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6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785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«П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осмотреть всех читателей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FEF0-AC77-4794-A6B1-4668E647CBBC}"/>
              </a:ext>
            </a:extLst>
          </p:cNvPr>
          <p:cNvSpPr txBox="1"/>
          <p:nvPr/>
        </p:nvSpPr>
        <p:spPr>
          <a:xfrm>
            <a:off x="347313" y="2147171"/>
            <a:ext cx="5748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№6 пользователь может лицезреть список всех добавленных им читателей.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F2852D2D-5E2E-4E0E-9932-5974B6DCAA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3AAB8B-C520-407B-927F-124F9059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7"/>
            <a:ext cx="5094019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3" y="472867"/>
            <a:ext cx="6144927" cy="108952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Демонстрация ПО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179012-171F-604F-7123-53428C6F1005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84E0E-81D9-41F4-9CED-4F5B69C9E879}"/>
              </a:ext>
            </a:extLst>
          </p:cNvPr>
          <p:cNvSpPr txBox="1"/>
          <p:nvPr/>
        </p:nvSpPr>
        <p:spPr>
          <a:xfrm>
            <a:off x="347313" y="1562396"/>
            <a:ext cx="785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Действие 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«П</a:t>
            </a:r>
            <a:r>
              <a:rPr lang="ru-RU" sz="3200" dirty="0">
                <a:solidFill>
                  <a:srgbClr val="88A9C3"/>
                </a:solidFill>
                <a:latin typeface="Bahnschrift" panose="020B0502040204020203" pitchFamily="34" charset="0"/>
              </a:rPr>
              <a:t>осмотреть всех читателей</a:t>
            </a:r>
            <a:r>
              <a:rPr lang="ru-RU" sz="3200" b="0" i="0" dirty="0">
                <a:solidFill>
                  <a:srgbClr val="88A9C3"/>
                </a:solidFill>
                <a:effectLst/>
                <a:latin typeface="Bahnschrift" panose="020B0502040204020203" pitchFamily="34" charset="0"/>
              </a:rPr>
              <a:t>»</a:t>
            </a:r>
            <a:endParaRPr lang="ru-RU" sz="3200" dirty="0">
              <a:solidFill>
                <a:srgbClr val="88A9C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FEF0-AC77-4794-A6B1-4668E647CBBC}"/>
              </a:ext>
            </a:extLst>
          </p:cNvPr>
          <p:cNvSpPr txBox="1"/>
          <p:nvPr/>
        </p:nvSpPr>
        <p:spPr>
          <a:xfrm>
            <a:off x="347313" y="2147171"/>
            <a:ext cx="5748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После выбора действия №0 программа закрывается.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F2852D2D-5E2E-4E0E-9932-5974B6DCAA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F904CF-EFC0-4C9F-98C8-AEE166D9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505456"/>
            <a:ext cx="5094019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246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Poppins</vt:lpstr>
      <vt:lpstr>Poppins Light</vt:lpstr>
      <vt:lpstr>Poppins SemiBold</vt:lpstr>
      <vt:lpstr>Office Theme</vt:lpstr>
      <vt:lpstr>Презентация PowerPoint</vt:lpstr>
      <vt:lpstr>Демонстрация ПО</vt:lpstr>
      <vt:lpstr>Демонстрация ПО</vt:lpstr>
      <vt:lpstr>Демонстрация ПО</vt:lpstr>
      <vt:lpstr>Демонстрация ПО</vt:lpstr>
      <vt:lpstr>Демонстрация ПО</vt:lpstr>
      <vt:lpstr>Демонстрация ПО</vt:lpstr>
      <vt:lpstr>Демонстрация ПО</vt:lpstr>
      <vt:lpstr>Демонстрация ПО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 Вологодской области Бюджетное профессиональное образовательное учреждение  Вологодской области «Череповецкий химико-технологический колледж»  Курсовая раюоат</dc:title>
  <dc:creator>Evgeny Gromov</dc:creator>
  <cp:lastModifiedBy>Студент 111</cp:lastModifiedBy>
  <cp:revision>19</cp:revision>
  <dcterms:created xsi:type="dcterms:W3CDTF">2024-06-06T14:36:23Z</dcterms:created>
  <dcterms:modified xsi:type="dcterms:W3CDTF">2024-11-20T14:29:30Z</dcterms:modified>
</cp:coreProperties>
</file>