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/>
    <p:restoredTop sz="94745"/>
  </p:normalViewPr>
  <p:slideViewPr>
    <p:cSldViewPr snapToGrid="0" snapToObjects="1">
      <p:cViewPr varScale="1">
        <p:scale>
          <a:sx n="66" d="100"/>
          <a:sy n="66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023-CBFC-A240-A48B-688E29C3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C35C-1E22-864A-AD2D-2B3745ED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C247-5743-F148-A763-591BB647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2D59-CD23-E149-943A-C0E849F1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E030-A8BF-684E-8C0B-CF97722A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E8D5-E510-6E40-B68E-BA8D3C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57EDA-2393-A244-A484-EA8998D5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1643-6429-9F48-A155-A78ABAD6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45A6-704B-2C41-88B7-94259277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FB87-CCCD-6747-A029-3E965667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1AC5C-B96F-8A4D-B2BA-0ED4CC446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FB5E-6691-194E-AD82-1E87298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B819-8BEC-9846-9B4B-49B7180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B347-5A3C-F245-9196-937B7CD4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5254-EBF7-E44C-9D48-A7ACBD8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5061-DC4A-1749-8260-2B01B6C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C0B1-C37F-8B42-8A83-08733CA5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D658-0D63-F148-ADC0-35296D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4BDE-3E2B-BF4A-B413-AFBD6817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59A3-C76F-0C40-A10A-676AE330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AA6-A4FE-E04C-862E-72A1AD46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644B8-0F61-B944-B447-0AE6B0D9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F0A0-AB61-D345-97D6-FFB89759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43CC-2181-2249-955A-74F381D3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D457-159B-7A44-8301-B310E51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A725-0820-0144-8E4B-4878AF0C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CD3E-700E-134A-ACB5-2A26D7D8B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FED0C-4621-F245-B6FD-50DCE0B6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AB46D-8BF4-B948-A57F-75F3AD57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2BCE-6B4C-1942-9068-10049A42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D228-A6BA-A946-B3F7-417F6EA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6F0B-8633-2D4D-AEB6-23825F3A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615F-2F9D-264D-B62E-33848784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0981-3E94-BE4D-9D92-46F7151C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58ACE-5971-AB4D-932D-E925977E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163F0-CEEB-FF46-ADBC-1584A244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D3D7-FE5E-D24C-B0BE-E6EAE4C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213A-E9F7-4E4E-813C-74EA46B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337A2-DC37-4F4A-A9B9-E6A88BF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E473-7112-534B-9881-76EAC403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EA923-F27B-1740-BE97-810F80AF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2D4E0-CBA4-4C4A-9995-61E66253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E7D48-9CCB-C443-AAA3-37C97C1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5D28-1C45-BD45-BDC2-0137C974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FA37-932D-0E41-8B3F-BED1C986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3C9F9-F153-D845-B74E-FD61816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E94-94E0-B342-B36B-2042761F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579-4723-1B4D-804D-12A7FF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9A1E9-43A7-D744-AFB9-6A33B22B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B39C-3FEB-144D-BBB0-B3D41EE3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4DAF3-26FB-574A-BD86-DA19922E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656C-C6A5-214E-BF23-397ACB60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8B9D-C9AC-4242-9EA3-DD040101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01AF3-29A3-DD46-8A61-FD9498707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8196-A873-BB42-AB0C-E3B5FE1B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9CE2-B5C5-0149-9BA3-868F93CA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9667-61FE-FC4A-B184-3F9C34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CEB5-66E8-9740-8BBC-EB8B2AE5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4DA41-DB7B-AB44-A400-1D56A236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8E4E-D04E-DE44-99E5-D6E11A11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A377-8123-EA4D-87D4-35D968B0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506-4CA8-3C45-93FA-9CBA3CD23F6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3925-6E6A-6344-87AF-1CA79AE36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3F8D-C649-5443-83AB-F7C153BD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D5D5-87E7-3A4B-A32D-33A901718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20130-B93F-3B48-A1A9-3E638AC4ADF2}"/>
              </a:ext>
            </a:extLst>
          </p:cNvPr>
          <p:cNvSpPr/>
          <p:nvPr/>
        </p:nvSpPr>
        <p:spPr>
          <a:xfrm>
            <a:off x="212035" y="0"/>
            <a:ext cx="10390844" cy="560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67EB01-E01C-9D47-A7DD-DE2C3EF63799}"/>
              </a:ext>
            </a:extLst>
          </p:cNvPr>
          <p:cNvCxnSpPr/>
          <p:nvPr/>
        </p:nvCxnSpPr>
        <p:spPr>
          <a:xfrm>
            <a:off x="1445595" y="2404997"/>
            <a:ext cx="8517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A240E2-8BBE-1446-A7CA-BE0BA87248B3}"/>
              </a:ext>
            </a:extLst>
          </p:cNvPr>
          <p:cNvSpPr txBox="1"/>
          <p:nvPr/>
        </p:nvSpPr>
        <p:spPr>
          <a:xfrm>
            <a:off x="306272" y="2081831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Seedlings planted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ED9D9-C745-2848-AB37-8DC40A595B1E}"/>
              </a:ext>
            </a:extLst>
          </p:cNvPr>
          <p:cNvSpPr txBox="1"/>
          <p:nvPr/>
        </p:nvSpPr>
        <p:spPr>
          <a:xfrm>
            <a:off x="2523067" y="76406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itchFamily="2" charset="0"/>
              </a:rPr>
              <a:t>Year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A6E1C-E91F-C145-950D-925EE3E5003C}"/>
              </a:ext>
            </a:extLst>
          </p:cNvPr>
          <p:cNvSpPr txBox="1"/>
          <p:nvPr/>
        </p:nvSpPr>
        <p:spPr>
          <a:xfrm>
            <a:off x="2523067" y="142494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BB0CE-416D-E54C-B355-239BB4A646FF}"/>
              </a:ext>
            </a:extLst>
          </p:cNvPr>
          <p:cNvSpPr txBox="1"/>
          <p:nvPr/>
        </p:nvSpPr>
        <p:spPr>
          <a:xfrm>
            <a:off x="2523067" y="22203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Alive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B5E37-283C-8B4C-9539-8A8585089DB3}"/>
              </a:ext>
            </a:extLst>
          </p:cNvPr>
          <p:cNvCxnSpPr>
            <a:cxnSpLocks/>
          </p:cNvCxnSpPr>
          <p:nvPr/>
        </p:nvCxnSpPr>
        <p:spPr>
          <a:xfrm flipV="1">
            <a:off x="1445595" y="1794280"/>
            <a:ext cx="851770" cy="6107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FF738D-AD04-D34D-AF73-A826E08918D7}"/>
              </a:ext>
            </a:extLst>
          </p:cNvPr>
          <p:cNvCxnSpPr/>
          <p:nvPr/>
        </p:nvCxnSpPr>
        <p:spPr>
          <a:xfrm>
            <a:off x="3288894" y="2404997"/>
            <a:ext cx="8517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66FA3D-27D9-B146-946A-4CDCA6367F6C}"/>
              </a:ext>
            </a:extLst>
          </p:cNvPr>
          <p:cNvCxnSpPr>
            <a:cxnSpLocks/>
          </p:cNvCxnSpPr>
          <p:nvPr/>
        </p:nvCxnSpPr>
        <p:spPr>
          <a:xfrm flipV="1">
            <a:off x="3288894" y="1794280"/>
            <a:ext cx="851770" cy="6107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E8A0E0-418C-7D41-B771-D63469EDBFC8}"/>
              </a:ext>
            </a:extLst>
          </p:cNvPr>
          <p:cNvSpPr txBox="1"/>
          <p:nvPr/>
        </p:nvSpPr>
        <p:spPr>
          <a:xfrm>
            <a:off x="4271491" y="142494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4993BF-F82F-4D47-B5FD-5A51064D4EE5}"/>
              </a:ext>
            </a:extLst>
          </p:cNvPr>
          <p:cNvSpPr txBox="1"/>
          <p:nvPr/>
        </p:nvSpPr>
        <p:spPr>
          <a:xfrm>
            <a:off x="4271491" y="22203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Alive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EBC7E-3110-464D-820F-9F1AC89A1C13}"/>
              </a:ext>
            </a:extLst>
          </p:cNvPr>
          <p:cNvSpPr txBox="1"/>
          <p:nvPr/>
        </p:nvSpPr>
        <p:spPr>
          <a:xfrm>
            <a:off x="4271491" y="76406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itchFamily="2" charset="0"/>
              </a:rPr>
              <a:t>Year 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98C6C0-1DF4-5C4E-9082-38A196A861BC}"/>
              </a:ext>
            </a:extLst>
          </p:cNvPr>
          <p:cNvCxnSpPr>
            <a:cxnSpLocks/>
          </p:cNvCxnSpPr>
          <p:nvPr/>
        </p:nvCxnSpPr>
        <p:spPr>
          <a:xfrm>
            <a:off x="4643218" y="2728161"/>
            <a:ext cx="0" cy="7383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90FC54-1AA8-2344-96B0-9EFB33F544D6}"/>
              </a:ext>
            </a:extLst>
          </p:cNvPr>
          <p:cNvCxnSpPr>
            <a:cxnSpLocks/>
          </p:cNvCxnSpPr>
          <p:nvPr/>
        </p:nvCxnSpPr>
        <p:spPr>
          <a:xfrm flipH="1">
            <a:off x="3940479" y="2720893"/>
            <a:ext cx="702740" cy="7026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212FF9A-62E5-8847-A0E0-F65C757E2425}"/>
              </a:ext>
            </a:extLst>
          </p:cNvPr>
          <p:cNvSpPr txBox="1"/>
          <p:nvPr/>
        </p:nvSpPr>
        <p:spPr>
          <a:xfrm>
            <a:off x="3562388" y="349129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FCC47A-1A8F-A14E-99DA-9C7A0C3C6AE5}"/>
              </a:ext>
            </a:extLst>
          </p:cNvPr>
          <p:cNvSpPr txBox="1"/>
          <p:nvPr/>
        </p:nvSpPr>
        <p:spPr>
          <a:xfrm>
            <a:off x="4078850" y="349129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Flowered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F286E8-6272-9449-BFE0-06A2E296B02D}"/>
              </a:ext>
            </a:extLst>
          </p:cNvPr>
          <p:cNvCxnSpPr>
            <a:cxnSpLocks/>
          </p:cNvCxnSpPr>
          <p:nvPr/>
        </p:nvCxnSpPr>
        <p:spPr>
          <a:xfrm>
            <a:off x="4634753" y="3940493"/>
            <a:ext cx="0" cy="7540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3871A5-2CA3-174F-8971-1BAF559DBFC8}"/>
              </a:ext>
            </a:extLst>
          </p:cNvPr>
          <p:cNvSpPr txBox="1"/>
          <p:nvPr/>
        </p:nvSpPr>
        <p:spPr>
          <a:xfrm>
            <a:off x="3999758" y="487919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# of buds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8A619B-BEE3-8142-B750-42EAB25F6421}"/>
              </a:ext>
            </a:extLst>
          </p:cNvPr>
          <p:cNvCxnSpPr/>
          <p:nvPr/>
        </p:nvCxnSpPr>
        <p:spPr>
          <a:xfrm>
            <a:off x="4984101" y="2404997"/>
            <a:ext cx="8517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BD6EB-68B3-464A-B4DA-DB6D387F0732}"/>
              </a:ext>
            </a:extLst>
          </p:cNvPr>
          <p:cNvCxnSpPr>
            <a:cxnSpLocks/>
          </p:cNvCxnSpPr>
          <p:nvPr/>
        </p:nvCxnSpPr>
        <p:spPr>
          <a:xfrm flipV="1">
            <a:off x="4984101" y="1794280"/>
            <a:ext cx="851770" cy="6107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4603D8-83B9-9741-B78C-A710949BFF0F}"/>
              </a:ext>
            </a:extLst>
          </p:cNvPr>
          <p:cNvSpPr txBox="1"/>
          <p:nvPr/>
        </p:nvSpPr>
        <p:spPr>
          <a:xfrm>
            <a:off x="5966698" y="142494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753921-05F4-334E-8E7A-6C6408CB0974}"/>
              </a:ext>
            </a:extLst>
          </p:cNvPr>
          <p:cNvSpPr txBox="1"/>
          <p:nvPr/>
        </p:nvSpPr>
        <p:spPr>
          <a:xfrm>
            <a:off x="5966698" y="22203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Alive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7750BB-5A33-034E-8B4C-C58D70B14977}"/>
              </a:ext>
            </a:extLst>
          </p:cNvPr>
          <p:cNvSpPr txBox="1"/>
          <p:nvPr/>
        </p:nvSpPr>
        <p:spPr>
          <a:xfrm>
            <a:off x="5966698" y="76406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itchFamily="2" charset="0"/>
              </a:rPr>
              <a:t>Year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CD8176-CC25-0448-B2FA-644BA836E1A5}"/>
              </a:ext>
            </a:extLst>
          </p:cNvPr>
          <p:cNvCxnSpPr>
            <a:cxnSpLocks/>
          </p:cNvCxnSpPr>
          <p:nvPr/>
        </p:nvCxnSpPr>
        <p:spPr>
          <a:xfrm>
            <a:off x="6338425" y="2728161"/>
            <a:ext cx="0" cy="7383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2B41BD-9AC7-4749-9D32-DD1D144433E9}"/>
              </a:ext>
            </a:extLst>
          </p:cNvPr>
          <p:cNvCxnSpPr>
            <a:cxnSpLocks/>
          </p:cNvCxnSpPr>
          <p:nvPr/>
        </p:nvCxnSpPr>
        <p:spPr>
          <a:xfrm flipH="1">
            <a:off x="5635686" y="2720893"/>
            <a:ext cx="702740" cy="7026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000CD-9961-D844-A3EA-1A3563F4E0C5}"/>
              </a:ext>
            </a:extLst>
          </p:cNvPr>
          <p:cNvSpPr txBox="1"/>
          <p:nvPr/>
        </p:nvSpPr>
        <p:spPr>
          <a:xfrm>
            <a:off x="5257595" y="349129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28-B4DA-474D-B033-8DCBF9C342EE}"/>
              </a:ext>
            </a:extLst>
          </p:cNvPr>
          <p:cNvSpPr txBox="1"/>
          <p:nvPr/>
        </p:nvSpPr>
        <p:spPr>
          <a:xfrm>
            <a:off x="5774057" y="349129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Flowered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7E48C7-A1F8-A14E-83AF-B0EFCA1BD60C}"/>
              </a:ext>
            </a:extLst>
          </p:cNvPr>
          <p:cNvCxnSpPr>
            <a:cxnSpLocks/>
          </p:cNvCxnSpPr>
          <p:nvPr/>
        </p:nvCxnSpPr>
        <p:spPr>
          <a:xfrm>
            <a:off x="6329960" y="3940493"/>
            <a:ext cx="0" cy="7540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927187-998C-0649-85FA-D65E3F7C4A2F}"/>
              </a:ext>
            </a:extLst>
          </p:cNvPr>
          <p:cNvSpPr txBox="1"/>
          <p:nvPr/>
        </p:nvSpPr>
        <p:spPr>
          <a:xfrm>
            <a:off x="5694965" y="487919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# of buds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F298B-656F-154B-A7CD-92C55D40157F}"/>
              </a:ext>
            </a:extLst>
          </p:cNvPr>
          <p:cNvCxnSpPr/>
          <p:nvPr/>
        </p:nvCxnSpPr>
        <p:spPr>
          <a:xfrm>
            <a:off x="6764199" y="2404997"/>
            <a:ext cx="8517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25DFB5-2CA6-3942-9F42-DF727E8367BC}"/>
              </a:ext>
            </a:extLst>
          </p:cNvPr>
          <p:cNvCxnSpPr>
            <a:cxnSpLocks/>
          </p:cNvCxnSpPr>
          <p:nvPr/>
        </p:nvCxnSpPr>
        <p:spPr>
          <a:xfrm flipV="1">
            <a:off x="6764199" y="1794280"/>
            <a:ext cx="851770" cy="6107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B5E0D35-61FF-AE4E-BA01-021F14B37F66}"/>
              </a:ext>
            </a:extLst>
          </p:cNvPr>
          <p:cNvSpPr txBox="1"/>
          <p:nvPr/>
        </p:nvSpPr>
        <p:spPr>
          <a:xfrm>
            <a:off x="7746796" y="142494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E8611-1B80-0244-96D4-5AF72C5B1D8A}"/>
              </a:ext>
            </a:extLst>
          </p:cNvPr>
          <p:cNvSpPr txBox="1"/>
          <p:nvPr/>
        </p:nvSpPr>
        <p:spPr>
          <a:xfrm>
            <a:off x="7746796" y="22203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Alive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7C2C56-7E9B-5944-AED9-FCF1C8D2B99C}"/>
              </a:ext>
            </a:extLst>
          </p:cNvPr>
          <p:cNvSpPr txBox="1"/>
          <p:nvPr/>
        </p:nvSpPr>
        <p:spPr>
          <a:xfrm>
            <a:off x="7746796" y="76406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itchFamily="2" charset="0"/>
              </a:rPr>
              <a:t>Year 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E0C3A9-E1C1-AB42-B68F-DE5E960EA8E8}"/>
              </a:ext>
            </a:extLst>
          </p:cNvPr>
          <p:cNvCxnSpPr>
            <a:cxnSpLocks/>
          </p:cNvCxnSpPr>
          <p:nvPr/>
        </p:nvCxnSpPr>
        <p:spPr>
          <a:xfrm>
            <a:off x="8118523" y="2728161"/>
            <a:ext cx="0" cy="7383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397723-BA1A-1C4C-8FF4-54AD5B4F5E15}"/>
              </a:ext>
            </a:extLst>
          </p:cNvPr>
          <p:cNvCxnSpPr>
            <a:cxnSpLocks/>
          </p:cNvCxnSpPr>
          <p:nvPr/>
        </p:nvCxnSpPr>
        <p:spPr>
          <a:xfrm flipH="1">
            <a:off x="7415784" y="2720893"/>
            <a:ext cx="702740" cy="7026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490B88-68A6-A149-9D7A-CFB58262370B}"/>
              </a:ext>
            </a:extLst>
          </p:cNvPr>
          <p:cNvSpPr txBox="1"/>
          <p:nvPr/>
        </p:nvSpPr>
        <p:spPr>
          <a:xfrm>
            <a:off x="7037693" y="349129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C3B547-031A-CD41-B38D-39575938076B}"/>
              </a:ext>
            </a:extLst>
          </p:cNvPr>
          <p:cNvSpPr txBox="1"/>
          <p:nvPr/>
        </p:nvSpPr>
        <p:spPr>
          <a:xfrm>
            <a:off x="7554155" y="349129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Flowered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F86F23-CD6B-6A4E-A758-C04414724F8D}"/>
              </a:ext>
            </a:extLst>
          </p:cNvPr>
          <p:cNvCxnSpPr>
            <a:cxnSpLocks/>
          </p:cNvCxnSpPr>
          <p:nvPr/>
        </p:nvCxnSpPr>
        <p:spPr>
          <a:xfrm>
            <a:off x="8110058" y="3940493"/>
            <a:ext cx="0" cy="7540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01CB43C-8731-1241-9BB7-ED0C51AFE82A}"/>
              </a:ext>
            </a:extLst>
          </p:cNvPr>
          <p:cNvSpPr txBox="1"/>
          <p:nvPr/>
        </p:nvSpPr>
        <p:spPr>
          <a:xfrm>
            <a:off x="7475063" y="487919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# of buds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405CAF6-E867-5D4E-934F-44D4FB7E7615}"/>
              </a:ext>
            </a:extLst>
          </p:cNvPr>
          <p:cNvCxnSpPr/>
          <p:nvPr/>
        </p:nvCxnSpPr>
        <p:spPr>
          <a:xfrm>
            <a:off x="8542923" y="2404997"/>
            <a:ext cx="8517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98E18C-A5B0-C244-961F-8C6E194ED9DF}"/>
              </a:ext>
            </a:extLst>
          </p:cNvPr>
          <p:cNvCxnSpPr>
            <a:cxnSpLocks/>
          </p:cNvCxnSpPr>
          <p:nvPr/>
        </p:nvCxnSpPr>
        <p:spPr>
          <a:xfrm flipV="1">
            <a:off x="8542923" y="1794280"/>
            <a:ext cx="851770" cy="6107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8E48FC7-DCA3-F049-91CB-5E5319A30EE4}"/>
              </a:ext>
            </a:extLst>
          </p:cNvPr>
          <p:cNvSpPr txBox="1"/>
          <p:nvPr/>
        </p:nvSpPr>
        <p:spPr>
          <a:xfrm>
            <a:off x="9525520" y="142494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Dead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4A44E6-265C-B148-A492-9BA14797786E}"/>
              </a:ext>
            </a:extLst>
          </p:cNvPr>
          <p:cNvSpPr txBox="1"/>
          <p:nvPr/>
        </p:nvSpPr>
        <p:spPr>
          <a:xfrm>
            <a:off x="9525520" y="222033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Alive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FB0A2-018F-284F-9487-F10CC29ECBD3}"/>
              </a:ext>
            </a:extLst>
          </p:cNvPr>
          <p:cNvSpPr txBox="1"/>
          <p:nvPr/>
        </p:nvSpPr>
        <p:spPr>
          <a:xfrm>
            <a:off x="9525520" y="76406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Helvetica" pitchFamily="2" charset="0"/>
              </a:rPr>
              <a:t>Year 5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24F5F4-2588-BE41-93E6-944712920813}"/>
              </a:ext>
            </a:extLst>
          </p:cNvPr>
          <p:cNvCxnSpPr>
            <a:cxnSpLocks/>
          </p:cNvCxnSpPr>
          <p:nvPr/>
        </p:nvCxnSpPr>
        <p:spPr>
          <a:xfrm>
            <a:off x="9897247" y="2728161"/>
            <a:ext cx="0" cy="73836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F61C27-80ED-704E-82F0-D0F1E7BBB7D4}"/>
              </a:ext>
            </a:extLst>
          </p:cNvPr>
          <p:cNvCxnSpPr>
            <a:cxnSpLocks/>
          </p:cNvCxnSpPr>
          <p:nvPr/>
        </p:nvCxnSpPr>
        <p:spPr>
          <a:xfrm flipH="1">
            <a:off x="9194508" y="2720893"/>
            <a:ext cx="702740" cy="7026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CE11ADD-C1F8-D14D-B4BF-00F338816EDA}"/>
              </a:ext>
            </a:extLst>
          </p:cNvPr>
          <p:cNvSpPr txBox="1"/>
          <p:nvPr/>
        </p:nvSpPr>
        <p:spPr>
          <a:xfrm>
            <a:off x="8816417" y="349129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4F32C0-6BFC-C647-BFCC-4C86C6DBDCDD}"/>
              </a:ext>
            </a:extLst>
          </p:cNvPr>
          <p:cNvSpPr txBox="1"/>
          <p:nvPr/>
        </p:nvSpPr>
        <p:spPr>
          <a:xfrm>
            <a:off x="9332879" y="3491299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Flowered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9DB2ED0-E398-C247-9F32-4D4437CB956F}"/>
              </a:ext>
            </a:extLst>
          </p:cNvPr>
          <p:cNvCxnSpPr>
            <a:cxnSpLocks/>
          </p:cNvCxnSpPr>
          <p:nvPr/>
        </p:nvCxnSpPr>
        <p:spPr>
          <a:xfrm>
            <a:off x="9888782" y="3940493"/>
            <a:ext cx="0" cy="7540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920EED-FCC1-6149-BE32-38D2743D2090}"/>
              </a:ext>
            </a:extLst>
          </p:cNvPr>
          <p:cNvSpPr txBox="1"/>
          <p:nvPr/>
        </p:nvSpPr>
        <p:spPr>
          <a:xfrm>
            <a:off x="9253787" y="487919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# of buds</a:t>
            </a:r>
          </a:p>
        </p:txBody>
      </p:sp>
    </p:spTree>
    <p:extLst>
      <p:ext uri="{BB962C8B-B14F-4D97-AF65-F5344CB8AC3E}">
        <p14:creationId xmlns:p14="http://schemas.microsoft.com/office/powerpoint/2010/main" val="15033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Hersh</dc:creator>
  <cp:lastModifiedBy>Evan Hersh</cp:lastModifiedBy>
  <cp:revision>8</cp:revision>
  <dcterms:created xsi:type="dcterms:W3CDTF">2020-02-06T21:48:34Z</dcterms:created>
  <dcterms:modified xsi:type="dcterms:W3CDTF">2020-02-13T21:57:37Z</dcterms:modified>
</cp:coreProperties>
</file>