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81" r:id="rId5"/>
    <p:sldId id="305" r:id="rId6"/>
    <p:sldId id="306" r:id="rId7"/>
    <p:sldId id="282" r:id="rId8"/>
    <p:sldId id="283" r:id="rId9"/>
    <p:sldId id="284" r:id="rId10"/>
    <p:sldId id="302" r:id="rId11"/>
    <p:sldId id="303" r:id="rId12"/>
    <p:sldId id="304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8" r:id="rId22"/>
    <p:sldId id="299" r:id="rId23"/>
    <p:sldId id="300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Γάτος Δημήτριος" initials="ΓΔ" lastIdx="1" clrIdx="0">
    <p:extLst>
      <p:ext uri="{19B8F6BF-5375-455C-9EA6-DF929625EA0E}">
        <p15:presenceInfo xmlns:p15="http://schemas.microsoft.com/office/powerpoint/2012/main" userId="Γάτος Δημήτριος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6" autoAdjust="0"/>
    <p:restoredTop sz="94353" autoAdjust="0"/>
  </p:normalViewPr>
  <p:slideViewPr>
    <p:cSldViewPr snapToGrid="0">
      <p:cViewPr varScale="1">
        <p:scale>
          <a:sx n="118" d="100"/>
          <a:sy n="118" d="100"/>
        </p:scale>
        <p:origin x="9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70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42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29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837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89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74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29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72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40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58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11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91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1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45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61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68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60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40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m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76D26D-2C46-49FD-931C-F3BE12DBC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4752399" cy="332958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Web </a:t>
            </a:r>
            <a:br>
              <a:rPr lang="en-US">
                <a:solidFill>
                  <a:srgbClr val="EBEBEB"/>
                </a:solidFill>
              </a:rPr>
            </a:br>
            <a:r>
              <a:rPr lang="en-US">
                <a:solidFill>
                  <a:srgbClr val="EBEBEB"/>
                </a:solidFill>
              </a:rPr>
              <a:t>Project</a:t>
            </a:r>
            <a:endParaRPr lang="el-GR">
              <a:solidFill>
                <a:srgbClr val="EBEBEB"/>
              </a:solidFill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DAB81492-2FD4-4CF0-9DF1-6A4447A7F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6" y="4777380"/>
            <a:ext cx="4752398" cy="1007144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l-GR" sz="17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Γατου</a:t>
            </a:r>
            <a:r>
              <a:rPr lang="el-GR" sz="17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l-GR" sz="17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παρασκευη</a:t>
            </a:r>
            <a:r>
              <a:rPr lang="el-GR" sz="17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ΑΜ 1054370</a:t>
            </a:r>
          </a:p>
          <a:p>
            <a:pPr>
              <a:lnSpc>
                <a:spcPct val="90000"/>
              </a:lnSpc>
            </a:pPr>
            <a:r>
              <a:rPr lang="el-GR" sz="17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μουχα</a:t>
            </a:r>
            <a:r>
              <a:rPr lang="el-GR" sz="17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l-GR" sz="17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χαρικλεια</a:t>
            </a:r>
            <a:r>
              <a:rPr lang="el-GR" sz="17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ΑΜ 1051322</a:t>
            </a:r>
          </a:p>
          <a:p>
            <a:pPr>
              <a:lnSpc>
                <a:spcPct val="90000"/>
              </a:lnSpc>
            </a:pPr>
            <a:r>
              <a:rPr lang="el-GR" sz="17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Παπαζαφειροπουλοσ</a:t>
            </a:r>
            <a:r>
              <a:rPr lang="el-GR" sz="17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l-GR" sz="17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γεωργιοσ</a:t>
            </a:r>
            <a:r>
              <a:rPr lang="el-GR" sz="17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l-GR" sz="17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αμ</a:t>
            </a:r>
            <a:r>
              <a:rPr lang="el-GR" sz="17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1058122</a:t>
            </a:r>
          </a:p>
        </p:txBody>
      </p:sp>
      <p:pic>
        <p:nvPicPr>
          <p:cNvPr id="7" name="Graphic 6" descr="Οθόνη">
            <a:extLst>
              <a:ext uri="{FF2B5EF4-FFF2-40B4-BE49-F238E27FC236}">
                <a16:creationId xmlns:a16="http://schemas.microsoft.com/office/drawing/2014/main" id="{1473EC63-410D-4786-B2A2-D52783E22C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3354" y="2074882"/>
            <a:ext cx="3663429" cy="3709642"/>
          </a:xfrm>
          <a:prstGeom prst="rect">
            <a:avLst/>
          </a:prstGeom>
          <a:effectLst/>
        </p:spPr>
      </p:pic>
      <p:pic>
        <p:nvPicPr>
          <p:cNvPr id="48" name="Εικόνα 47" descr="Εικόνα που περιέχει φορητός υπολογιστής, υπολογιστής, μικρό, καθιστός&#10;&#10;Περιγραφή που δημιουργήθηκε αυτόματα">
            <a:extLst>
              <a:ext uri="{FF2B5EF4-FFF2-40B4-BE49-F238E27FC236}">
                <a16:creationId xmlns:a16="http://schemas.microsoft.com/office/drawing/2014/main" id="{D0D0C8FC-C1F4-489D-8A58-A0AC61D31A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1905" y="2855968"/>
            <a:ext cx="2546326" cy="170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08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8C7A72B-3528-437F-BD67-948975E8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pPr marL="514350" indent="-514350" algn="ctr">
              <a:lnSpc>
                <a:spcPct val="90000"/>
              </a:lnSpc>
              <a:buFont typeface="+mj-lt"/>
              <a:buAutoNum type="arabicPeriod" startAt="2"/>
            </a:pPr>
            <a:r>
              <a:rPr lang="el-GR" sz="2300" dirty="0">
                <a:solidFill>
                  <a:srgbClr val="EBEBEB"/>
                </a:solidFill>
              </a:rPr>
              <a:t>Εμφάνιση των αποτελεσμάτων μετά την εισαγωγή κριτηρίων</a:t>
            </a:r>
            <a:endParaRPr lang="en-US" sz="2300" dirty="0">
              <a:solidFill>
                <a:srgbClr val="EBEBEB"/>
              </a:solidFill>
            </a:endParaRPr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EF80C39-B3F9-4A6D-A528-DD03682C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8731" y="1408811"/>
            <a:ext cx="6495847" cy="457252"/>
          </a:xfrm>
        </p:spPr>
        <p:txBody>
          <a:bodyPr>
            <a:normAutofit/>
          </a:bodyPr>
          <a:lstStyle/>
          <a:p>
            <a:pPr lvl="1">
              <a:buClrTx/>
            </a:pPr>
            <a:r>
              <a:rPr lang="el-GR" dirty="0"/>
              <a:t>Κατανομή ανά ώρα και ανά είδος δραστηριότητας</a:t>
            </a:r>
            <a:endParaRPr lang="en-US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682224C-C4FE-4EDA-92E7-E84E93D17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782" y="2094689"/>
            <a:ext cx="7132539" cy="43969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30868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8C7A72B-3528-437F-BD67-948975E8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pPr marL="514350" indent="-514350" algn="ctr">
              <a:lnSpc>
                <a:spcPct val="90000"/>
              </a:lnSpc>
              <a:buFont typeface="+mj-lt"/>
              <a:buAutoNum type="arabicPeriod" startAt="3"/>
            </a:pPr>
            <a:r>
              <a:rPr lang="el-GR" sz="2300" dirty="0">
                <a:solidFill>
                  <a:srgbClr val="EBEBEB"/>
                </a:solidFill>
              </a:rPr>
              <a:t>Εμφάνιση των αποτελεσμάτων μετά την εισαγωγή κριτηρίων</a:t>
            </a:r>
            <a:endParaRPr lang="en-US" sz="2300" dirty="0">
              <a:solidFill>
                <a:srgbClr val="EBEBEB"/>
              </a:solidFill>
            </a:endParaRPr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EF80C39-B3F9-4A6D-A528-DD03682C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8731" y="1408942"/>
            <a:ext cx="6495847" cy="891755"/>
          </a:xfrm>
        </p:spPr>
        <p:txBody>
          <a:bodyPr>
            <a:normAutofit/>
          </a:bodyPr>
          <a:lstStyle/>
          <a:p>
            <a:pPr algn="ctr">
              <a:buClrTx/>
            </a:pPr>
            <a:r>
              <a:rPr lang="el-GR" dirty="0"/>
              <a:t>Κατανομή ανά ημέρα και ανά είδος δραστηριότητας</a:t>
            </a:r>
            <a:endParaRPr lang="en-US" dirty="0"/>
          </a:p>
        </p:txBody>
      </p:sp>
      <p:pic>
        <p:nvPicPr>
          <p:cNvPr id="4" name="Picture 3" descr="A picture containing umbrella&#10;&#10;Description automatically generated">
            <a:extLst>
              <a:ext uri="{FF2B5EF4-FFF2-40B4-BE49-F238E27FC236}">
                <a16:creationId xmlns:a16="http://schemas.microsoft.com/office/drawing/2014/main" id="{5493C189-6979-4BBD-8ABE-4BEB7C406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517" y="2417270"/>
            <a:ext cx="7291716" cy="4067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32429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8C7A72B-3528-437F-BD67-948975E8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 startAt="4"/>
            </a:pPr>
            <a:r>
              <a:rPr lang="el-GR" sz="2300">
                <a:solidFill>
                  <a:srgbClr val="EBEBEB"/>
                </a:solidFill>
              </a:rPr>
              <a:t>Εμφάνιση των αποτελεσμάτων μετά την εισαγωγή κριτηρίων</a:t>
            </a:r>
            <a:endParaRPr lang="en-US" sz="2300">
              <a:solidFill>
                <a:srgbClr val="EBEBEB"/>
              </a:solidFill>
            </a:endParaRPr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EF80C39-B3F9-4A6D-A528-DD03682C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0" y="1235440"/>
            <a:ext cx="6495847" cy="61938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l-GR" dirty="0"/>
              <a:t>Χάρτης τοποθεσιών δραστηριοτήτων</a:t>
            </a:r>
            <a:endParaRPr lang="en-US" dirty="0"/>
          </a:p>
        </p:txBody>
      </p:sp>
      <p:pic>
        <p:nvPicPr>
          <p:cNvPr id="3" name="Θέση περιεχομένου 6" descr="Εικόνα που περιέχει χάρτης,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985DE6FB-AD90-4807-94D9-04747104D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569" y="2036323"/>
            <a:ext cx="7287611" cy="453957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01205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Θέση περιεχομένου 4" descr="Εικόνα που περιέχει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67373B36-69ED-412F-9609-0754AAD32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r="4681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41C7099-204E-46D4-ABB1-BA6F093C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EBEBEB"/>
                </a:solidFill>
              </a:rPr>
              <a:t>Upload </a:t>
            </a:r>
            <a:r>
              <a:rPr lang="el-GR" sz="4400" dirty="0">
                <a:solidFill>
                  <a:srgbClr val="EBEBEB"/>
                </a:solidFill>
              </a:rPr>
              <a:t>δεδομένων </a:t>
            </a:r>
            <a:r>
              <a:rPr lang="en-US" sz="4400" dirty="0">
                <a:solidFill>
                  <a:srgbClr val="EBEBEB"/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044884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71140E0-2AEC-4426-B3A9-A4FE2FB8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85" y="2434630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</a:rPr>
              <a:t>Login</a:t>
            </a:r>
            <a:r>
              <a:rPr lang="el-GR" sz="4000" dirty="0">
                <a:solidFill>
                  <a:srgbClr val="EBEBEB"/>
                </a:solidFill>
              </a:rPr>
              <a:t> ως</a:t>
            </a:r>
            <a:r>
              <a:rPr lang="en-US" sz="4000" dirty="0">
                <a:solidFill>
                  <a:srgbClr val="EBEBEB"/>
                </a:solidFill>
              </a:rPr>
              <a:t> admin </a:t>
            </a: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4B0BF965-B1D5-4B60-B8A7-61559F281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403" y="1472691"/>
            <a:ext cx="6692775" cy="481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26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Τίτλος 1">
            <a:extLst>
              <a:ext uri="{FF2B5EF4-FFF2-40B4-BE49-F238E27FC236}">
                <a16:creationId xmlns:a16="http://schemas.microsoft.com/office/drawing/2014/main" id="{758D7969-0FD3-4520-9154-94C1DD20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018" y="228426"/>
            <a:ext cx="5613964" cy="981770"/>
          </a:xfrm>
        </p:spPr>
        <p:txBody>
          <a:bodyPr vert="horz" lIns="91440" tIns="45720" rIns="91440" bIns="45720" rtlCol="0">
            <a:no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l-GR" sz="2800" dirty="0"/>
              <a:t>Αρχική σελίδα –</a:t>
            </a:r>
            <a:r>
              <a:rPr lang="en-US" sz="2800" dirty="0"/>
              <a:t> </a:t>
            </a:r>
            <a:r>
              <a:rPr lang="el-GR" sz="2800" dirty="0"/>
              <a:t>Ποσοστό δραστηριοτήτων των</a:t>
            </a:r>
            <a:r>
              <a:rPr lang="en-US" sz="2800" dirty="0"/>
              <a:t> user</a:t>
            </a:r>
          </a:p>
        </p:txBody>
      </p:sp>
      <p:sp>
        <p:nvSpPr>
          <p:cNvPr id="55" name="Rectangle 30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Θέση περιεχομένου 12" descr="Εικόνα που περιέχει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1AE8303A-B5A0-449D-BE65-D81B8D730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1276" y="1427094"/>
            <a:ext cx="10409448" cy="5056358"/>
          </a:xfrm>
        </p:spPr>
      </p:pic>
    </p:spTree>
    <p:extLst>
      <p:ext uri="{BB962C8B-B14F-4D97-AF65-F5344CB8AC3E}">
        <p14:creationId xmlns:p14="http://schemas.microsoft.com/office/powerpoint/2010/main" val="2794653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196DAD7-4488-4EC1-AF38-EF76D8BE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449" y="219246"/>
            <a:ext cx="6755101" cy="1103716"/>
          </a:xfrm>
        </p:spPr>
        <p:txBody>
          <a:bodyPr/>
          <a:lstStyle/>
          <a:p>
            <a:pPr marL="514350" indent="-514350" algn="ctr">
              <a:buFont typeface="+mj-lt"/>
              <a:buAutoNum type="arabicPeriod" startAt="2"/>
            </a:pPr>
            <a:r>
              <a:rPr lang="el-GR" sz="2800" dirty="0"/>
              <a:t>Αρχική σελίδα –</a:t>
            </a:r>
            <a:r>
              <a:rPr lang="en-US" sz="2800" dirty="0"/>
              <a:t> </a:t>
            </a:r>
            <a:r>
              <a:rPr lang="el-GR" sz="2800" dirty="0"/>
              <a:t>Ποσοστό πλήθους εγγραφών ανά χρήστη</a:t>
            </a:r>
            <a:endParaRPr lang="en-US" sz="2800" dirty="0"/>
          </a:p>
        </p:txBody>
      </p:sp>
      <p:pic>
        <p:nvPicPr>
          <p:cNvPr id="5" name="Θέση περιεχομένου 4" descr="Εικόνα που περιέχει μεγάλος, εμφάνιση&#10;&#10;Περιγραφή που δημιουργήθηκε αυτόματα">
            <a:extLst>
              <a:ext uri="{FF2B5EF4-FFF2-40B4-BE49-F238E27FC236}">
                <a16:creationId xmlns:a16="http://schemas.microsoft.com/office/drawing/2014/main" id="{990AF206-CE0E-4AD9-B402-CA245B7C8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10" y="1424778"/>
            <a:ext cx="10310180" cy="5021418"/>
          </a:xfrm>
        </p:spPr>
      </p:pic>
    </p:spTree>
    <p:extLst>
      <p:ext uri="{BB962C8B-B14F-4D97-AF65-F5344CB8AC3E}">
        <p14:creationId xmlns:p14="http://schemas.microsoft.com/office/powerpoint/2010/main" val="262235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D041459-23C5-4C99-9628-01BC8991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431" y="351844"/>
            <a:ext cx="6751136" cy="1255873"/>
          </a:xfrm>
        </p:spPr>
        <p:txBody>
          <a:bodyPr/>
          <a:lstStyle/>
          <a:p>
            <a:pPr marL="514350" indent="-514350" algn="ctr">
              <a:buFont typeface="+mj-lt"/>
              <a:buAutoNum type="arabicPeriod" startAt="3"/>
            </a:pPr>
            <a:r>
              <a:rPr lang="el-GR" sz="2800" dirty="0"/>
              <a:t>Αρχική σελίδα –</a:t>
            </a:r>
            <a:r>
              <a:rPr lang="en-US" sz="2800" dirty="0"/>
              <a:t> </a:t>
            </a:r>
            <a:r>
              <a:rPr lang="el-GR" sz="2800" dirty="0"/>
              <a:t>Ποσοστό πλήθους εγγραφών ανά μήνα</a:t>
            </a:r>
            <a:endParaRPr lang="en-US" sz="2800" dirty="0"/>
          </a:p>
        </p:txBody>
      </p:sp>
      <p:pic>
        <p:nvPicPr>
          <p:cNvPr id="5" name="Θέση περιεχομένου 4" descr="Εικόνα που περιέχει πράσινο&#10;&#10;Περιγραφή που δημιουργήθηκε αυτόματα">
            <a:extLst>
              <a:ext uri="{FF2B5EF4-FFF2-40B4-BE49-F238E27FC236}">
                <a16:creationId xmlns:a16="http://schemas.microsoft.com/office/drawing/2014/main" id="{91F63EE8-9050-480B-8B08-FCEDD5E68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555" y="1536380"/>
            <a:ext cx="10010888" cy="4868902"/>
          </a:xfrm>
        </p:spPr>
      </p:pic>
    </p:spTree>
    <p:extLst>
      <p:ext uri="{BB962C8B-B14F-4D97-AF65-F5344CB8AC3E}">
        <p14:creationId xmlns:p14="http://schemas.microsoft.com/office/powerpoint/2010/main" val="1599742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157A822-A5B9-4A0F-93CD-7F6CE23C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006" y="451479"/>
            <a:ext cx="6767988" cy="1226925"/>
          </a:xfrm>
        </p:spPr>
        <p:txBody>
          <a:bodyPr/>
          <a:lstStyle/>
          <a:p>
            <a:pPr marL="514350" indent="-514350" algn="ctr">
              <a:buFont typeface="+mj-lt"/>
              <a:buAutoNum type="arabicPeriod" startAt="4"/>
            </a:pPr>
            <a:r>
              <a:rPr lang="el-GR" sz="2800" dirty="0"/>
              <a:t>Αρχική σελίδα –</a:t>
            </a:r>
            <a:r>
              <a:rPr lang="en-US" sz="2800" dirty="0"/>
              <a:t> </a:t>
            </a:r>
            <a:r>
              <a:rPr lang="el-GR" sz="2800" dirty="0"/>
              <a:t>Ποσοστό πλήθους εγγραφών ανά ημέρα</a:t>
            </a:r>
            <a:endParaRPr lang="en-US" sz="2800" dirty="0"/>
          </a:p>
        </p:txBody>
      </p:sp>
      <p:pic>
        <p:nvPicPr>
          <p:cNvPr id="5" name="Θέση περιεχομένου 4" descr="Εικόνα που περιέχει πίνακας, μεγάλος, υπογραφή, δωμάτιο&#10;&#10;Περιγραφή που δημιουργήθηκε αυτόματα">
            <a:extLst>
              <a:ext uri="{FF2B5EF4-FFF2-40B4-BE49-F238E27FC236}">
                <a16:creationId xmlns:a16="http://schemas.microsoft.com/office/drawing/2014/main" id="{DC32E3CC-C321-4ECD-ACFD-EB5D379F3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810" y="1678403"/>
            <a:ext cx="10034379" cy="4871553"/>
          </a:xfrm>
        </p:spPr>
      </p:pic>
    </p:spTree>
    <p:extLst>
      <p:ext uri="{BB962C8B-B14F-4D97-AF65-F5344CB8AC3E}">
        <p14:creationId xmlns:p14="http://schemas.microsoft.com/office/powerpoint/2010/main" val="2941406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4A1B916-5EC5-4CD3-B154-6147E4F6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42" y="426778"/>
            <a:ext cx="8353114" cy="1123163"/>
          </a:xfrm>
        </p:spPr>
        <p:txBody>
          <a:bodyPr/>
          <a:lstStyle/>
          <a:p>
            <a:pPr marL="514350" indent="-514350" algn="ctr">
              <a:buFont typeface="+mj-lt"/>
              <a:buAutoNum type="arabicPeriod" startAt="5"/>
            </a:pPr>
            <a:r>
              <a:rPr lang="el-GR" sz="2800" dirty="0"/>
              <a:t>Αρχική σελίδα –</a:t>
            </a:r>
            <a:r>
              <a:rPr lang="en-US" sz="2800" dirty="0"/>
              <a:t> </a:t>
            </a:r>
            <a:r>
              <a:rPr lang="el-GR" sz="2800" dirty="0"/>
              <a:t>Ποσοστό πλήθους εγγραφών ανά ώρα</a:t>
            </a:r>
            <a:endParaRPr lang="en-US" sz="2800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8525294C-4412-4A31-A5AF-C1A63DFE4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266" y="1718554"/>
            <a:ext cx="9899467" cy="4779523"/>
          </a:xfrm>
        </p:spPr>
      </p:pic>
    </p:spTree>
    <p:extLst>
      <p:ext uri="{BB962C8B-B14F-4D97-AF65-F5344CB8AC3E}">
        <p14:creationId xmlns:p14="http://schemas.microsoft.com/office/powerpoint/2010/main" val="956574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47BA340-9A1E-499E-9021-29E74EBB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Τεχνολογίες </a:t>
            </a:r>
            <a:r>
              <a:rPr lang="en-US" dirty="0"/>
              <a:t>Project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301EF73-24AB-4EA9-BD5E-438C572D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110854"/>
          </a:xfrm>
        </p:spPr>
        <p:txBody>
          <a:bodyPr/>
          <a:lstStyle/>
          <a:p>
            <a:r>
              <a:rPr lang="el-GR" dirty="0"/>
              <a:t>Χρησιμοποιήσαμε αποκλειστικά open-source τεχνολογίες για τη ΒΔ, </a:t>
            </a:r>
          </a:p>
          <a:p>
            <a:r>
              <a:rPr lang="el-GR" dirty="0"/>
              <a:t>Χρησιμοποιήσαμε αποκλειστικά open-source</a:t>
            </a:r>
            <a:r>
              <a:rPr lang="en-US" dirty="0"/>
              <a:t> </a:t>
            </a:r>
            <a:r>
              <a:rPr lang="el-GR" dirty="0"/>
              <a:t>για τους χάρτες και τα γραφήματα</a:t>
            </a:r>
          </a:p>
          <a:p>
            <a:r>
              <a:rPr lang="el-GR" dirty="0"/>
              <a:t>Η φόρτωση δεδομένων από τη ΒΔ γίνεται χρησιμοποιώντας αποκλειστικά τεχνικές AJAX</a:t>
            </a:r>
          </a:p>
        </p:txBody>
      </p:sp>
    </p:spTree>
    <p:extLst>
      <p:ext uri="{BB962C8B-B14F-4D97-AF65-F5344CB8AC3E}">
        <p14:creationId xmlns:p14="http://schemas.microsoft.com/office/powerpoint/2010/main" val="502526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C9397D1-9FFE-427D-953B-83DAB97E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257" y="302816"/>
            <a:ext cx="8253483" cy="1136208"/>
          </a:xfrm>
        </p:spPr>
        <p:txBody>
          <a:bodyPr/>
          <a:lstStyle/>
          <a:p>
            <a:pPr marL="514350" indent="-514350" algn="ctr">
              <a:buFont typeface="+mj-lt"/>
              <a:buAutoNum type="arabicPeriod" startAt="6"/>
            </a:pPr>
            <a:r>
              <a:rPr lang="el-GR" sz="2800" dirty="0"/>
              <a:t>Αρχική σελίδα –</a:t>
            </a:r>
            <a:r>
              <a:rPr lang="en-US" sz="2800" dirty="0"/>
              <a:t> </a:t>
            </a:r>
            <a:r>
              <a:rPr lang="el-GR" sz="2800" dirty="0"/>
              <a:t>Ποσοστό πλήθους εγγραφών ανά έτος</a:t>
            </a:r>
            <a:endParaRPr lang="en-US" sz="2800" dirty="0"/>
          </a:p>
        </p:txBody>
      </p:sp>
      <p:pic>
        <p:nvPicPr>
          <p:cNvPr id="5" name="Θέση περιεχομένου 4" descr="Εικόνα που περιέχει πράσινο, σταθμευμένος, μεγάλος, οδός&#10;&#10;Περιγραφή που δημιουργήθηκε αυτόματα">
            <a:extLst>
              <a:ext uri="{FF2B5EF4-FFF2-40B4-BE49-F238E27FC236}">
                <a16:creationId xmlns:a16="http://schemas.microsoft.com/office/drawing/2014/main" id="{D41D0C4A-E91B-42BF-8A10-6609B7932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353" y="1588958"/>
            <a:ext cx="10577292" cy="4966226"/>
          </a:xfrm>
        </p:spPr>
      </p:pic>
    </p:spTree>
    <p:extLst>
      <p:ext uri="{BB962C8B-B14F-4D97-AF65-F5344CB8AC3E}">
        <p14:creationId xmlns:p14="http://schemas.microsoft.com/office/powerpoint/2010/main" val="2137775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Θέση περιεχομένου 4" descr="Εικόνα που περιέχει στιγμιότυπο οθόνης, μεγάλος, τηλέφωνο, άνδρας&#10;&#10;Περιγραφή που δημιουργήθηκε αυτόματα">
            <a:extLst>
              <a:ext uri="{FF2B5EF4-FFF2-40B4-BE49-F238E27FC236}">
                <a16:creationId xmlns:a16="http://schemas.microsoft.com/office/drawing/2014/main" id="{E2A4E07A-BF40-4DAB-969C-F832DD3A93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-1" b="175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3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7E5E4A7-4AA4-4071-B578-56110819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869" y="5318291"/>
            <a:ext cx="7030743" cy="80104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l-GR" sz="3200" dirty="0">
                <a:solidFill>
                  <a:srgbClr val="EBEBEB"/>
                </a:solidFill>
              </a:rPr>
              <a:t>Μορφή Απεικόνισης στοιχείων πριν την εισαγωγή κριτηρίων </a:t>
            </a:r>
            <a:endParaRPr lang="en-US" sz="3200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671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00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3" name="Picture 102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4" name="Oval 104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5" name="Picture 106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B0A5210-2F29-4D85-A400-9C79B13FC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0611BBE-2B4A-4DA2-B8A9-CD877B87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Θέση περιεχομένου 10" descr="Εικόνα που περιέχει χάρτης&#10;&#10;Περιγραφή που δημιουργήθηκε αυτόματα">
            <a:extLst>
              <a:ext uri="{FF2B5EF4-FFF2-40B4-BE49-F238E27FC236}">
                <a16:creationId xmlns:a16="http://schemas.microsoft.com/office/drawing/2014/main" id="{CB2C3E52-1082-4584-9F78-FB837F13E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1464" r="662" b="-1"/>
          <a:stretch/>
        </p:blipFill>
        <p:spPr>
          <a:xfrm>
            <a:off x="518690" y="1187946"/>
            <a:ext cx="11135467" cy="5055389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91091950-5655-45D2-858E-FE8CBE0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281C3D-1DF7-428B-8969-D5DC8B663A88}"/>
              </a:ext>
            </a:extLst>
          </p:cNvPr>
          <p:cNvSpPr txBox="1"/>
          <p:nvPr/>
        </p:nvSpPr>
        <p:spPr>
          <a:xfrm>
            <a:off x="3362167" y="466874"/>
            <a:ext cx="5900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>
                <a:solidFill>
                  <a:srgbClr val="EBEBEB"/>
                </a:solidFill>
              </a:rPr>
              <a:t>Μορφή Απεικόνισης στοιχείων μετά την εισαγωγή κριτηρίων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453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A481F0C7-CD92-4070-9C0E-99A682566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162" y="683000"/>
            <a:ext cx="7211095" cy="429490"/>
          </a:xfrm>
        </p:spPr>
      </p:pic>
      <p:pic>
        <p:nvPicPr>
          <p:cNvPr id="9" name="Εικόνα 8" descr="Εικόνα που περιέχει κείμενο, εφημερίδα&#10;&#10;Περιγραφή που δημιουργήθηκε αυτόματα">
            <a:extLst>
              <a:ext uri="{FF2B5EF4-FFF2-40B4-BE49-F238E27FC236}">
                <a16:creationId xmlns:a16="http://schemas.microsoft.com/office/drawing/2014/main" id="{95422249-D2D3-4B44-A664-9B28C046B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945" y="1462257"/>
            <a:ext cx="5569527" cy="50686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26950A-0C65-4126-A6DF-033F6C14E878}"/>
              </a:ext>
            </a:extLst>
          </p:cNvPr>
          <p:cNvSpPr txBox="1"/>
          <p:nvPr/>
        </p:nvSpPr>
        <p:spPr>
          <a:xfrm>
            <a:off x="599282" y="2358516"/>
            <a:ext cx="1898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/>
              <a:t>Εξαγωγή Στοιχείων σε </a:t>
            </a:r>
            <a:r>
              <a:rPr lang="en-US" sz="2800" dirty="0"/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2165517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Εικόνα 8" descr="Εικόνα που περιέχει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B6478597-4672-4319-BC42-030BF46ECCC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-1" b="4791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50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543BD7D-EF56-4DAE-8E9C-B66E59CA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rgbClr val="EBEBEB"/>
                </a:solidFill>
              </a:rPr>
              <a:t>Δι</a:t>
            </a:r>
            <a:r>
              <a:rPr lang="en-US" sz="4800" dirty="0">
                <a:solidFill>
                  <a:srgbClr val="EBEBEB"/>
                </a:solidFill>
              </a:rPr>
              <a:t>αγραφή δεδομένων από Admin</a:t>
            </a:r>
          </a:p>
        </p:txBody>
      </p:sp>
    </p:spTree>
    <p:extLst>
      <p:ext uri="{BB962C8B-B14F-4D97-AF65-F5344CB8AC3E}">
        <p14:creationId xmlns:p14="http://schemas.microsoft.com/office/powerpoint/2010/main" val="3936494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37B11F50-AA51-4357-A113-A7EA24FC80DF}"/>
              </a:ext>
            </a:extLst>
          </p:cNvPr>
          <p:cNvSpPr/>
          <p:nvPr/>
        </p:nvSpPr>
        <p:spPr>
          <a:xfrm>
            <a:off x="4654295" y="1266958"/>
            <a:ext cx="6808362" cy="4528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7200" b="1" i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latin typeface="Abadi Extra Light" panose="020B0604020202020204" pitchFamily="34" charset="0"/>
                <a:ea typeface="+mj-ea"/>
                <a:cs typeface="+mj-cs"/>
              </a:rPr>
              <a:t>Ευχαριστούμε για το χρόνο σας</a:t>
            </a:r>
          </a:p>
        </p:txBody>
      </p:sp>
    </p:spTree>
    <p:extLst>
      <p:ext uri="{BB962C8B-B14F-4D97-AF65-F5344CB8AC3E}">
        <p14:creationId xmlns:p14="http://schemas.microsoft.com/office/powerpoint/2010/main" val="2501495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BAC97D4-6958-4F6C-A603-A9CF728C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Συνεισφορά κάθε μέλους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CB63A97-7BAC-4886-A351-8B6E23F4B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Και τα 3 μέλη της ομάδας είχαν την ίδια</a:t>
            </a:r>
            <a:r>
              <a:rPr lang="en-US" dirty="0"/>
              <a:t> </a:t>
            </a:r>
            <a:r>
              <a:rPr lang="el-GR" dirty="0"/>
              <a:t>συνεισφορά</a:t>
            </a:r>
          </a:p>
        </p:txBody>
      </p:sp>
    </p:spTree>
    <p:extLst>
      <p:ext uri="{BB962C8B-B14F-4D97-AF65-F5344CB8AC3E}">
        <p14:creationId xmlns:p14="http://schemas.microsoft.com/office/powerpoint/2010/main" val="1601002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8" name="Picture 1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1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1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" name="Picture 1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2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Εικόνα 6" descr="Εικόνα που περιέχει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552D51D8-3279-4BD2-AAA7-12356B41285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-1" b="11445"/>
          <a:stretch/>
        </p:blipFill>
        <p:spPr>
          <a:xfrm>
            <a:off x="0" y="0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3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1ABA0FD-7F44-419C-8982-05D2F918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l-GR" sz="4800" dirty="0">
                <a:solidFill>
                  <a:srgbClr val="EBEBEB"/>
                </a:solidFill>
              </a:rPr>
              <a:t>Αρχική Σελίδα</a:t>
            </a:r>
            <a:endParaRPr lang="en-US" sz="4800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01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A2FBC7-918C-414D-87F6-AA497B8ADB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028" r="-1" b="5202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50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1ABA0FD-7F44-419C-8982-05D2F918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User Registration</a:t>
            </a:r>
          </a:p>
        </p:txBody>
      </p:sp>
    </p:spTree>
    <p:extLst>
      <p:ext uri="{BB962C8B-B14F-4D97-AF65-F5344CB8AC3E}">
        <p14:creationId xmlns:p14="http://schemas.microsoft.com/office/powerpoint/2010/main" val="640885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72D7D3-1204-460E-8938-C6B85839717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-1" b="5338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50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1ABA0FD-7F44-419C-8982-05D2F918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User Login</a:t>
            </a:r>
          </a:p>
        </p:txBody>
      </p:sp>
    </p:spTree>
    <p:extLst>
      <p:ext uri="{BB962C8B-B14F-4D97-AF65-F5344CB8AC3E}">
        <p14:creationId xmlns:p14="http://schemas.microsoft.com/office/powerpoint/2010/main" val="2639256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Θέση περιεχομένου 4" descr="Εικόνα που περιέχει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6E59A448-78CE-4BE5-9B2F-CD3EFE16D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594085" y="351414"/>
            <a:ext cx="8843422" cy="3862777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F34EC24-08C2-483C-858D-390969CE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Αρχική σελίδα του User</a:t>
            </a:r>
          </a:p>
        </p:txBody>
      </p:sp>
    </p:spTree>
    <p:extLst>
      <p:ext uri="{BB962C8B-B14F-4D97-AF65-F5344CB8AC3E}">
        <p14:creationId xmlns:p14="http://schemas.microsoft.com/office/powerpoint/2010/main" val="2537743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B516FAF-7BBF-4DE3-BD01-5EEA856D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57" y="4916130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 err="1"/>
              <a:t>Μορφή</a:t>
            </a:r>
            <a:r>
              <a:rPr lang="en-US" sz="3800" dirty="0"/>
              <a:t> </a:t>
            </a:r>
            <a:r>
              <a:rPr lang="en-US" sz="3800" dirty="0" err="1"/>
              <a:t>Ανάλυσης</a:t>
            </a:r>
            <a:r>
              <a:rPr lang="en-US" sz="3800" dirty="0"/>
              <a:t> </a:t>
            </a:r>
            <a:r>
              <a:rPr lang="en-US" sz="3800" dirty="0" err="1"/>
              <a:t>στοιχείων</a:t>
            </a:r>
            <a:r>
              <a:rPr lang="en-US" sz="3800" dirty="0"/>
              <a:t> π</a:t>
            </a:r>
            <a:r>
              <a:rPr lang="en-US" sz="3800" dirty="0" err="1"/>
              <a:t>ριν</a:t>
            </a:r>
            <a:r>
              <a:rPr lang="en-US" sz="3800" dirty="0"/>
              <a:t> </a:t>
            </a:r>
            <a:r>
              <a:rPr lang="en-US" sz="3800" dirty="0" err="1"/>
              <a:t>την</a:t>
            </a:r>
            <a:r>
              <a:rPr lang="en-US" sz="3800" dirty="0"/>
              <a:t> </a:t>
            </a:r>
            <a:r>
              <a:rPr lang="en-US" sz="3800" dirty="0" err="1"/>
              <a:t>εισ</a:t>
            </a:r>
            <a:r>
              <a:rPr lang="en-US" sz="3800" dirty="0"/>
              <a:t>αγωγή κριτηρίων του user</a:t>
            </a:r>
          </a:p>
        </p:txBody>
      </p:sp>
      <p:pic>
        <p:nvPicPr>
          <p:cNvPr id="5" name="Θέση περιεχομένου 4" descr="Εικόνα που περιέχει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7601E607-8AD6-46F5-B469-02770D258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r="-1" b="16553"/>
          <a:stretch/>
        </p:blipFill>
        <p:spPr>
          <a:xfrm>
            <a:off x="521257" y="367157"/>
            <a:ext cx="9663242" cy="44058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1996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8C7A72B-3528-437F-BD67-948975E8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pPr marL="514350" indent="-514350" algn="ctr">
              <a:lnSpc>
                <a:spcPct val="90000"/>
              </a:lnSpc>
              <a:buFont typeface="+mj-lt"/>
              <a:buAutoNum type="arabicPeriod"/>
            </a:pPr>
            <a:r>
              <a:rPr lang="el-GR" sz="2300" dirty="0">
                <a:solidFill>
                  <a:srgbClr val="EBEBEB"/>
                </a:solidFill>
              </a:rPr>
              <a:t>Εμφάνιση των αποτελεσμάτων μετά την εισαγωγή κριτηρίων</a:t>
            </a:r>
            <a:endParaRPr lang="en-US" sz="2300" dirty="0">
              <a:solidFill>
                <a:srgbClr val="EBEBEB"/>
              </a:solidFill>
            </a:endParaRPr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EF80C39-B3F9-4A6D-A528-DD03682C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1" y="1357793"/>
            <a:ext cx="6495847" cy="535074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l-GR" dirty="0"/>
              <a:t>Ποσοστό εγγραφών ανά είδος δραστηριότητας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4DD60-E45C-4E4C-B405-0655834DE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805" y="2107660"/>
            <a:ext cx="7341140" cy="44682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99691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Ιόν">
  <a:themeElements>
    <a:clrScheme name="Ιό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Ιό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Ιό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207</Words>
  <Application>Microsoft Office PowerPoint</Application>
  <PresentationFormat>Widescreen</PresentationFormat>
  <Paragraphs>36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Abadi Extra Light</vt:lpstr>
      <vt:lpstr>Arial</vt:lpstr>
      <vt:lpstr>Century Gothic</vt:lpstr>
      <vt:lpstr>Wingdings 3</vt:lpstr>
      <vt:lpstr>Ιόν</vt:lpstr>
      <vt:lpstr>Web  Project</vt:lpstr>
      <vt:lpstr>Τεχνολογίες Project</vt:lpstr>
      <vt:lpstr>Συνεισφορά κάθε μέλους</vt:lpstr>
      <vt:lpstr>Αρχική Σελίδα</vt:lpstr>
      <vt:lpstr>User Registration</vt:lpstr>
      <vt:lpstr>User Login</vt:lpstr>
      <vt:lpstr>Αρχική σελίδα του User</vt:lpstr>
      <vt:lpstr>Μορφή Ανάλυσης στοιχείων πριν την εισαγωγή κριτηρίων του user</vt:lpstr>
      <vt:lpstr>Εμφάνιση των αποτελεσμάτων μετά την εισαγωγή κριτηρίων</vt:lpstr>
      <vt:lpstr>Εμφάνιση των αποτελεσμάτων μετά την εισαγωγή κριτηρίων</vt:lpstr>
      <vt:lpstr>Εμφάνιση των αποτελεσμάτων μετά την εισαγωγή κριτηρίων</vt:lpstr>
      <vt:lpstr>Εμφάνιση των αποτελεσμάτων μετά την εισαγωγή κριτηρίων</vt:lpstr>
      <vt:lpstr>Upload δεδομένων user</vt:lpstr>
      <vt:lpstr>Login ως admin </vt:lpstr>
      <vt:lpstr>Αρχική σελίδα – Ποσοστό δραστηριοτήτων των user</vt:lpstr>
      <vt:lpstr>Αρχική σελίδα – Ποσοστό πλήθους εγγραφών ανά χρήστη</vt:lpstr>
      <vt:lpstr>Αρχική σελίδα – Ποσοστό πλήθους εγγραφών ανά μήνα</vt:lpstr>
      <vt:lpstr>Αρχική σελίδα – Ποσοστό πλήθους εγγραφών ανά ημέρα</vt:lpstr>
      <vt:lpstr>Αρχική σελίδα – Ποσοστό πλήθους εγγραφών ανά ώρα</vt:lpstr>
      <vt:lpstr>Αρχική σελίδα – Ποσοστό πλήθους εγγραφών ανά έτος</vt:lpstr>
      <vt:lpstr>Μορφή Απεικόνισης στοιχείων πριν την εισαγωγή κριτηρίων </vt:lpstr>
      <vt:lpstr>PowerPoint Presentation</vt:lpstr>
      <vt:lpstr>PowerPoint Presentation</vt:lpstr>
      <vt:lpstr>Διαγραφή δεδομένων από Admin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 Project</dc:title>
  <dc:creator>ΓΑΤΟΥ ΠΑΡΑΣΚΕΥΗ</dc:creator>
  <cp:lastModifiedBy>ΓΑΤΟΥ ΠΑΡΑΣΚΕΥΗ</cp:lastModifiedBy>
  <cp:revision>15</cp:revision>
  <dcterms:created xsi:type="dcterms:W3CDTF">2020-09-19T17:50:07Z</dcterms:created>
  <dcterms:modified xsi:type="dcterms:W3CDTF">2020-09-20T14:01:31Z</dcterms:modified>
</cp:coreProperties>
</file>