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3" r:id="rId6"/>
    <p:sldId id="259" r:id="rId7"/>
    <p:sldId id="261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B411D-F095-4528-9D58-C21D731EE91C}" v="208" dt="2024-11-19T04:20:33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60"/>
  </p:normalViewPr>
  <p:slideViewPr>
    <p:cSldViewPr snapToGrid="0">
      <p:cViewPr>
        <p:scale>
          <a:sx n="75" d="100"/>
          <a:sy n="75" d="100"/>
        </p:scale>
        <p:origin x="1515" y="1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fei Zhou" userId="ddefb790-8aeb-4eb2-a30e-1d8ffec2544f" providerId="ADAL" clId="{079B411D-F095-4528-9D58-C21D731EE91C}"/>
    <pc:docChg chg="undo custSel addSld modSld">
      <pc:chgData name="Yifei Zhou" userId="ddefb790-8aeb-4eb2-a30e-1d8ffec2544f" providerId="ADAL" clId="{079B411D-F095-4528-9D58-C21D731EE91C}" dt="2024-11-19T04:22:32.763" v="5155" actId="20577"/>
      <pc:docMkLst>
        <pc:docMk/>
      </pc:docMkLst>
      <pc:sldChg chg="addSp modSp mod">
        <pc:chgData name="Yifei Zhou" userId="ddefb790-8aeb-4eb2-a30e-1d8ffec2544f" providerId="ADAL" clId="{079B411D-F095-4528-9D58-C21D731EE91C}" dt="2024-11-19T03:11:22.076" v="1164" actId="20577"/>
        <pc:sldMkLst>
          <pc:docMk/>
          <pc:sldMk cId="1559983952" sldId="256"/>
        </pc:sldMkLst>
        <pc:spChg chg="add mod">
          <ac:chgData name="Yifei Zhou" userId="ddefb790-8aeb-4eb2-a30e-1d8ffec2544f" providerId="ADAL" clId="{079B411D-F095-4528-9D58-C21D731EE91C}" dt="2024-11-19T03:11:22.076" v="1164" actId="20577"/>
          <ac:spMkLst>
            <pc:docMk/>
            <pc:sldMk cId="1559983952" sldId="256"/>
            <ac:spMk id="5" creationId="{6B5A6FBB-005A-7ABB-6B2B-677F5055D386}"/>
          </ac:spMkLst>
        </pc:spChg>
      </pc:sldChg>
      <pc:sldChg chg="addSp modSp mod">
        <pc:chgData name="Yifei Zhou" userId="ddefb790-8aeb-4eb2-a30e-1d8ffec2544f" providerId="ADAL" clId="{079B411D-F095-4528-9D58-C21D731EE91C}" dt="2024-11-19T03:12:53.196" v="1565" actId="14100"/>
        <pc:sldMkLst>
          <pc:docMk/>
          <pc:sldMk cId="3193100042" sldId="257"/>
        </pc:sldMkLst>
        <pc:spChg chg="add mod">
          <ac:chgData name="Yifei Zhou" userId="ddefb790-8aeb-4eb2-a30e-1d8ffec2544f" providerId="ADAL" clId="{079B411D-F095-4528-9D58-C21D731EE91C}" dt="2024-11-19T03:12:53.196" v="1565" actId="14100"/>
          <ac:spMkLst>
            <pc:docMk/>
            <pc:sldMk cId="3193100042" sldId="257"/>
            <ac:spMk id="3" creationId="{CB88EB36-5A61-9D77-3C85-C285E2E995CB}"/>
          </ac:spMkLst>
        </pc:spChg>
      </pc:sldChg>
      <pc:sldChg chg="addSp delSp modSp mod">
        <pc:chgData name="Yifei Zhou" userId="ddefb790-8aeb-4eb2-a30e-1d8ffec2544f" providerId="ADAL" clId="{079B411D-F095-4528-9D58-C21D731EE91C}" dt="2024-11-19T04:13:19.451" v="4599" actId="20577"/>
        <pc:sldMkLst>
          <pc:docMk/>
          <pc:sldMk cId="3804871980" sldId="258"/>
        </pc:sldMkLst>
        <pc:spChg chg="mod">
          <ac:chgData name="Yifei Zhou" userId="ddefb790-8aeb-4eb2-a30e-1d8ffec2544f" providerId="ADAL" clId="{079B411D-F095-4528-9D58-C21D731EE91C}" dt="2024-11-19T02:21:15.699" v="24" actId="1076"/>
          <ac:spMkLst>
            <pc:docMk/>
            <pc:sldMk cId="3804871980" sldId="258"/>
            <ac:spMk id="3" creationId="{1739A8DC-648D-3564-EE4E-671903A60065}"/>
          </ac:spMkLst>
        </pc:spChg>
        <pc:spChg chg="add mod">
          <ac:chgData name="Yifei Zhou" userId="ddefb790-8aeb-4eb2-a30e-1d8ffec2544f" providerId="ADAL" clId="{079B411D-F095-4528-9D58-C21D731EE91C}" dt="2024-11-19T02:22:07.045" v="54" actId="1036"/>
          <ac:spMkLst>
            <pc:docMk/>
            <pc:sldMk cId="3804871980" sldId="258"/>
            <ac:spMk id="14" creationId="{7529EE25-13B7-F5B1-DF27-F7AE45FEC1DE}"/>
          </ac:spMkLst>
        </pc:spChg>
        <pc:spChg chg="add mod">
          <ac:chgData name="Yifei Zhou" userId="ddefb790-8aeb-4eb2-a30e-1d8ffec2544f" providerId="ADAL" clId="{079B411D-F095-4528-9D58-C21D731EE91C}" dt="2024-11-19T02:22:07.045" v="54" actId="1036"/>
          <ac:spMkLst>
            <pc:docMk/>
            <pc:sldMk cId="3804871980" sldId="258"/>
            <ac:spMk id="15" creationId="{72DCC9E9-936B-62DA-E5F5-06F08C26AD0B}"/>
          </ac:spMkLst>
        </pc:spChg>
        <pc:spChg chg="add mod">
          <ac:chgData name="Yifei Zhou" userId="ddefb790-8aeb-4eb2-a30e-1d8ffec2544f" providerId="ADAL" clId="{079B411D-F095-4528-9D58-C21D731EE91C}" dt="2024-11-19T02:22:07.045" v="54" actId="1036"/>
          <ac:spMkLst>
            <pc:docMk/>
            <pc:sldMk cId="3804871980" sldId="258"/>
            <ac:spMk id="16" creationId="{5E44E9C5-D606-22FD-880D-DFF624D6C9E2}"/>
          </ac:spMkLst>
        </pc:spChg>
        <pc:spChg chg="add mod">
          <ac:chgData name="Yifei Zhou" userId="ddefb790-8aeb-4eb2-a30e-1d8ffec2544f" providerId="ADAL" clId="{079B411D-F095-4528-9D58-C21D731EE91C}" dt="2024-11-19T02:21:18.646" v="25" actId="1076"/>
          <ac:spMkLst>
            <pc:docMk/>
            <pc:sldMk cId="3804871980" sldId="258"/>
            <ac:spMk id="17" creationId="{5FF4C6C9-DD28-0E3B-99CA-1712C0E0E3EA}"/>
          </ac:spMkLst>
        </pc:spChg>
        <pc:spChg chg="add mod">
          <ac:chgData name="Yifei Zhou" userId="ddefb790-8aeb-4eb2-a30e-1d8ffec2544f" providerId="ADAL" clId="{079B411D-F095-4528-9D58-C21D731EE91C}" dt="2024-11-19T02:25:03.696" v="162" actId="767"/>
          <ac:spMkLst>
            <pc:docMk/>
            <pc:sldMk cId="3804871980" sldId="258"/>
            <ac:spMk id="18" creationId="{E4E635A4-438E-10D9-F2E7-64D2B9D408A5}"/>
          </ac:spMkLst>
        </pc:spChg>
        <pc:spChg chg="add mod">
          <ac:chgData name="Yifei Zhou" userId="ddefb790-8aeb-4eb2-a30e-1d8ffec2544f" providerId="ADAL" clId="{079B411D-F095-4528-9D58-C21D731EE91C}" dt="2024-11-19T02:25:36.435" v="212" actId="1038"/>
          <ac:spMkLst>
            <pc:docMk/>
            <pc:sldMk cId="3804871980" sldId="258"/>
            <ac:spMk id="19" creationId="{4A2A3283-079B-37E4-2A72-C450DF92CEBD}"/>
          </ac:spMkLst>
        </pc:spChg>
        <pc:spChg chg="add mod">
          <ac:chgData name="Yifei Zhou" userId="ddefb790-8aeb-4eb2-a30e-1d8ffec2544f" providerId="ADAL" clId="{079B411D-F095-4528-9D58-C21D731EE91C}" dt="2024-11-19T02:27:59.900" v="236" actId="164"/>
          <ac:spMkLst>
            <pc:docMk/>
            <pc:sldMk cId="3804871980" sldId="258"/>
            <ac:spMk id="20" creationId="{D8443BB1-9F65-3C1C-1C77-6EE746A0DDDC}"/>
          </ac:spMkLst>
        </pc:spChg>
        <pc:spChg chg="add mod">
          <ac:chgData name="Yifei Zhou" userId="ddefb790-8aeb-4eb2-a30e-1d8ffec2544f" providerId="ADAL" clId="{079B411D-F095-4528-9D58-C21D731EE91C}" dt="2024-11-19T02:27:59.900" v="236" actId="164"/>
          <ac:spMkLst>
            <pc:docMk/>
            <pc:sldMk cId="3804871980" sldId="258"/>
            <ac:spMk id="21" creationId="{158B93C6-3FA7-72AB-F979-4D09B32A1A30}"/>
          </ac:spMkLst>
        </pc:spChg>
        <pc:spChg chg="add mod">
          <ac:chgData name="Yifei Zhou" userId="ddefb790-8aeb-4eb2-a30e-1d8ffec2544f" providerId="ADAL" clId="{079B411D-F095-4528-9D58-C21D731EE91C}" dt="2024-11-19T02:31:35.135" v="269" actId="20577"/>
          <ac:spMkLst>
            <pc:docMk/>
            <pc:sldMk cId="3804871980" sldId="258"/>
            <ac:spMk id="22" creationId="{76A479C6-B7D2-E50B-ADBB-B5DBE1D16DD1}"/>
          </ac:spMkLst>
        </pc:spChg>
        <pc:spChg chg="mod topLvl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25" creationId="{94114CD0-4921-55FF-537D-276ADFA33845}"/>
          </ac:spMkLst>
        </pc:spChg>
        <pc:spChg chg="mod topLvl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26" creationId="{C581051E-CE28-073C-7B15-E0B242853925}"/>
          </ac:spMkLst>
        </pc:spChg>
        <pc:spChg chg="del mod">
          <ac:chgData name="Yifei Zhou" userId="ddefb790-8aeb-4eb2-a30e-1d8ffec2544f" providerId="ADAL" clId="{079B411D-F095-4528-9D58-C21D731EE91C}" dt="2024-11-19T02:28:21.273" v="241" actId="478"/>
          <ac:spMkLst>
            <pc:docMk/>
            <pc:sldMk cId="3804871980" sldId="258"/>
            <ac:spMk id="28" creationId="{01D530C3-7C9A-083A-4444-147E404BE9BA}"/>
          </ac:spMkLst>
        </pc:spChg>
        <pc:spChg chg="add mod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29" creationId="{BBEAF5A8-0EAD-0D4D-A177-4D83FB4C27D8}"/>
          </ac:spMkLst>
        </pc:spChg>
        <pc:spChg chg="add mod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30" creationId="{AA8F99EC-606D-3299-D8C0-E62E09520E37}"/>
          </ac:spMkLst>
        </pc:spChg>
        <pc:spChg chg="add mod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31" creationId="{C8480A84-330A-F5CC-A17C-489A643B89D7}"/>
          </ac:spMkLst>
        </pc:spChg>
        <pc:spChg chg="mod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34" creationId="{F0D9BFEC-72B7-E5A2-840B-9D6ACBA8F8B8}"/>
          </ac:spMkLst>
        </pc:spChg>
        <pc:spChg chg="mod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35" creationId="{EEB50CED-993A-8CAF-D533-D7E8AB17861C}"/>
          </ac:spMkLst>
        </pc:spChg>
        <pc:spChg chg="mod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37" creationId="{FF8287C2-88B0-5233-4513-174EA0813613}"/>
          </ac:spMkLst>
        </pc:spChg>
        <pc:spChg chg="mod">
          <ac:chgData name="Yifei Zhou" userId="ddefb790-8aeb-4eb2-a30e-1d8ffec2544f" providerId="ADAL" clId="{079B411D-F095-4528-9D58-C21D731EE91C}" dt="2024-11-19T02:41:28.027" v="515" actId="571"/>
          <ac:spMkLst>
            <pc:docMk/>
            <pc:sldMk cId="3804871980" sldId="258"/>
            <ac:spMk id="39" creationId="{66DBFBA8-7974-E6F4-FF88-B494C462693C}"/>
          </ac:spMkLst>
        </pc:spChg>
        <pc:spChg chg="mod">
          <ac:chgData name="Yifei Zhou" userId="ddefb790-8aeb-4eb2-a30e-1d8ffec2544f" providerId="ADAL" clId="{079B411D-F095-4528-9D58-C21D731EE91C}" dt="2024-11-19T02:41:54.384" v="529" actId="552"/>
          <ac:spMkLst>
            <pc:docMk/>
            <pc:sldMk cId="3804871980" sldId="258"/>
            <ac:spMk id="40" creationId="{107A5164-3745-B70A-AE73-8B1EAA6F753A}"/>
          </ac:spMkLst>
        </pc:spChg>
        <pc:spChg chg="mod">
          <ac:chgData name="Yifei Zhou" userId="ddefb790-8aeb-4eb2-a30e-1d8ffec2544f" providerId="ADAL" clId="{079B411D-F095-4528-9D58-C21D731EE91C}" dt="2024-11-19T02:41:54.384" v="529" actId="552"/>
          <ac:spMkLst>
            <pc:docMk/>
            <pc:sldMk cId="3804871980" sldId="258"/>
            <ac:spMk id="42" creationId="{EC7BBB2F-8AB0-8BCE-0F08-97B56583E6DF}"/>
          </ac:spMkLst>
        </pc:spChg>
        <pc:spChg chg="add mod">
          <ac:chgData name="Yifei Zhou" userId="ddefb790-8aeb-4eb2-a30e-1d8ffec2544f" providerId="ADAL" clId="{079B411D-F095-4528-9D58-C21D731EE91C}" dt="2024-11-19T02:41:49.333" v="528" actId="555"/>
          <ac:spMkLst>
            <pc:docMk/>
            <pc:sldMk cId="3804871980" sldId="258"/>
            <ac:spMk id="43" creationId="{E68B7184-34D1-929C-EFAF-785C5624241A}"/>
          </ac:spMkLst>
        </pc:spChg>
        <pc:spChg chg="mod">
          <ac:chgData name="Yifei Zhou" userId="ddefb790-8aeb-4eb2-a30e-1d8ffec2544f" providerId="ADAL" clId="{079B411D-F095-4528-9D58-C21D731EE91C}" dt="2024-11-19T02:42:49.495" v="530" actId="571"/>
          <ac:spMkLst>
            <pc:docMk/>
            <pc:sldMk cId="3804871980" sldId="258"/>
            <ac:spMk id="45" creationId="{CE60A8AF-65B5-8795-6B72-DC338FA0C0EF}"/>
          </ac:spMkLst>
        </pc:spChg>
        <pc:spChg chg="mod">
          <ac:chgData name="Yifei Zhou" userId="ddefb790-8aeb-4eb2-a30e-1d8ffec2544f" providerId="ADAL" clId="{079B411D-F095-4528-9D58-C21D731EE91C}" dt="2024-11-19T02:42:52.814" v="533" actId="20577"/>
          <ac:spMkLst>
            <pc:docMk/>
            <pc:sldMk cId="3804871980" sldId="258"/>
            <ac:spMk id="46" creationId="{401EB68B-FA47-8E07-A232-ACD3A62ACC3C}"/>
          </ac:spMkLst>
        </pc:spChg>
        <pc:spChg chg="mod">
          <ac:chgData name="Yifei Zhou" userId="ddefb790-8aeb-4eb2-a30e-1d8ffec2544f" providerId="ADAL" clId="{079B411D-F095-4528-9D58-C21D731EE91C}" dt="2024-11-19T02:42:49.495" v="530" actId="571"/>
          <ac:spMkLst>
            <pc:docMk/>
            <pc:sldMk cId="3804871980" sldId="258"/>
            <ac:spMk id="48" creationId="{1036BB49-EE86-6FD5-326B-C177B951851F}"/>
          </ac:spMkLst>
        </pc:spChg>
        <pc:spChg chg="add mod">
          <ac:chgData name="Yifei Zhou" userId="ddefb790-8aeb-4eb2-a30e-1d8ffec2544f" providerId="ADAL" clId="{079B411D-F095-4528-9D58-C21D731EE91C}" dt="2024-11-19T04:13:19.451" v="4599" actId="20577"/>
          <ac:spMkLst>
            <pc:docMk/>
            <pc:sldMk cId="3804871980" sldId="258"/>
            <ac:spMk id="49" creationId="{AFE675C1-148A-6E15-4DBC-84A6F00E740A}"/>
          </ac:spMkLst>
        </pc:spChg>
        <pc:spChg chg="add mod">
          <ac:chgData name="Yifei Zhou" userId="ddefb790-8aeb-4eb2-a30e-1d8ffec2544f" providerId="ADAL" clId="{079B411D-F095-4528-9D58-C21D731EE91C}" dt="2024-11-19T03:22:09.723" v="2893"/>
          <ac:spMkLst>
            <pc:docMk/>
            <pc:sldMk cId="3804871980" sldId="258"/>
            <ac:spMk id="50" creationId="{F3D603FE-4193-EB65-B8EB-F5FDCE663E8A}"/>
          </ac:spMkLst>
        </pc:spChg>
        <pc:spChg chg="add mod">
          <ac:chgData name="Yifei Zhou" userId="ddefb790-8aeb-4eb2-a30e-1d8ffec2544f" providerId="ADAL" clId="{079B411D-F095-4528-9D58-C21D731EE91C}" dt="2024-11-19T03:22:48.199" v="2946" actId="1035"/>
          <ac:spMkLst>
            <pc:docMk/>
            <pc:sldMk cId="3804871980" sldId="258"/>
            <ac:spMk id="51" creationId="{A074A5A2-EA16-3B97-B079-23163826BC1C}"/>
          </ac:spMkLst>
        </pc:spChg>
        <pc:spChg chg="add mod">
          <ac:chgData name="Yifei Zhou" userId="ddefb790-8aeb-4eb2-a30e-1d8ffec2544f" providerId="ADAL" clId="{079B411D-F095-4528-9D58-C21D731EE91C}" dt="2024-11-19T03:25:32.249" v="3226" actId="1076"/>
          <ac:spMkLst>
            <pc:docMk/>
            <pc:sldMk cId="3804871980" sldId="258"/>
            <ac:spMk id="53" creationId="{8167A495-5CAD-54C9-1AD8-07BFE566B703}"/>
          </ac:spMkLst>
        </pc:spChg>
        <pc:grpChg chg="add mod">
          <ac:chgData name="Yifei Zhou" userId="ddefb790-8aeb-4eb2-a30e-1d8ffec2544f" providerId="ADAL" clId="{079B411D-F095-4528-9D58-C21D731EE91C}" dt="2024-11-19T02:42:56.265" v="534"/>
          <ac:grpSpMkLst>
            <pc:docMk/>
            <pc:sldMk cId="3804871980" sldId="258"/>
            <ac:grpSpMk id="23" creationId="{4F941104-48F2-B0F1-DCC8-F1DF26D35CB4}"/>
          </ac:grpSpMkLst>
        </pc:grpChg>
        <pc:grpChg chg="add del mod">
          <ac:chgData name="Yifei Zhou" userId="ddefb790-8aeb-4eb2-a30e-1d8ffec2544f" providerId="ADAL" clId="{079B411D-F095-4528-9D58-C21D731EE91C}" dt="2024-11-19T02:28:25.804" v="243" actId="165"/>
          <ac:grpSpMkLst>
            <pc:docMk/>
            <pc:sldMk cId="3804871980" sldId="258"/>
            <ac:grpSpMk id="24" creationId="{E7EB7CDC-492B-12C2-813F-229169EEEE64}"/>
          </ac:grpSpMkLst>
        </pc:grpChg>
        <pc:grpChg chg="add mod">
          <ac:chgData name="Yifei Zhou" userId="ddefb790-8aeb-4eb2-a30e-1d8ffec2544f" providerId="ADAL" clId="{079B411D-F095-4528-9D58-C21D731EE91C}" dt="2024-11-19T02:42:56.265" v="534"/>
          <ac:grpSpMkLst>
            <pc:docMk/>
            <pc:sldMk cId="3804871980" sldId="258"/>
            <ac:grpSpMk id="32" creationId="{5F1B72DA-CC0B-D8CA-63FD-A9CE8F9CB6C9}"/>
          </ac:grpSpMkLst>
        </pc:grpChg>
        <pc:grpChg chg="add mod">
          <ac:chgData name="Yifei Zhou" userId="ddefb790-8aeb-4eb2-a30e-1d8ffec2544f" providerId="ADAL" clId="{079B411D-F095-4528-9D58-C21D731EE91C}" dt="2024-11-19T02:42:56.265" v="534"/>
          <ac:grpSpMkLst>
            <pc:docMk/>
            <pc:sldMk cId="3804871980" sldId="258"/>
            <ac:grpSpMk id="33" creationId="{F4EA8304-E53D-8A9B-3896-A6AB0A5A3F2C}"/>
          </ac:grpSpMkLst>
        </pc:grpChg>
        <pc:grpChg chg="add mod">
          <ac:chgData name="Yifei Zhou" userId="ddefb790-8aeb-4eb2-a30e-1d8ffec2544f" providerId="ADAL" clId="{079B411D-F095-4528-9D58-C21D731EE91C}" dt="2024-11-19T02:41:42.454" v="526" actId="1076"/>
          <ac:grpSpMkLst>
            <pc:docMk/>
            <pc:sldMk cId="3804871980" sldId="258"/>
            <ac:grpSpMk id="38" creationId="{C8DA5FD2-0256-BFC9-3595-8DD43EBB0862}"/>
          </ac:grpSpMkLst>
        </pc:grpChg>
        <pc:grpChg chg="add mod">
          <ac:chgData name="Yifei Zhou" userId="ddefb790-8aeb-4eb2-a30e-1d8ffec2544f" providerId="ADAL" clId="{079B411D-F095-4528-9D58-C21D731EE91C}" dt="2024-11-19T02:42:56.265" v="534"/>
          <ac:grpSpMkLst>
            <pc:docMk/>
            <pc:sldMk cId="3804871980" sldId="258"/>
            <ac:grpSpMk id="44" creationId="{2E7D139C-9A4B-6CFC-15CA-129EFA8F356D}"/>
          </ac:grpSpMkLst>
        </pc:grpChg>
        <pc:picChg chg="del mod">
          <ac:chgData name="Yifei Zhou" userId="ddefb790-8aeb-4eb2-a30e-1d8ffec2544f" providerId="ADAL" clId="{079B411D-F095-4528-9D58-C21D731EE91C}" dt="2024-11-19T02:28:22.849" v="242" actId="478"/>
          <ac:picMkLst>
            <pc:docMk/>
            <pc:sldMk cId="3804871980" sldId="258"/>
            <ac:picMk id="27" creationId="{C0094D92-203A-9440-C25E-64AD1BFA39D3}"/>
          </ac:picMkLst>
        </pc:picChg>
        <pc:picChg chg="mod">
          <ac:chgData name="Yifei Zhou" userId="ddefb790-8aeb-4eb2-a30e-1d8ffec2544f" providerId="ADAL" clId="{079B411D-F095-4528-9D58-C21D731EE91C}" dt="2024-11-19T02:42:56.265" v="534"/>
          <ac:picMkLst>
            <pc:docMk/>
            <pc:sldMk cId="3804871980" sldId="258"/>
            <ac:picMk id="36" creationId="{04C457E8-CACB-2D1B-5A5F-FFBC8F6C270B}"/>
          </ac:picMkLst>
        </pc:picChg>
        <pc:picChg chg="del mod">
          <ac:chgData name="Yifei Zhou" userId="ddefb790-8aeb-4eb2-a30e-1d8ffec2544f" providerId="ADAL" clId="{079B411D-F095-4528-9D58-C21D731EE91C}" dt="2024-11-19T02:41:04.021" v="496" actId="478"/>
          <ac:picMkLst>
            <pc:docMk/>
            <pc:sldMk cId="3804871980" sldId="258"/>
            <ac:picMk id="41" creationId="{817C396F-A57F-6BB3-A02E-6D5FC51B8B63}"/>
          </ac:picMkLst>
        </pc:picChg>
        <pc:picChg chg="mod">
          <ac:chgData name="Yifei Zhou" userId="ddefb790-8aeb-4eb2-a30e-1d8ffec2544f" providerId="ADAL" clId="{079B411D-F095-4528-9D58-C21D731EE91C}" dt="2024-11-19T02:42:49.495" v="530" actId="571"/>
          <ac:picMkLst>
            <pc:docMk/>
            <pc:sldMk cId="3804871980" sldId="258"/>
            <ac:picMk id="47" creationId="{8594E4A8-2BDF-5C8D-0050-AC26B063F68B}"/>
          </ac:picMkLst>
        </pc:picChg>
        <pc:picChg chg="add mod">
          <ac:chgData name="Yifei Zhou" userId="ddefb790-8aeb-4eb2-a30e-1d8ffec2544f" providerId="ADAL" clId="{079B411D-F095-4528-9D58-C21D731EE91C}" dt="2024-11-19T02:27:59.900" v="236" actId="164"/>
          <ac:picMkLst>
            <pc:docMk/>
            <pc:sldMk cId="3804871980" sldId="258"/>
            <ac:picMk id="1032" creationId="{5AC5E869-DE3C-37F2-EC96-18DEBAE50A99}"/>
          </ac:picMkLst>
        </pc:picChg>
      </pc:sldChg>
      <pc:sldChg chg="addSp modSp mod">
        <pc:chgData name="Yifei Zhou" userId="ddefb790-8aeb-4eb2-a30e-1d8ffec2544f" providerId="ADAL" clId="{079B411D-F095-4528-9D58-C21D731EE91C}" dt="2024-11-19T03:25:34.957" v="3228"/>
        <pc:sldMkLst>
          <pc:docMk/>
          <pc:sldMk cId="1905514685" sldId="259"/>
        </pc:sldMkLst>
        <pc:spChg chg="add mod">
          <ac:chgData name="Yifei Zhou" userId="ddefb790-8aeb-4eb2-a30e-1d8ffec2544f" providerId="ADAL" clId="{079B411D-F095-4528-9D58-C21D731EE91C}" dt="2024-11-19T02:22:30.163" v="55"/>
          <ac:spMkLst>
            <pc:docMk/>
            <pc:sldMk cId="1905514685" sldId="259"/>
            <ac:spMk id="3" creationId="{7E16B37E-E4AD-555C-FB0E-07C6027FD2DF}"/>
          </ac:spMkLst>
        </pc:spChg>
        <pc:spChg chg="add mod">
          <ac:chgData name="Yifei Zhou" userId="ddefb790-8aeb-4eb2-a30e-1d8ffec2544f" providerId="ADAL" clId="{079B411D-F095-4528-9D58-C21D731EE91C}" dt="2024-11-19T02:22:30.163" v="55"/>
          <ac:spMkLst>
            <pc:docMk/>
            <pc:sldMk cId="1905514685" sldId="259"/>
            <ac:spMk id="4" creationId="{72E40950-B59C-696B-D4A5-34437F5DB97A}"/>
          </ac:spMkLst>
        </pc:spChg>
        <pc:spChg chg="add mod">
          <ac:chgData name="Yifei Zhou" userId="ddefb790-8aeb-4eb2-a30e-1d8ffec2544f" providerId="ADAL" clId="{079B411D-F095-4528-9D58-C21D731EE91C}" dt="2024-11-19T02:22:30.163" v="55"/>
          <ac:spMkLst>
            <pc:docMk/>
            <pc:sldMk cId="1905514685" sldId="259"/>
            <ac:spMk id="5" creationId="{CD710D80-2B5C-5E00-4139-B1950DAFFED1}"/>
          </ac:spMkLst>
        </pc:spChg>
        <pc:spChg chg="add mod">
          <ac:chgData name="Yifei Zhou" userId="ddefb790-8aeb-4eb2-a30e-1d8ffec2544f" providerId="ADAL" clId="{079B411D-F095-4528-9D58-C21D731EE91C}" dt="2024-11-19T02:22:30.163" v="55"/>
          <ac:spMkLst>
            <pc:docMk/>
            <pc:sldMk cId="1905514685" sldId="259"/>
            <ac:spMk id="6" creationId="{548F48AD-1921-2DB1-31A6-D19BD2DEA3FE}"/>
          </ac:spMkLst>
        </pc:spChg>
        <pc:spChg chg="add mod">
          <ac:chgData name="Yifei Zhou" userId="ddefb790-8aeb-4eb2-a30e-1d8ffec2544f" providerId="ADAL" clId="{079B411D-F095-4528-9D58-C21D731EE91C}" dt="2024-11-19T02:22:30.163" v="55"/>
          <ac:spMkLst>
            <pc:docMk/>
            <pc:sldMk cId="1905514685" sldId="259"/>
            <ac:spMk id="7" creationId="{0EF506F8-0CD5-F1D9-315A-62AA2E562012}"/>
          </ac:spMkLst>
        </pc:spChg>
        <pc:spChg chg="add mod">
          <ac:chgData name="Yifei Zhou" userId="ddefb790-8aeb-4eb2-a30e-1d8ffec2544f" providerId="ADAL" clId="{079B411D-F095-4528-9D58-C21D731EE91C}" dt="2024-11-19T02:22:30.163" v="55"/>
          <ac:spMkLst>
            <pc:docMk/>
            <pc:sldMk cId="1905514685" sldId="259"/>
            <ac:spMk id="8" creationId="{3EBEB641-FC78-9DAA-C0BD-E1970719E267}"/>
          </ac:spMkLst>
        </pc:spChg>
        <pc:spChg chg="add mod">
          <ac:chgData name="Yifei Zhou" userId="ddefb790-8aeb-4eb2-a30e-1d8ffec2544f" providerId="ADAL" clId="{079B411D-F095-4528-9D58-C21D731EE91C}" dt="2024-11-19T02:23:01.119" v="90" actId="1076"/>
          <ac:spMkLst>
            <pc:docMk/>
            <pc:sldMk cId="1905514685" sldId="259"/>
            <ac:spMk id="9" creationId="{E369B8D4-0A8E-A4F6-064F-4D16FDF9B665}"/>
          </ac:spMkLst>
        </pc:spChg>
        <pc:spChg chg="add mod">
          <ac:chgData name="Yifei Zhou" userId="ddefb790-8aeb-4eb2-a30e-1d8ffec2544f" providerId="ADAL" clId="{079B411D-F095-4528-9D58-C21D731EE91C}" dt="2024-11-19T02:23:29.280" v="119" actId="1037"/>
          <ac:spMkLst>
            <pc:docMk/>
            <pc:sldMk cId="1905514685" sldId="259"/>
            <ac:spMk id="10" creationId="{7DB726C7-EDE3-A0AA-9CF5-6C9D63919D0A}"/>
          </ac:spMkLst>
        </pc:spChg>
        <pc:spChg chg="add mod">
          <ac:chgData name="Yifei Zhou" userId="ddefb790-8aeb-4eb2-a30e-1d8ffec2544f" providerId="ADAL" clId="{079B411D-F095-4528-9D58-C21D731EE91C}" dt="2024-11-19T02:24:13.841" v="160" actId="20577"/>
          <ac:spMkLst>
            <pc:docMk/>
            <pc:sldMk cId="1905514685" sldId="259"/>
            <ac:spMk id="11" creationId="{07655764-6D16-ECF6-1735-BA30D1A687DB}"/>
          </ac:spMkLst>
        </pc:spChg>
        <pc:spChg chg="add mod">
          <ac:chgData name="Yifei Zhou" userId="ddefb790-8aeb-4eb2-a30e-1d8ffec2544f" providerId="ADAL" clId="{079B411D-F095-4528-9D58-C21D731EE91C}" dt="2024-11-19T02:24:20.109" v="161" actId="408"/>
          <ac:spMkLst>
            <pc:docMk/>
            <pc:sldMk cId="1905514685" sldId="259"/>
            <ac:spMk id="12" creationId="{E76E95B6-10FF-04F4-736D-263B2B36A761}"/>
          </ac:spMkLst>
        </pc:spChg>
        <pc:spChg chg="add mod">
          <ac:chgData name="Yifei Zhou" userId="ddefb790-8aeb-4eb2-a30e-1d8ffec2544f" providerId="ADAL" clId="{079B411D-F095-4528-9D58-C21D731EE91C}" dt="2024-11-19T02:24:20.109" v="161" actId="408"/>
          <ac:spMkLst>
            <pc:docMk/>
            <pc:sldMk cId="1905514685" sldId="259"/>
            <ac:spMk id="13" creationId="{055A2814-7438-B6AB-A17C-D4F7751F1BBA}"/>
          </ac:spMkLst>
        </pc:spChg>
        <pc:spChg chg="add mod">
          <ac:chgData name="Yifei Zhou" userId="ddefb790-8aeb-4eb2-a30e-1d8ffec2544f" providerId="ADAL" clId="{079B411D-F095-4528-9D58-C21D731EE91C}" dt="2024-11-19T02:24:08.891" v="157" actId="20577"/>
          <ac:spMkLst>
            <pc:docMk/>
            <pc:sldMk cId="1905514685" sldId="259"/>
            <ac:spMk id="14" creationId="{FB463641-4757-BD2E-661B-7503DCEA3F61}"/>
          </ac:spMkLst>
        </pc:spChg>
        <pc:spChg chg="add mod">
          <ac:chgData name="Yifei Zhou" userId="ddefb790-8aeb-4eb2-a30e-1d8ffec2544f" providerId="ADAL" clId="{079B411D-F095-4528-9D58-C21D731EE91C}" dt="2024-11-19T02:33:18.827" v="306" actId="1038"/>
          <ac:spMkLst>
            <pc:docMk/>
            <pc:sldMk cId="1905514685" sldId="259"/>
            <ac:spMk id="15" creationId="{F5E87831-611D-58CD-AD40-85443CF96EB4}"/>
          </ac:spMkLst>
        </pc:spChg>
        <pc:spChg chg="add mod">
          <ac:chgData name="Yifei Zhou" userId="ddefb790-8aeb-4eb2-a30e-1d8ffec2544f" providerId="ADAL" clId="{079B411D-F095-4528-9D58-C21D731EE91C}" dt="2024-11-19T02:43:10.069" v="535"/>
          <ac:spMkLst>
            <pc:docMk/>
            <pc:sldMk cId="1905514685" sldId="259"/>
            <ac:spMk id="16" creationId="{1695C7F4-589D-BE45-B76F-243405387D57}"/>
          </ac:spMkLst>
        </pc:spChg>
        <pc:spChg chg="add mod">
          <ac:chgData name="Yifei Zhou" userId="ddefb790-8aeb-4eb2-a30e-1d8ffec2544f" providerId="ADAL" clId="{079B411D-F095-4528-9D58-C21D731EE91C}" dt="2024-11-19T02:43:46.091" v="554"/>
          <ac:spMkLst>
            <pc:docMk/>
            <pc:sldMk cId="1905514685" sldId="259"/>
            <ac:spMk id="17" creationId="{9753DE6C-1EF9-D883-ED3B-CAB1A08E8D2D}"/>
          </ac:spMkLst>
        </pc:spChg>
        <pc:spChg chg="add mod">
          <ac:chgData name="Yifei Zhou" userId="ddefb790-8aeb-4eb2-a30e-1d8ffec2544f" providerId="ADAL" clId="{079B411D-F095-4528-9D58-C21D731EE91C}" dt="2024-11-19T02:43:46.091" v="554"/>
          <ac:spMkLst>
            <pc:docMk/>
            <pc:sldMk cId="1905514685" sldId="259"/>
            <ac:spMk id="18" creationId="{F23D8998-66BB-49AF-E159-523634470900}"/>
          </ac:spMkLst>
        </pc:spChg>
        <pc:spChg chg="add mod">
          <ac:chgData name="Yifei Zhou" userId="ddefb790-8aeb-4eb2-a30e-1d8ffec2544f" providerId="ADAL" clId="{079B411D-F095-4528-9D58-C21D731EE91C}" dt="2024-11-19T03:20:20.728" v="2735" actId="404"/>
          <ac:spMkLst>
            <pc:docMk/>
            <pc:sldMk cId="1905514685" sldId="259"/>
            <ac:spMk id="19" creationId="{C0230187-6E3A-823A-750F-319F367BE184}"/>
          </ac:spMkLst>
        </pc:spChg>
        <pc:spChg chg="add mod">
          <ac:chgData name="Yifei Zhou" userId="ddefb790-8aeb-4eb2-a30e-1d8ffec2544f" providerId="ADAL" clId="{079B411D-F095-4528-9D58-C21D731EE91C}" dt="2024-11-19T03:22:56.676" v="2948"/>
          <ac:spMkLst>
            <pc:docMk/>
            <pc:sldMk cId="1905514685" sldId="259"/>
            <ac:spMk id="20" creationId="{17F9FB71-B67E-2736-B9B4-B98929283228}"/>
          </ac:spMkLst>
        </pc:spChg>
        <pc:spChg chg="add mod">
          <ac:chgData name="Yifei Zhou" userId="ddefb790-8aeb-4eb2-a30e-1d8ffec2544f" providerId="ADAL" clId="{079B411D-F095-4528-9D58-C21D731EE91C}" dt="2024-11-19T03:25:34.957" v="3228"/>
          <ac:spMkLst>
            <pc:docMk/>
            <pc:sldMk cId="1905514685" sldId="259"/>
            <ac:spMk id="21" creationId="{FEF44CB6-5296-A592-7700-ADD3DB522ACB}"/>
          </ac:spMkLst>
        </pc:spChg>
        <pc:picChg chg="mod">
          <ac:chgData name="Yifei Zhou" userId="ddefb790-8aeb-4eb2-a30e-1d8ffec2544f" providerId="ADAL" clId="{079B411D-F095-4528-9D58-C21D731EE91C}" dt="2024-11-19T02:22:36.330" v="56" actId="1076"/>
          <ac:picMkLst>
            <pc:docMk/>
            <pc:sldMk cId="1905514685" sldId="259"/>
            <ac:picMk id="2" creationId="{7C789979-F93D-5425-AA5D-BF8E14D17678}"/>
          </ac:picMkLst>
        </pc:picChg>
      </pc:sldChg>
      <pc:sldChg chg="addSp modSp new mod">
        <pc:chgData name="Yifei Zhou" userId="ddefb790-8aeb-4eb2-a30e-1d8ffec2544f" providerId="ADAL" clId="{079B411D-F095-4528-9D58-C21D731EE91C}" dt="2024-11-19T03:25:36.489" v="3230"/>
        <pc:sldMkLst>
          <pc:docMk/>
          <pc:sldMk cId="57246447" sldId="260"/>
        </pc:sldMkLst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2" creationId="{35AB7C79-B91A-DEED-39C3-0E83F2527885}"/>
          </ac:spMkLst>
        </pc:spChg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3" creationId="{16756A23-87AF-56D4-BDD2-7B510F0B2A47}"/>
          </ac:spMkLst>
        </pc:spChg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4" creationId="{D78FD18C-961D-DBE9-5F3C-48EDB0F88D9E}"/>
          </ac:spMkLst>
        </pc:spChg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5" creationId="{824DFE38-7B5E-898D-C079-22A0AA3A1486}"/>
          </ac:spMkLst>
        </pc:spChg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6" creationId="{853C1DBE-492F-A6F7-D176-DDC2B777B257}"/>
          </ac:spMkLst>
        </pc:spChg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7" creationId="{5E0F4802-B319-0228-3C39-245BDA6F6D4E}"/>
          </ac:spMkLst>
        </pc:spChg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8" creationId="{95D4A5A4-4BFA-DBA0-09E5-7141C95A6014}"/>
          </ac:spMkLst>
        </pc:spChg>
        <pc:spChg chg="add mod">
          <ac:chgData name="Yifei Zhou" userId="ddefb790-8aeb-4eb2-a30e-1d8ffec2544f" providerId="ADAL" clId="{079B411D-F095-4528-9D58-C21D731EE91C}" dt="2024-11-19T02:55:15.550" v="571" actId="1076"/>
          <ac:spMkLst>
            <pc:docMk/>
            <pc:sldMk cId="57246447" sldId="260"/>
            <ac:spMk id="11" creationId="{0CF20FCC-0999-29FC-AC2E-32856B9DD364}"/>
          </ac:spMkLst>
        </pc:spChg>
        <pc:spChg chg="add mod">
          <ac:chgData name="Yifei Zhou" userId="ddefb790-8aeb-4eb2-a30e-1d8ffec2544f" providerId="ADAL" clId="{079B411D-F095-4528-9D58-C21D731EE91C}" dt="2024-11-19T02:55:11.887" v="569" actId="20577"/>
          <ac:spMkLst>
            <pc:docMk/>
            <pc:sldMk cId="57246447" sldId="260"/>
            <ac:spMk id="12" creationId="{67BB5704-3C24-87A9-AF26-A5D80A7C3308}"/>
          </ac:spMkLst>
        </pc:spChg>
        <pc:spChg chg="add mod">
          <ac:chgData name="Yifei Zhou" userId="ddefb790-8aeb-4eb2-a30e-1d8ffec2544f" providerId="ADAL" clId="{079B411D-F095-4528-9D58-C21D731EE91C}" dt="2024-11-19T03:22:13.397" v="2894"/>
          <ac:spMkLst>
            <pc:docMk/>
            <pc:sldMk cId="57246447" sldId="260"/>
            <ac:spMk id="13" creationId="{E469C74A-4E2B-582C-CF04-04186E884B71}"/>
          </ac:spMkLst>
        </pc:spChg>
        <pc:spChg chg="add mod">
          <ac:chgData name="Yifei Zhou" userId="ddefb790-8aeb-4eb2-a30e-1d8ffec2544f" providerId="ADAL" clId="{079B411D-F095-4528-9D58-C21D731EE91C}" dt="2024-11-19T03:22:35.446" v="2897" actId="208"/>
          <ac:spMkLst>
            <pc:docMk/>
            <pc:sldMk cId="57246447" sldId="260"/>
            <ac:spMk id="14" creationId="{461A8FDD-4400-EC6D-4000-1EB0B7B60780}"/>
          </ac:spMkLst>
        </pc:spChg>
        <pc:spChg chg="add mod">
          <ac:chgData name="Yifei Zhou" userId="ddefb790-8aeb-4eb2-a30e-1d8ffec2544f" providerId="ADAL" clId="{079B411D-F095-4528-9D58-C21D731EE91C}" dt="2024-11-19T03:24:27.559" v="3220" actId="14100"/>
          <ac:spMkLst>
            <pc:docMk/>
            <pc:sldMk cId="57246447" sldId="260"/>
            <ac:spMk id="15" creationId="{D915FF97-4983-3B98-4E2C-2A7B33C04925}"/>
          </ac:spMkLst>
        </pc:spChg>
        <pc:spChg chg="add mod">
          <ac:chgData name="Yifei Zhou" userId="ddefb790-8aeb-4eb2-a30e-1d8ffec2544f" providerId="ADAL" clId="{079B411D-F095-4528-9D58-C21D731EE91C}" dt="2024-11-19T03:25:36.489" v="3230"/>
          <ac:spMkLst>
            <pc:docMk/>
            <pc:sldMk cId="57246447" sldId="260"/>
            <ac:spMk id="16" creationId="{7D3C18B4-D617-3D00-F019-93249CD62FE6}"/>
          </ac:spMkLst>
        </pc:spChg>
        <pc:picChg chg="add mod">
          <ac:chgData name="Yifei Zhou" userId="ddefb790-8aeb-4eb2-a30e-1d8ffec2544f" providerId="ADAL" clId="{079B411D-F095-4528-9D58-C21D731EE91C}" dt="2024-11-19T02:54:53.893" v="558" actId="1076"/>
          <ac:picMkLst>
            <pc:docMk/>
            <pc:sldMk cId="57246447" sldId="260"/>
            <ac:picMk id="10" creationId="{98742B29-AA48-8310-B513-B1B2D202DC80}"/>
          </ac:picMkLst>
        </pc:picChg>
      </pc:sldChg>
      <pc:sldChg chg="addSp delSp modSp add mod">
        <pc:chgData name="Yifei Zhou" userId="ddefb790-8aeb-4eb2-a30e-1d8ffec2544f" providerId="ADAL" clId="{079B411D-F095-4528-9D58-C21D731EE91C}" dt="2024-11-19T03:25:35.601" v="3229"/>
        <pc:sldMkLst>
          <pc:docMk/>
          <pc:sldMk cId="3901562289" sldId="261"/>
        </pc:sldMkLst>
        <pc:spChg chg="mod">
          <ac:chgData name="Yifei Zhou" userId="ddefb790-8aeb-4eb2-a30e-1d8ffec2544f" providerId="ADAL" clId="{079B411D-F095-4528-9D58-C21D731EE91C}" dt="2024-11-19T02:38:32.339" v="337" actId="20577"/>
          <ac:spMkLst>
            <pc:docMk/>
            <pc:sldMk cId="3901562289" sldId="261"/>
            <ac:spMk id="9" creationId="{21BEE5A7-1209-0D63-C93B-D2FA61A829BB}"/>
          </ac:spMkLst>
        </pc:spChg>
        <pc:spChg chg="add mod">
          <ac:chgData name="Yifei Zhou" userId="ddefb790-8aeb-4eb2-a30e-1d8ffec2544f" providerId="ADAL" clId="{079B411D-F095-4528-9D58-C21D731EE91C}" dt="2024-11-19T02:43:12.622" v="536"/>
          <ac:spMkLst>
            <pc:docMk/>
            <pc:sldMk cId="3901562289" sldId="261"/>
            <ac:spMk id="16" creationId="{A5BBFBF9-AA5A-758A-A98A-4DFC9A11D59C}"/>
          </ac:spMkLst>
        </pc:spChg>
        <pc:spChg chg="add mod">
          <ac:chgData name="Yifei Zhou" userId="ddefb790-8aeb-4eb2-a30e-1d8ffec2544f" providerId="ADAL" clId="{079B411D-F095-4528-9D58-C21D731EE91C}" dt="2024-11-19T02:43:35.763" v="546" actId="20577"/>
          <ac:spMkLst>
            <pc:docMk/>
            <pc:sldMk cId="3901562289" sldId="261"/>
            <ac:spMk id="17" creationId="{DECDB798-82CE-46D9-11DC-98C83903FC99}"/>
          </ac:spMkLst>
        </pc:spChg>
        <pc:spChg chg="add mod">
          <ac:chgData name="Yifei Zhou" userId="ddefb790-8aeb-4eb2-a30e-1d8ffec2544f" providerId="ADAL" clId="{079B411D-F095-4528-9D58-C21D731EE91C}" dt="2024-11-19T02:43:39.088" v="553" actId="20577"/>
          <ac:spMkLst>
            <pc:docMk/>
            <pc:sldMk cId="3901562289" sldId="261"/>
            <ac:spMk id="18" creationId="{61AC8AE6-2462-2B00-2B6A-9F74C87769DF}"/>
          </ac:spMkLst>
        </pc:spChg>
        <pc:spChg chg="add mod">
          <ac:chgData name="Yifei Zhou" userId="ddefb790-8aeb-4eb2-a30e-1d8ffec2544f" providerId="ADAL" clId="{079B411D-F095-4528-9D58-C21D731EE91C}" dt="2024-11-19T03:21:57.200" v="2892"/>
          <ac:spMkLst>
            <pc:docMk/>
            <pc:sldMk cId="3901562289" sldId="261"/>
            <ac:spMk id="19" creationId="{FEBFF3DC-2AE2-CAEC-0896-E88648D791E6}"/>
          </ac:spMkLst>
        </pc:spChg>
        <pc:spChg chg="add mod">
          <ac:chgData name="Yifei Zhou" userId="ddefb790-8aeb-4eb2-a30e-1d8ffec2544f" providerId="ADAL" clId="{079B411D-F095-4528-9D58-C21D731EE91C}" dt="2024-11-19T03:22:59.901" v="2949"/>
          <ac:spMkLst>
            <pc:docMk/>
            <pc:sldMk cId="3901562289" sldId="261"/>
            <ac:spMk id="20" creationId="{F7130352-5106-A368-6A68-E557EED93C30}"/>
          </ac:spMkLst>
        </pc:spChg>
        <pc:spChg chg="add mod">
          <ac:chgData name="Yifei Zhou" userId="ddefb790-8aeb-4eb2-a30e-1d8ffec2544f" providerId="ADAL" clId="{079B411D-F095-4528-9D58-C21D731EE91C}" dt="2024-11-19T03:25:35.601" v="3229"/>
          <ac:spMkLst>
            <pc:docMk/>
            <pc:sldMk cId="3901562289" sldId="261"/>
            <ac:spMk id="21" creationId="{B89ABE71-CF55-268C-5B4C-C46558A4ADB9}"/>
          </ac:spMkLst>
        </pc:spChg>
        <pc:graphicFrameChg chg="add mod modGraphic">
          <ac:chgData name="Yifei Zhou" userId="ddefb790-8aeb-4eb2-a30e-1d8ffec2544f" providerId="ADAL" clId="{079B411D-F095-4528-9D58-C21D731EE91C}" dt="2024-11-19T02:40:33.324" v="480"/>
          <ac:graphicFrameMkLst>
            <pc:docMk/>
            <pc:sldMk cId="3901562289" sldId="261"/>
            <ac:graphicFrameMk id="15" creationId="{816BF33A-4311-5BAE-CF99-8A1424772686}"/>
          </ac:graphicFrameMkLst>
        </pc:graphicFrameChg>
        <pc:picChg chg="add del mod modCrop">
          <ac:chgData name="Yifei Zhou" userId="ddefb790-8aeb-4eb2-a30e-1d8ffec2544f" providerId="ADAL" clId="{079B411D-F095-4528-9D58-C21D731EE91C}" dt="2024-11-19T02:33:36.280" v="308" actId="732"/>
          <ac:picMkLst>
            <pc:docMk/>
            <pc:sldMk cId="3901562289" sldId="261"/>
            <ac:picMk id="2" creationId="{4EA92A31-31E6-8872-B602-F9452CEE5108}"/>
          </ac:picMkLst>
        </pc:picChg>
        <pc:picChg chg="add mod">
          <ac:chgData name="Yifei Zhou" userId="ddefb790-8aeb-4eb2-a30e-1d8ffec2544f" providerId="ADAL" clId="{079B411D-F095-4528-9D58-C21D731EE91C}" dt="2024-11-19T02:35:06.522" v="327" actId="1076"/>
          <ac:picMkLst>
            <pc:docMk/>
            <pc:sldMk cId="3901562289" sldId="261"/>
            <ac:picMk id="3074" creationId="{23260D94-179D-E528-545D-A6E0DA6F2565}"/>
          </ac:picMkLst>
        </pc:picChg>
      </pc:sldChg>
      <pc:sldChg chg="addSp delSp modSp add mod">
        <pc:chgData name="Yifei Zhou" userId="ddefb790-8aeb-4eb2-a30e-1d8ffec2544f" providerId="ADAL" clId="{079B411D-F095-4528-9D58-C21D731EE91C}" dt="2024-11-19T04:10:44.578" v="4539" actId="313"/>
        <pc:sldMkLst>
          <pc:docMk/>
          <pc:sldMk cId="3014797150" sldId="262"/>
        </pc:sldMkLst>
        <pc:spChg chg="add mod">
          <ac:chgData name="Yifei Zhou" userId="ddefb790-8aeb-4eb2-a30e-1d8ffec2544f" providerId="ADAL" clId="{079B411D-F095-4528-9D58-C21D731EE91C}" dt="2024-11-19T02:58:18.775" v="594" actId="20577"/>
          <ac:spMkLst>
            <pc:docMk/>
            <pc:sldMk cId="3014797150" sldId="262"/>
            <ac:spMk id="9" creationId="{FE82888C-484E-8088-DA7D-3C35CD9DDABA}"/>
          </ac:spMkLst>
        </pc:spChg>
        <pc:spChg chg="mod">
          <ac:chgData name="Yifei Zhou" userId="ddefb790-8aeb-4eb2-a30e-1d8ffec2544f" providerId="ADAL" clId="{079B411D-F095-4528-9D58-C21D731EE91C}" dt="2024-11-19T03:24:54.202" v="3221" actId="164"/>
          <ac:spMkLst>
            <pc:docMk/>
            <pc:sldMk cId="3014797150" sldId="262"/>
            <ac:spMk id="11" creationId="{3ABB0B64-8EB9-B669-E088-4B7F222D5808}"/>
          </ac:spMkLst>
        </pc:spChg>
        <pc:spChg chg="mod">
          <ac:chgData name="Yifei Zhou" userId="ddefb790-8aeb-4eb2-a30e-1d8ffec2544f" providerId="ADAL" clId="{079B411D-F095-4528-9D58-C21D731EE91C}" dt="2024-11-19T03:24:54.202" v="3221" actId="164"/>
          <ac:spMkLst>
            <pc:docMk/>
            <pc:sldMk cId="3014797150" sldId="262"/>
            <ac:spMk id="12" creationId="{FD74393C-D3F0-581D-6308-AC4E4CC27C46}"/>
          </ac:spMkLst>
        </pc:spChg>
        <pc:spChg chg="add mod">
          <ac:chgData name="Yifei Zhou" userId="ddefb790-8aeb-4eb2-a30e-1d8ffec2544f" providerId="ADAL" clId="{079B411D-F095-4528-9D58-C21D731EE91C}" dt="2024-11-19T02:58:08.985" v="574"/>
          <ac:spMkLst>
            <pc:docMk/>
            <pc:sldMk cId="3014797150" sldId="262"/>
            <ac:spMk id="13" creationId="{5FFDF730-711C-BEC2-FC21-41E1CEA97D94}"/>
          </ac:spMkLst>
        </pc:spChg>
        <pc:spChg chg="add del mod">
          <ac:chgData name="Yifei Zhou" userId="ddefb790-8aeb-4eb2-a30e-1d8ffec2544f" providerId="ADAL" clId="{079B411D-F095-4528-9D58-C21D731EE91C}" dt="2024-11-19T02:58:26.904" v="597"/>
          <ac:spMkLst>
            <pc:docMk/>
            <pc:sldMk cId="3014797150" sldId="262"/>
            <ac:spMk id="14" creationId="{BDC27F3B-41AA-97C1-90E3-12577AA8DA8C}"/>
          </ac:spMkLst>
        </pc:spChg>
        <pc:spChg chg="add del mod">
          <ac:chgData name="Yifei Zhou" userId="ddefb790-8aeb-4eb2-a30e-1d8ffec2544f" providerId="ADAL" clId="{079B411D-F095-4528-9D58-C21D731EE91C}" dt="2024-11-19T03:02:17.824" v="601"/>
          <ac:spMkLst>
            <pc:docMk/>
            <pc:sldMk cId="3014797150" sldId="262"/>
            <ac:spMk id="15" creationId="{EA1103B6-15E1-D6CE-090F-FC07D95AA000}"/>
          </ac:spMkLst>
        </pc:spChg>
        <pc:spChg chg="add mod">
          <ac:chgData name="Yifei Zhou" userId="ddefb790-8aeb-4eb2-a30e-1d8ffec2544f" providerId="ADAL" clId="{079B411D-F095-4528-9D58-C21D731EE91C}" dt="2024-11-19T03:04:39.354" v="688" actId="1076"/>
          <ac:spMkLst>
            <pc:docMk/>
            <pc:sldMk cId="3014797150" sldId="262"/>
            <ac:spMk id="16" creationId="{17D4F5EB-791B-88E2-7677-FAEC3F25BDDF}"/>
          </ac:spMkLst>
        </pc:spChg>
        <pc:spChg chg="add mod">
          <ac:chgData name="Yifei Zhou" userId="ddefb790-8aeb-4eb2-a30e-1d8ffec2544f" providerId="ADAL" clId="{079B411D-F095-4528-9D58-C21D731EE91C}" dt="2024-11-19T03:29:58.549" v="3628" actId="20577"/>
          <ac:spMkLst>
            <pc:docMk/>
            <pc:sldMk cId="3014797150" sldId="262"/>
            <ac:spMk id="17" creationId="{0D5FDE20-D486-D6C4-9857-92A997871EC1}"/>
          </ac:spMkLst>
        </pc:spChg>
        <pc:spChg chg="add mod">
          <ac:chgData name="Yifei Zhou" userId="ddefb790-8aeb-4eb2-a30e-1d8ffec2544f" providerId="ADAL" clId="{079B411D-F095-4528-9D58-C21D731EE91C}" dt="2024-11-19T03:04:44.691" v="690" actId="1076"/>
          <ac:spMkLst>
            <pc:docMk/>
            <pc:sldMk cId="3014797150" sldId="262"/>
            <ac:spMk id="18" creationId="{8AE7B3E2-E3AD-1438-BE03-009C7BB97032}"/>
          </ac:spMkLst>
        </pc:spChg>
        <pc:spChg chg="add mod">
          <ac:chgData name="Yifei Zhou" userId="ddefb790-8aeb-4eb2-a30e-1d8ffec2544f" providerId="ADAL" clId="{079B411D-F095-4528-9D58-C21D731EE91C}" dt="2024-11-19T03:04:50.242" v="692" actId="1076"/>
          <ac:spMkLst>
            <pc:docMk/>
            <pc:sldMk cId="3014797150" sldId="262"/>
            <ac:spMk id="19" creationId="{9EB19CE4-4F7A-71E1-62FF-DB83EC419514}"/>
          </ac:spMkLst>
        </pc:spChg>
        <pc:spChg chg="add del mod">
          <ac:chgData name="Yifei Zhou" userId="ddefb790-8aeb-4eb2-a30e-1d8ffec2544f" providerId="ADAL" clId="{079B411D-F095-4528-9D58-C21D731EE91C}" dt="2024-11-19T03:03:24.638" v="658" actId="478"/>
          <ac:spMkLst>
            <pc:docMk/>
            <pc:sldMk cId="3014797150" sldId="262"/>
            <ac:spMk id="20" creationId="{92DD668E-C393-06AC-7FA9-F75FBD3EE970}"/>
          </ac:spMkLst>
        </pc:spChg>
        <pc:spChg chg="add mod">
          <ac:chgData name="Yifei Zhou" userId="ddefb790-8aeb-4eb2-a30e-1d8ffec2544f" providerId="ADAL" clId="{079B411D-F095-4528-9D58-C21D731EE91C}" dt="2024-11-19T03:08:30.223" v="867" actId="20577"/>
          <ac:spMkLst>
            <pc:docMk/>
            <pc:sldMk cId="3014797150" sldId="262"/>
            <ac:spMk id="21" creationId="{D0A2898B-86C0-FA86-9AD1-17801FE977E3}"/>
          </ac:spMkLst>
        </pc:spChg>
        <pc:spChg chg="add mod">
          <ac:chgData name="Yifei Zhou" userId="ddefb790-8aeb-4eb2-a30e-1d8ffec2544f" providerId="ADAL" clId="{079B411D-F095-4528-9D58-C21D731EE91C}" dt="2024-11-19T03:04:28.084" v="685" actId="465"/>
          <ac:spMkLst>
            <pc:docMk/>
            <pc:sldMk cId="3014797150" sldId="262"/>
            <ac:spMk id="22" creationId="{ED180787-8226-AC57-D81B-41F47EA3EA3F}"/>
          </ac:spMkLst>
        </pc:spChg>
        <pc:spChg chg="add mod">
          <ac:chgData name="Yifei Zhou" userId="ddefb790-8aeb-4eb2-a30e-1d8ffec2544f" providerId="ADAL" clId="{079B411D-F095-4528-9D58-C21D731EE91C}" dt="2024-11-19T03:27:48.785" v="3480" actId="20577"/>
          <ac:spMkLst>
            <pc:docMk/>
            <pc:sldMk cId="3014797150" sldId="262"/>
            <ac:spMk id="23" creationId="{28981B0F-4656-D2C6-595C-119CF2073CCF}"/>
          </ac:spMkLst>
        </pc:spChg>
        <pc:spChg chg="add mod">
          <ac:chgData name="Yifei Zhou" userId="ddefb790-8aeb-4eb2-a30e-1d8ffec2544f" providerId="ADAL" clId="{079B411D-F095-4528-9D58-C21D731EE91C}" dt="2024-11-19T03:24:59.145" v="3222" actId="12788"/>
          <ac:spMkLst>
            <pc:docMk/>
            <pc:sldMk cId="3014797150" sldId="262"/>
            <ac:spMk id="24" creationId="{440EB541-CF5C-DF4D-C9FB-F78793F1286F}"/>
          </ac:spMkLst>
        </pc:spChg>
        <pc:spChg chg="add mod">
          <ac:chgData name="Yifei Zhou" userId="ddefb790-8aeb-4eb2-a30e-1d8ffec2544f" providerId="ADAL" clId="{079B411D-F095-4528-9D58-C21D731EE91C}" dt="2024-11-19T03:29:54.193" v="3626" actId="20577"/>
          <ac:spMkLst>
            <pc:docMk/>
            <pc:sldMk cId="3014797150" sldId="262"/>
            <ac:spMk id="25" creationId="{EB4AD78D-E23B-B82A-A36E-359BD288E1B7}"/>
          </ac:spMkLst>
        </pc:spChg>
        <pc:spChg chg="add mod">
          <ac:chgData name="Yifei Zhou" userId="ddefb790-8aeb-4eb2-a30e-1d8ffec2544f" providerId="ADAL" clId="{079B411D-F095-4528-9D58-C21D731EE91C}" dt="2024-11-19T03:05:54.851" v="711" actId="553"/>
          <ac:spMkLst>
            <pc:docMk/>
            <pc:sldMk cId="3014797150" sldId="262"/>
            <ac:spMk id="26" creationId="{EB94F089-A4B4-5134-2ED2-B5AD0E073FF1}"/>
          </ac:spMkLst>
        </pc:spChg>
        <pc:spChg chg="add mod">
          <ac:chgData name="Yifei Zhou" userId="ddefb790-8aeb-4eb2-a30e-1d8ffec2544f" providerId="ADAL" clId="{079B411D-F095-4528-9D58-C21D731EE91C}" dt="2024-11-19T03:05:44.416" v="706" actId="571"/>
          <ac:spMkLst>
            <pc:docMk/>
            <pc:sldMk cId="3014797150" sldId="262"/>
            <ac:spMk id="27" creationId="{3B383223-123E-DDE6-1A1A-16D7FDC3F89C}"/>
          </ac:spMkLst>
        </pc:spChg>
        <pc:spChg chg="add mod">
          <ac:chgData name="Yifei Zhou" userId="ddefb790-8aeb-4eb2-a30e-1d8ffec2544f" providerId="ADAL" clId="{079B411D-F095-4528-9D58-C21D731EE91C}" dt="2024-11-19T03:25:59.754" v="3232" actId="1076"/>
          <ac:spMkLst>
            <pc:docMk/>
            <pc:sldMk cId="3014797150" sldId="262"/>
            <ac:spMk id="28" creationId="{A376A9B9-3B5F-DF1E-B9CF-770B05CE8289}"/>
          </ac:spMkLst>
        </pc:spChg>
        <pc:spChg chg="add mod">
          <ac:chgData name="Yifei Zhou" userId="ddefb790-8aeb-4eb2-a30e-1d8ffec2544f" providerId="ADAL" clId="{079B411D-F095-4528-9D58-C21D731EE91C}" dt="2024-11-19T03:07:02.208" v="786" actId="404"/>
          <ac:spMkLst>
            <pc:docMk/>
            <pc:sldMk cId="3014797150" sldId="262"/>
            <ac:spMk id="29" creationId="{C0C02BE6-DA37-926D-B61B-D2DBAC77EDD1}"/>
          </ac:spMkLst>
        </pc:spChg>
        <pc:spChg chg="add mod">
          <ac:chgData name="Yifei Zhou" userId="ddefb790-8aeb-4eb2-a30e-1d8ffec2544f" providerId="ADAL" clId="{079B411D-F095-4528-9D58-C21D731EE91C}" dt="2024-11-19T03:24:59.145" v="3222" actId="12788"/>
          <ac:spMkLst>
            <pc:docMk/>
            <pc:sldMk cId="3014797150" sldId="262"/>
            <ac:spMk id="30" creationId="{5288E69A-D64E-6A6A-140B-EF78BBD8654D}"/>
          </ac:spMkLst>
        </pc:spChg>
        <pc:spChg chg="add mod">
          <ac:chgData name="Yifei Zhou" userId="ddefb790-8aeb-4eb2-a30e-1d8ffec2544f" providerId="ADAL" clId="{079B411D-F095-4528-9D58-C21D731EE91C}" dt="2024-11-19T03:25:12.742" v="3223"/>
          <ac:spMkLst>
            <pc:docMk/>
            <pc:sldMk cId="3014797150" sldId="262"/>
            <ac:spMk id="32" creationId="{166BCC63-49A6-E93D-245A-13FB59B80495}"/>
          </ac:spMkLst>
        </pc:spChg>
        <pc:spChg chg="add mod">
          <ac:chgData name="Yifei Zhou" userId="ddefb790-8aeb-4eb2-a30e-1d8ffec2544f" providerId="ADAL" clId="{079B411D-F095-4528-9D58-C21D731EE91C}" dt="2024-11-19T03:25:37.670" v="3231"/>
          <ac:spMkLst>
            <pc:docMk/>
            <pc:sldMk cId="3014797150" sldId="262"/>
            <ac:spMk id="33" creationId="{18D25E66-B5A0-B268-C0AE-405A76282CA7}"/>
          </ac:spMkLst>
        </pc:spChg>
        <pc:spChg chg="add mod">
          <ac:chgData name="Yifei Zhou" userId="ddefb790-8aeb-4eb2-a30e-1d8ffec2544f" providerId="ADAL" clId="{079B411D-F095-4528-9D58-C21D731EE91C}" dt="2024-11-19T04:10:44.578" v="4539" actId="313"/>
          <ac:spMkLst>
            <pc:docMk/>
            <pc:sldMk cId="3014797150" sldId="262"/>
            <ac:spMk id="34" creationId="{3C58696B-7892-5362-34E7-2E3C899AD1E9}"/>
          </ac:spMkLst>
        </pc:spChg>
        <pc:spChg chg="add mod">
          <ac:chgData name="Yifei Zhou" userId="ddefb790-8aeb-4eb2-a30e-1d8ffec2544f" providerId="ADAL" clId="{079B411D-F095-4528-9D58-C21D731EE91C}" dt="2024-11-19T03:26:35.547" v="3280" actId="571"/>
          <ac:spMkLst>
            <pc:docMk/>
            <pc:sldMk cId="3014797150" sldId="262"/>
            <ac:spMk id="35" creationId="{9AC354B2-FAF1-D12C-6E95-0EE37F65FBE4}"/>
          </ac:spMkLst>
        </pc:spChg>
        <pc:spChg chg="add mod">
          <ac:chgData name="Yifei Zhou" userId="ddefb790-8aeb-4eb2-a30e-1d8ffec2544f" providerId="ADAL" clId="{079B411D-F095-4528-9D58-C21D731EE91C}" dt="2024-11-19T03:27:36.968" v="3472" actId="571"/>
          <ac:spMkLst>
            <pc:docMk/>
            <pc:sldMk cId="3014797150" sldId="262"/>
            <ac:spMk id="36" creationId="{1A890D22-35F0-D117-3698-8F729898B8D7}"/>
          </ac:spMkLst>
        </pc:spChg>
        <pc:grpChg chg="add mod">
          <ac:chgData name="Yifei Zhou" userId="ddefb790-8aeb-4eb2-a30e-1d8ffec2544f" providerId="ADAL" clId="{079B411D-F095-4528-9D58-C21D731EE91C}" dt="2024-11-19T03:24:59.145" v="3222" actId="12788"/>
          <ac:grpSpMkLst>
            <pc:docMk/>
            <pc:sldMk cId="3014797150" sldId="262"/>
            <ac:grpSpMk id="31" creationId="{CF606B78-8A58-78CC-3C7C-87AD940D00F6}"/>
          </ac:grpSpMkLst>
        </pc:grpChg>
        <pc:picChg chg="del">
          <ac:chgData name="Yifei Zhou" userId="ddefb790-8aeb-4eb2-a30e-1d8ffec2544f" providerId="ADAL" clId="{079B411D-F095-4528-9D58-C21D731EE91C}" dt="2024-11-19T02:58:01.181" v="573" actId="478"/>
          <ac:picMkLst>
            <pc:docMk/>
            <pc:sldMk cId="3014797150" sldId="262"/>
            <ac:picMk id="10" creationId="{F734756D-9175-AB16-CE5C-179707D3D418}"/>
          </ac:picMkLst>
        </pc:picChg>
      </pc:sldChg>
      <pc:sldChg chg="addSp modSp add mod">
        <pc:chgData name="Yifei Zhou" userId="ddefb790-8aeb-4eb2-a30e-1d8ffec2544f" providerId="ADAL" clId="{079B411D-F095-4528-9D58-C21D731EE91C}" dt="2024-11-19T03:25:34.193" v="3227"/>
        <pc:sldMkLst>
          <pc:docMk/>
          <pc:sldMk cId="248747903" sldId="263"/>
        </pc:sldMkLst>
        <pc:spChg chg="add mod">
          <ac:chgData name="Yifei Zhou" userId="ddefb790-8aeb-4eb2-a30e-1d8ffec2544f" providerId="ADAL" clId="{079B411D-F095-4528-9D58-C21D731EE91C}" dt="2024-11-19T03:16:14.167" v="2087" actId="1076"/>
          <ac:spMkLst>
            <pc:docMk/>
            <pc:sldMk cId="248747903" sldId="263"/>
            <ac:spMk id="5" creationId="{0103DB18-86F6-F0E4-E20C-AE8A4EA63FA0}"/>
          </ac:spMkLst>
        </pc:spChg>
        <pc:spChg chg="add mod">
          <ac:chgData name="Yifei Zhou" userId="ddefb790-8aeb-4eb2-a30e-1d8ffec2544f" providerId="ADAL" clId="{079B411D-F095-4528-9D58-C21D731EE91C}" dt="2024-11-19T03:16:15.623" v="2088" actId="1076"/>
          <ac:spMkLst>
            <pc:docMk/>
            <pc:sldMk cId="248747903" sldId="263"/>
            <ac:spMk id="6" creationId="{17983012-92C3-1F89-DFE8-405A66284618}"/>
          </ac:spMkLst>
        </pc:spChg>
        <pc:spChg chg="add mod">
          <ac:chgData name="Yifei Zhou" userId="ddefb790-8aeb-4eb2-a30e-1d8ffec2544f" providerId="ADAL" clId="{079B411D-F095-4528-9D58-C21D731EE91C}" dt="2024-11-19T03:16:25.031" v="2089"/>
          <ac:spMkLst>
            <pc:docMk/>
            <pc:sldMk cId="248747903" sldId="263"/>
            <ac:spMk id="7" creationId="{9F64BD99-B64D-8B31-6643-A641FDCD18EB}"/>
          </ac:spMkLst>
        </pc:spChg>
        <pc:spChg chg="add mod">
          <ac:chgData name="Yifei Zhou" userId="ddefb790-8aeb-4eb2-a30e-1d8ffec2544f" providerId="ADAL" clId="{079B411D-F095-4528-9D58-C21D731EE91C}" dt="2024-11-19T03:17:46.354" v="2306" actId="20577"/>
          <ac:spMkLst>
            <pc:docMk/>
            <pc:sldMk cId="248747903" sldId="263"/>
            <ac:spMk id="8" creationId="{70A6D93E-EE90-71F0-315A-36968DA7376A}"/>
          </ac:spMkLst>
        </pc:spChg>
        <pc:spChg chg="add mod">
          <ac:chgData name="Yifei Zhou" userId="ddefb790-8aeb-4eb2-a30e-1d8ffec2544f" providerId="ADAL" clId="{079B411D-F095-4528-9D58-C21D731EE91C}" dt="2024-11-19T03:16:44.583" v="2118" actId="20577"/>
          <ac:spMkLst>
            <pc:docMk/>
            <pc:sldMk cId="248747903" sldId="263"/>
            <ac:spMk id="9" creationId="{A1B484B8-4586-BB4E-CF43-49FB9016C417}"/>
          </ac:spMkLst>
        </pc:spChg>
        <pc:spChg chg="add mod">
          <ac:chgData name="Yifei Zhou" userId="ddefb790-8aeb-4eb2-a30e-1d8ffec2544f" providerId="ADAL" clId="{079B411D-F095-4528-9D58-C21D731EE91C}" dt="2024-11-19T03:22:54.084" v="2947"/>
          <ac:spMkLst>
            <pc:docMk/>
            <pc:sldMk cId="248747903" sldId="263"/>
            <ac:spMk id="11" creationId="{A94F52F7-FACF-D0E8-0FF8-DB20B33FE7F8}"/>
          </ac:spMkLst>
        </pc:spChg>
        <pc:spChg chg="add mod">
          <ac:chgData name="Yifei Zhou" userId="ddefb790-8aeb-4eb2-a30e-1d8ffec2544f" providerId="ADAL" clId="{079B411D-F095-4528-9D58-C21D731EE91C}" dt="2024-11-19T03:25:34.193" v="3227"/>
          <ac:spMkLst>
            <pc:docMk/>
            <pc:sldMk cId="248747903" sldId="263"/>
            <ac:spMk id="12" creationId="{144DCBFC-82B6-B791-EE25-F77758789D46}"/>
          </ac:spMkLst>
        </pc:spChg>
      </pc:sldChg>
      <pc:sldChg chg="addSp modSp new mod">
        <pc:chgData name="Yifei Zhou" userId="ddefb790-8aeb-4eb2-a30e-1d8ffec2544f" providerId="ADAL" clId="{079B411D-F095-4528-9D58-C21D731EE91C}" dt="2024-11-19T04:08:33.880" v="4319"/>
        <pc:sldMkLst>
          <pc:docMk/>
          <pc:sldMk cId="3658881556" sldId="264"/>
        </pc:sldMkLst>
        <pc:spChg chg="add mod">
          <ac:chgData name="Yifei Zhou" userId="ddefb790-8aeb-4eb2-a30e-1d8ffec2544f" providerId="ADAL" clId="{079B411D-F095-4528-9D58-C21D731EE91C}" dt="2024-11-19T04:02:52.377" v="4249" actId="14100"/>
          <ac:spMkLst>
            <pc:docMk/>
            <pc:sldMk cId="3658881556" sldId="264"/>
            <ac:spMk id="3" creationId="{C304A1A3-3310-5057-F230-7D4B0D610BBF}"/>
          </ac:spMkLst>
        </pc:spChg>
        <pc:graphicFrameChg chg="add mod modGraphic">
          <ac:chgData name="Yifei Zhou" userId="ddefb790-8aeb-4eb2-a30e-1d8ffec2544f" providerId="ADAL" clId="{079B411D-F095-4528-9D58-C21D731EE91C}" dt="2024-11-19T04:08:33.880" v="4319"/>
          <ac:graphicFrameMkLst>
            <pc:docMk/>
            <pc:sldMk cId="3658881556" sldId="264"/>
            <ac:graphicFrameMk id="2" creationId="{51BFC3BD-3CAA-EAED-93E8-F47FB2D5AF74}"/>
          </ac:graphicFrameMkLst>
        </pc:graphicFrameChg>
      </pc:sldChg>
      <pc:sldChg chg="addSp modSp new mod">
        <pc:chgData name="Yifei Zhou" userId="ddefb790-8aeb-4eb2-a30e-1d8ffec2544f" providerId="ADAL" clId="{079B411D-F095-4528-9D58-C21D731EE91C}" dt="2024-11-19T04:22:32.763" v="5155" actId="20577"/>
        <pc:sldMkLst>
          <pc:docMk/>
          <pc:sldMk cId="3922084389" sldId="265"/>
        </pc:sldMkLst>
        <pc:graphicFrameChg chg="add mod modGraphic">
          <ac:chgData name="Yifei Zhou" userId="ddefb790-8aeb-4eb2-a30e-1d8ffec2544f" providerId="ADAL" clId="{079B411D-F095-4528-9D58-C21D731EE91C}" dt="2024-11-19T04:22:32.763" v="5155" actId="20577"/>
          <ac:graphicFrameMkLst>
            <pc:docMk/>
            <pc:sldMk cId="3922084389" sldId="265"/>
            <ac:graphicFrameMk id="2" creationId="{9196408B-959C-CF5A-33DA-66D7FCB8B3C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CC281-FBD5-4552-9F5B-E96883FEF98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86B3C-0F52-4537-BD32-6C6A047A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86B3C-0F52-4537-BD32-6C6A047A9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0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B798-F014-C8D1-4B73-63F4CEBD2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29001-C025-1990-4BF3-6427C3A34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81E7B-C14D-DA9F-6A15-8163FDC1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4A524-CE78-BA84-99F4-27F13A29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108-796E-55A2-DB3A-FC8AE566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152B-3D67-7F7F-41B0-B60E1900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7571F-0846-A839-562E-3BBBC997F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C919-E95F-8DF8-DB81-0B567026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2866-F106-E3F4-738E-65F8720B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F595-6DED-BA7D-4683-8AC8B254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3DDB9-E667-6524-F72B-5D5BA31DB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8E229-7BCB-99A4-87B9-0552CDA71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93C68-964D-777E-9482-5A051F63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87C0-83FD-A835-858E-FF59A05A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1CEB-11A3-7F1B-F0AF-9E6A3190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1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76CA-B665-A1AC-D712-5DC18467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CD22-6DC5-33E8-C8A0-C1C6C0AA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E8F6-4705-1F20-2CF5-0449F9A8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19CE-6C88-2634-B259-5255C8A3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2F5C-017C-AC69-EE60-7C939C90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3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5C16-6B17-9E33-DCB3-F48892EF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614F5-B5A7-58B7-C89F-8A21330CB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BD9B-CFFF-3BE4-A8C7-AF63064C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7179A-4B09-1AE9-75CB-7ED7A6A4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CCA6F-3EFE-E2FB-B93A-9DE77991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FD18-F28F-3F6B-7DC1-893D8E9B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3777-1EE1-FF55-19C2-1C4B985CB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3709A-FDAA-37E3-D629-EA377BE0F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9DCE7-57BF-737D-AF54-6974D69C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46826-1009-EF55-9713-BDC4396A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05514-73E5-DC68-60B5-27CDB443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072C-2F3A-DFB2-2D71-4C36EBF1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02667-933E-D304-FEA9-6799FF98E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8F385-8C20-1D37-E82D-6E797DC94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5530B-090C-D678-72C4-CD3B18916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568E5-F398-381D-726A-1D66F45A7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6C691-F176-840E-B55F-456FC84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3577E-50E8-0C38-B40D-EB76C405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44272-DD89-513A-1540-A777C935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BC14-88E3-978A-B0AC-150E6C80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8C3D1-960E-4B0A-95D1-4DC33F89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2C340-6A10-0F44-EFF1-DE5E7444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A1CB8-798B-6535-6605-08A1573D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4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8A6B5-A45F-1706-F7FA-705129B4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3F3B3-B09E-15F0-6F9E-ED28AB0A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8D660-6226-7B56-D5CE-FD7867EF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7B3F-3463-0DEA-5DDC-C588D305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677C-3463-4175-9E9B-DDC9315D2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D9AF6-772F-D36F-BF14-51660D643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89E34-0E5E-9481-629D-3942B02B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ADCD4-4AB3-5312-20C3-221CA267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D804F-1CB2-4A15-E905-F32DA416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3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6023-1313-B235-4868-BE9A9EA4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55DA3-321E-87EB-4A91-2B3E59DC3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0BE1F-BAA5-D6DA-7F34-02CE2D255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5D6C3-C354-5377-4CFE-978DCC8B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1AD7D-C251-CE54-8B67-D0A6A433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10E71-DF66-5BF6-17C2-2BF8EBE3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FB489-F53D-0F3D-F8B8-45632AE3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AEFB1-14F9-529C-FF8D-901A7A99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44FA-B41E-F5C4-B7FC-55F117972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FD16F9-06FC-4CEA-9644-5588F99E5B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8732-EE5B-66D0-7B24-409F5219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D2C2C-4CA0-B409-50DF-B26EDB5E9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78F9E4-69F0-A3E1-84C5-7E5CCDAB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40" y="0"/>
            <a:ext cx="87718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5A6FBB-005A-7ABB-6B2B-677F5055D386}"/>
              </a:ext>
            </a:extLst>
          </p:cNvPr>
          <p:cNvSpPr txBox="1"/>
          <p:nvPr/>
        </p:nvSpPr>
        <p:spPr>
          <a:xfrm>
            <a:off x="228599" y="348342"/>
            <a:ext cx="2950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screenshot from Home Assistant, which is a smart home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Intelligent Control System will behave just like a smart home platform, we can read sensor value or do control over this platform </a:t>
            </a:r>
          </a:p>
        </p:txBody>
      </p:sp>
    </p:spTree>
    <p:extLst>
      <p:ext uri="{BB962C8B-B14F-4D97-AF65-F5344CB8AC3E}">
        <p14:creationId xmlns:p14="http://schemas.microsoft.com/office/powerpoint/2010/main" val="155998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BFC3BD-3CAA-EAED-93E8-F47FB2D5A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37727"/>
              </p:ext>
            </p:extLst>
          </p:nvPr>
        </p:nvGraphicFramePr>
        <p:xfrm>
          <a:off x="236463" y="151795"/>
          <a:ext cx="11723310" cy="64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62">
                  <a:extLst>
                    <a:ext uri="{9D8B030D-6E8A-4147-A177-3AD203B41FA5}">
                      <a16:colId xmlns:a16="http://schemas.microsoft.com/office/drawing/2014/main" val="2938092033"/>
                    </a:ext>
                  </a:extLst>
                </a:gridCol>
                <a:gridCol w="2344662">
                  <a:extLst>
                    <a:ext uri="{9D8B030D-6E8A-4147-A177-3AD203B41FA5}">
                      <a16:colId xmlns:a16="http://schemas.microsoft.com/office/drawing/2014/main" val="3495593739"/>
                    </a:ext>
                  </a:extLst>
                </a:gridCol>
                <a:gridCol w="2344662">
                  <a:extLst>
                    <a:ext uri="{9D8B030D-6E8A-4147-A177-3AD203B41FA5}">
                      <a16:colId xmlns:a16="http://schemas.microsoft.com/office/drawing/2014/main" val="994726396"/>
                    </a:ext>
                  </a:extLst>
                </a:gridCol>
                <a:gridCol w="2344662">
                  <a:extLst>
                    <a:ext uri="{9D8B030D-6E8A-4147-A177-3AD203B41FA5}">
                      <a16:colId xmlns:a16="http://schemas.microsoft.com/office/drawing/2014/main" val="1449634990"/>
                    </a:ext>
                  </a:extLst>
                </a:gridCol>
                <a:gridCol w="2344662">
                  <a:extLst>
                    <a:ext uri="{9D8B030D-6E8A-4147-A177-3AD203B41FA5}">
                      <a16:colId xmlns:a16="http://schemas.microsoft.com/office/drawing/2014/main" val="525409538"/>
                    </a:ext>
                  </a:extLst>
                </a:gridCol>
              </a:tblGrid>
              <a:tr h="461305">
                <a:tc>
                  <a:txBody>
                    <a:bodyPr/>
                    <a:lstStyle/>
                    <a:p>
                      <a:r>
                        <a:rPr lang="en-US" sz="1200" dirty="0"/>
                        <a:t>Trigger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 Controller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092723"/>
                  </a:ext>
                </a:extLst>
              </a:tr>
              <a:tr h="345945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Steam.Value</a:t>
                      </a:r>
                      <a:endParaRPr lang="en-US" sz="1200" dirty="0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r>
                        <a:rPr lang="en-US" sz="1200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0s | 5s | 10s | 30s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841549"/>
                  </a:ext>
                </a:extLst>
              </a:tr>
              <a:tr h="345945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Steam.Percentage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0% | 25% | 50% | 75% |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57765"/>
                  </a:ext>
                </a:extLst>
              </a:tr>
              <a:tr h="345945">
                <a:tc>
                  <a:txBody>
                    <a:bodyPr/>
                    <a:lstStyle/>
                    <a:p>
                      <a:r>
                        <a:rPr lang="en-US" sz="1200" dirty="0"/>
                        <a:t>DHT11.Humidity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Active (ON) | Inactive (OFF)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176173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/>
                        <a:t>DHT11.Temperature.Celsius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 (ON)  | Inactive (OFF)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7717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/>
                        <a:t>DHT11.Temperature.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Fahrenhei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 | HALF_OPEN | 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12075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DHT11.Temperature.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Kelvin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5s | 10s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186737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/>
                        <a:t>DHT11.DewPoint.Celsius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n-US" sz="1200" dirty="0"/>
                        <a:t>User must input a threshold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801041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 err="1"/>
                        <a:t>Soil.Value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413157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 err="1"/>
                        <a:t>Soil.Percentage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244916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 err="1"/>
                        <a:t>Water.Value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87069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 err="1"/>
                        <a:t>Water.Percentage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05535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Ultrasonic.Distance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97423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Light.Value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96534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Light.Percentage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70965"/>
                  </a:ext>
                </a:extLst>
              </a:tr>
              <a:tr h="276783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Button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US" sz="12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44897"/>
                  </a:ext>
                </a:extLst>
              </a:tr>
              <a:tr h="27678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0172"/>
                  </a:ext>
                </a:extLst>
              </a:tr>
              <a:tr h="276783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PIR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58781"/>
                  </a:ext>
                </a:extLst>
              </a:tr>
              <a:tr h="27678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976826"/>
                  </a:ext>
                </a:extLst>
              </a:tr>
              <a:tr h="276783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Relay / LED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 (ON)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75296"/>
                  </a:ext>
                </a:extLst>
              </a:tr>
              <a:tr h="27678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Inactive (OFF)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5042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Servo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OPEN | HALF_OPEN |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0595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04A1A3-3310-5057-F230-7D4B0D610BBF}"/>
              </a:ext>
            </a:extLst>
          </p:cNvPr>
          <p:cNvSpPr txBox="1"/>
          <p:nvPr/>
        </p:nvSpPr>
        <p:spPr>
          <a:xfrm>
            <a:off x="7407124" y="5113867"/>
            <a:ext cx="4397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Trigger Sensor and Select Controller can’t be the same object otherwise it will create a loop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8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E3FC29-B701-4891-84D4-C50227E4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982" y="0"/>
            <a:ext cx="881285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88EB36-5A61-9D77-3C85-C285E2E995CB}"/>
              </a:ext>
            </a:extLst>
          </p:cNvPr>
          <p:cNvSpPr txBox="1"/>
          <p:nvPr/>
        </p:nvSpPr>
        <p:spPr>
          <a:xfrm>
            <a:off x="54429" y="321129"/>
            <a:ext cx="30945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we have a simple login interface due to project requirement (some sort of authentication)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register one admin user and some random password, but we don’t need to have a user register function, we can create user from SQL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we don’t have to implement the change password feature.</a:t>
            </a:r>
          </a:p>
        </p:txBody>
      </p:sp>
    </p:spTree>
    <p:extLst>
      <p:ext uri="{BB962C8B-B14F-4D97-AF65-F5344CB8AC3E}">
        <p14:creationId xmlns:p14="http://schemas.microsoft.com/office/powerpoint/2010/main" val="319310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57FE13-32AF-2754-BD60-82B47FBDBD81}"/>
              </a:ext>
            </a:extLst>
          </p:cNvPr>
          <p:cNvSpPr/>
          <p:nvPr/>
        </p:nvSpPr>
        <p:spPr>
          <a:xfrm>
            <a:off x="-1" y="0"/>
            <a:ext cx="8466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39A8DC-648D-3564-EE4E-671903A60065}"/>
              </a:ext>
            </a:extLst>
          </p:cNvPr>
          <p:cNvSpPr/>
          <p:nvPr/>
        </p:nvSpPr>
        <p:spPr>
          <a:xfrm>
            <a:off x="846666" y="0"/>
            <a:ext cx="11345334" cy="566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B6699-39BA-A670-80F7-46DFD03C6CE6}"/>
              </a:ext>
            </a:extLst>
          </p:cNvPr>
          <p:cNvSpPr txBox="1"/>
          <p:nvPr/>
        </p:nvSpPr>
        <p:spPr>
          <a:xfrm>
            <a:off x="1040190" y="69668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Sensors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7DE2F-3F79-632B-DBBC-24FA43C58785}"/>
              </a:ext>
            </a:extLst>
          </p:cNvPr>
          <p:cNvSpPr txBox="1"/>
          <p:nvPr/>
        </p:nvSpPr>
        <p:spPr>
          <a:xfrm>
            <a:off x="1040190" y="347332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Controller</a:t>
            </a:r>
            <a:endParaRPr lang="en-US" b="1" dirty="0"/>
          </a:p>
        </p:txBody>
      </p:sp>
      <p:pic>
        <p:nvPicPr>
          <p:cNvPr id="1030" name="Picture 6" descr="Horizontally stacked cards">
            <a:extLst>
              <a:ext uri="{FF2B5EF4-FFF2-40B4-BE49-F238E27FC236}">
                <a16:creationId xmlns:a16="http://schemas.microsoft.com/office/drawing/2014/main" id="{5D6C338F-D683-0784-CE75-11AF33DE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85" y="1196647"/>
            <a:ext cx="47625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home-black-shape_37489">
            <a:extLst>
              <a:ext uri="{FF2B5EF4-FFF2-40B4-BE49-F238E27FC236}">
                <a16:creationId xmlns:a16="http://schemas.microsoft.com/office/drawing/2014/main" id="{7529EE25-13B7-F5B1-DF27-F7AE45FEC1DE}"/>
              </a:ext>
            </a:extLst>
          </p:cNvPr>
          <p:cNvSpPr/>
          <p:nvPr/>
        </p:nvSpPr>
        <p:spPr>
          <a:xfrm>
            <a:off x="193741" y="794660"/>
            <a:ext cx="456199" cy="435472"/>
          </a:xfrm>
          <a:custGeom>
            <a:avLst/>
            <a:gdLst>
              <a:gd name="T0" fmla="*/ 3512 w 6292"/>
              <a:gd name="T1" fmla="*/ 203 h 6774"/>
              <a:gd name="T2" fmla="*/ 2779 w 6292"/>
              <a:gd name="T3" fmla="*/ 203 h 6774"/>
              <a:gd name="T4" fmla="*/ 202 w 6292"/>
              <a:gd name="T5" fmla="*/ 2780 h 6774"/>
              <a:gd name="T6" fmla="*/ 354 w 6292"/>
              <a:gd name="T7" fmla="*/ 3146 h 6774"/>
              <a:gd name="T8" fmla="*/ 548 w 6292"/>
              <a:gd name="T9" fmla="*/ 3146 h 6774"/>
              <a:gd name="T10" fmla="*/ 548 w 6292"/>
              <a:gd name="T11" fmla="*/ 6611 h 6774"/>
              <a:gd name="T12" fmla="*/ 711 w 6292"/>
              <a:gd name="T13" fmla="*/ 6774 h 6774"/>
              <a:gd name="T14" fmla="*/ 2398 w 6292"/>
              <a:gd name="T15" fmla="*/ 6774 h 6774"/>
              <a:gd name="T16" fmla="*/ 2398 w 6292"/>
              <a:gd name="T17" fmla="*/ 4979 h 6774"/>
              <a:gd name="T18" fmla="*/ 2561 w 6292"/>
              <a:gd name="T19" fmla="*/ 4816 h 6774"/>
              <a:gd name="T20" fmla="*/ 3731 w 6292"/>
              <a:gd name="T21" fmla="*/ 4816 h 6774"/>
              <a:gd name="T22" fmla="*/ 3894 w 6292"/>
              <a:gd name="T23" fmla="*/ 4979 h 6774"/>
              <a:gd name="T24" fmla="*/ 3894 w 6292"/>
              <a:gd name="T25" fmla="*/ 6774 h 6774"/>
              <a:gd name="T26" fmla="*/ 5580 w 6292"/>
              <a:gd name="T27" fmla="*/ 6774 h 6774"/>
              <a:gd name="T28" fmla="*/ 5743 w 6292"/>
              <a:gd name="T29" fmla="*/ 6611 h 6774"/>
              <a:gd name="T30" fmla="*/ 5743 w 6292"/>
              <a:gd name="T31" fmla="*/ 3146 h 6774"/>
              <a:gd name="T32" fmla="*/ 5937 w 6292"/>
              <a:gd name="T33" fmla="*/ 3146 h 6774"/>
              <a:gd name="T34" fmla="*/ 6089 w 6292"/>
              <a:gd name="T35" fmla="*/ 2780 h 6774"/>
              <a:gd name="T36" fmla="*/ 3512 w 6292"/>
              <a:gd name="T37" fmla="*/ 203 h 6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2" h="6774">
                <a:moveTo>
                  <a:pt x="3512" y="203"/>
                </a:moveTo>
                <a:cubicBezTo>
                  <a:pt x="3310" y="0"/>
                  <a:pt x="2982" y="0"/>
                  <a:pt x="2779" y="203"/>
                </a:cubicBezTo>
                <a:lnTo>
                  <a:pt x="202" y="2780"/>
                </a:lnTo>
                <a:cubicBezTo>
                  <a:pt x="0" y="2982"/>
                  <a:pt x="68" y="3146"/>
                  <a:pt x="354" y="3146"/>
                </a:cubicBezTo>
                <a:lnTo>
                  <a:pt x="548" y="3146"/>
                </a:lnTo>
                <a:lnTo>
                  <a:pt x="548" y="6611"/>
                </a:lnTo>
                <a:cubicBezTo>
                  <a:pt x="548" y="6701"/>
                  <a:pt x="621" y="6774"/>
                  <a:pt x="711" y="6774"/>
                </a:cubicBezTo>
                <a:lnTo>
                  <a:pt x="2398" y="6774"/>
                </a:lnTo>
                <a:lnTo>
                  <a:pt x="2398" y="4979"/>
                </a:lnTo>
                <a:cubicBezTo>
                  <a:pt x="2398" y="4889"/>
                  <a:pt x="2471" y="4816"/>
                  <a:pt x="2561" y="4816"/>
                </a:cubicBezTo>
                <a:lnTo>
                  <a:pt x="3731" y="4816"/>
                </a:lnTo>
                <a:cubicBezTo>
                  <a:pt x="3821" y="4816"/>
                  <a:pt x="3894" y="4889"/>
                  <a:pt x="3894" y="4979"/>
                </a:cubicBezTo>
                <a:lnTo>
                  <a:pt x="3894" y="6774"/>
                </a:lnTo>
                <a:lnTo>
                  <a:pt x="5580" y="6774"/>
                </a:lnTo>
                <a:cubicBezTo>
                  <a:pt x="5670" y="6774"/>
                  <a:pt x="5743" y="6701"/>
                  <a:pt x="5743" y="6611"/>
                </a:cubicBezTo>
                <a:lnTo>
                  <a:pt x="5743" y="3146"/>
                </a:lnTo>
                <a:lnTo>
                  <a:pt x="5937" y="3146"/>
                </a:lnTo>
                <a:cubicBezTo>
                  <a:pt x="6224" y="3146"/>
                  <a:pt x="6292" y="2982"/>
                  <a:pt x="6089" y="2780"/>
                </a:cubicBezTo>
                <a:lnTo>
                  <a:pt x="351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tings_101770">
            <a:extLst>
              <a:ext uri="{FF2B5EF4-FFF2-40B4-BE49-F238E27FC236}">
                <a16:creationId xmlns:a16="http://schemas.microsoft.com/office/drawing/2014/main" id="{72DCC9E9-936B-62DA-E5F5-06F08C26AD0B}"/>
              </a:ext>
            </a:extLst>
          </p:cNvPr>
          <p:cNvSpPr/>
          <p:nvPr/>
        </p:nvSpPr>
        <p:spPr>
          <a:xfrm>
            <a:off x="193741" y="2253729"/>
            <a:ext cx="456199" cy="435472"/>
          </a:xfrm>
          <a:custGeom>
            <a:avLst/>
            <a:gdLst>
              <a:gd name="T0" fmla="*/ 447 w 3046"/>
              <a:gd name="T1" fmla="*/ 2203 h 3046"/>
              <a:gd name="T2" fmla="*/ 248 w 3046"/>
              <a:gd name="T3" fmla="*/ 2402 h 3046"/>
              <a:gd name="T4" fmla="*/ 644 w 3046"/>
              <a:gd name="T5" fmla="*/ 2798 h 3046"/>
              <a:gd name="T6" fmla="*/ 843 w 3046"/>
              <a:gd name="T7" fmla="*/ 2599 h 3046"/>
              <a:gd name="T8" fmla="*/ 1243 w 3046"/>
              <a:gd name="T9" fmla="*/ 2765 h 3046"/>
              <a:gd name="T10" fmla="*/ 1243 w 3046"/>
              <a:gd name="T11" fmla="*/ 3046 h 3046"/>
              <a:gd name="T12" fmla="*/ 1803 w 3046"/>
              <a:gd name="T13" fmla="*/ 3046 h 3046"/>
              <a:gd name="T14" fmla="*/ 1803 w 3046"/>
              <a:gd name="T15" fmla="*/ 2765 h 3046"/>
              <a:gd name="T16" fmla="*/ 2203 w 3046"/>
              <a:gd name="T17" fmla="*/ 2599 h 3046"/>
              <a:gd name="T18" fmla="*/ 2402 w 3046"/>
              <a:gd name="T19" fmla="*/ 2798 h 3046"/>
              <a:gd name="T20" fmla="*/ 2798 w 3046"/>
              <a:gd name="T21" fmla="*/ 2402 h 3046"/>
              <a:gd name="T22" fmla="*/ 2599 w 3046"/>
              <a:gd name="T23" fmla="*/ 2203 h 3046"/>
              <a:gd name="T24" fmla="*/ 2765 w 3046"/>
              <a:gd name="T25" fmla="*/ 1803 h 3046"/>
              <a:gd name="T26" fmla="*/ 3046 w 3046"/>
              <a:gd name="T27" fmla="*/ 1803 h 3046"/>
              <a:gd name="T28" fmla="*/ 3046 w 3046"/>
              <a:gd name="T29" fmla="*/ 1243 h 3046"/>
              <a:gd name="T30" fmla="*/ 2765 w 3046"/>
              <a:gd name="T31" fmla="*/ 1243 h 3046"/>
              <a:gd name="T32" fmla="*/ 2599 w 3046"/>
              <a:gd name="T33" fmla="*/ 843 h 3046"/>
              <a:gd name="T34" fmla="*/ 2798 w 3046"/>
              <a:gd name="T35" fmla="*/ 644 h 3046"/>
              <a:gd name="T36" fmla="*/ 2402 w 3046"/>
              <a:gd name="T37" fmla="*/ 248 h 3046"/>
              <a:gd name="T38" fmla="*/ 2203 w 3046"/>
              <a:gd name="T39" fmla="*/ 447 h 3046"/>
              <a:gd name="T40" fmla="*/ 1803 w 3046"/>
              <a:gd name="T41" fmla="*/ 281 h 3046"/>
              <a:gd name="T42" fmla="*/ 1803 w 3046"/>
              <a:gd name="T43" fmla="*/ 0 h 3046"/>
              <a:gd name="T44" fmla="*/ 1243 w 3046"/>
              <a:gd name="T45" fmla="*/ 0 h 3046"/>
              <a:gd name="T46" fmla="*/ 1243 w 3046"/>
              <a:gd name="T47" fmla="*/ 281 h 3046"/>
              <a:gd name="T48" fmla="*/ 843 w 3046"/>
              <a:gd name="T49" fmla="*/ 447 h 3046"/>
              <a:gd name="T50" fmla="*/ 644 w 3046"/>
              <a:gd name="T51" fmla="*/ 248 h 3046"/>
              <a:gd name="T52" fmla="*/ 248 w 3046"/>
              <a:gd name="T53" fmla="*/ 644 h 3046"/>
              <a:gd name="T54" fmla="*/ 447 w 3046"/>
              <a:gd name="T55" fmla="*/ 843 h 3046"/>
              <a:gd name="T56" fmla="*/ 281 w 3046"/>
              <a:gd name="T57" fmla="*/ 1243 h 3046"/>
              <a:gd name="T58" fmla="*/ 0 w 3046"/>
              <a:gd name="T59" fmla="*/ 1243 h 3046"/>
              <a:gd name="T60" fmla="*/ 0 w 3046"/>
              <a:gd name="T61" fmla="*/ 1803 h 3046"/>
              <a:gd name="T62" fmla="*/ 281 w 3046"/>
              <a:gd name="T63" fmla="*/ 1803 h 3046"/>
              <a:gd name="T64" fmla="*/ 447 w 3046"/>
              <a:gd name="T65" fmla="*/ 2203 h 3046"/>
              <a:gd name="T66" fmla="*/ 1523 w 3046"/>
              <a:gd name="T67" fmla="*/ 782 h 3046"/>
              <a:gd name="T68" fmla="*/ 2264 w 3046"/>
              <a:gd name="T69" fmla="*/ 1523 h 3046"/>
              <a:gd name="T70" fmla="*/ 1523 w 3046"/>
              <a:gd name="T71" fmla="*/ 2264 h 3046"/>
              <a:gd name="T72" fmla="*/ 782 w 3046"/>
              <a:gd name="T73" fmla="*/ 1523 h 3046"/>
              <a:gd name="T74" fmla="*/ 1523 w 3046"/>
              <a:gd name="T75" fmla="*/ 782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46" h="3046">
                <a:moveTo>
                  <a:pt x="447" y="2203"/>
                </a:moveTo>
                <a:lnTo>
                  <a:pt x="248" y="2402"/>
                </a:lnTo>
                <a:lnTo>
                  <a:pt x="644" y="2798"/>
                </a:lnTo>
                <a:lnTo>
                  <a:pt x="843" y="2599"/>
                </a:lnTo>
                <a:cubicBezTo>
                  <a:pt x="964" y="2676"/>
                  <a:pt x="1099" y="2733"/>
                  <a:pt x="1243" y="2765"/>
                </a:cubicBezTo>
                <a:lnTo>
                  <a:pt x="1243" y="3046"/>
                </a:lnTo>
                <a:lnTo>
                  <a:pt x="1803" y="3046"/>
                </a:lnTo>
                <a:lnTo>
                  <a:pt x="1803" y="2765"/>
                </a:lnTo>
                <a:cubicBezTo>
                  <a:pt x="1947" y="2733"/>
                  <a:pt x="2082" y="2676"/>
                  <a:pt x="2203" y="2599"/>
                </a:cubicBezTo>
                <a:lnTo>
                  <a:pt x="2402" y="2798"/>
                </a:lnTo>
                <a:lnTo>
                  <a:pt x="2798" y="2402"/>
                </a:lnTo>
                <a:lnTo>
                  <a:pt x="2599" y="2203"/>
                </a:lnTo>
                <a:cubicBezTo>
                  <a:pt x="2676" y="2082"/>
                  <a:pt x="2733" y="1947"/>
                  <a:pt x="2765" y="1803"/>
                </a:cubicBezTo>
                <a:lnTo>
                  <a:pt x="3046" y="1803"/>
                </a:lnTo>
                <a:lnTo>
                  <a:pt x="3046" y="1243"/>
                </a:lnTo>
                <a:lnTo>
                  <a:pt x="2765" y="1243"/>
                </a:lnTo>
                <a:cubicBezTo>
                  <a:pt x="2733" y="1099"/>
                  <a:pt x="2676" y="964"/>
                  <a:pt x="2599" y="843"/>
                </a:cubicBezTo>
                <a:lnTo>
                  <a:pt x="2798" y="644"/>
                </a:lnTo>
                <a:lnTo>
                  <a:pt x="2402" y="248"/>
                </a:lnTo>
                <a:lnTo>
                  <a:pt x="2203" y="447"/>
                </a:lnTo>
                <a:cubicBezTo>
                  <a:pt x="2082" y="370"/>
                  <a:pt x="1947" y="313"/>
                  <a:pt x="1803" y="281"/>
                </a:cubicBezTo>
                <a:lnTo>
                  <a:pt x="1803" y="0"/>
                </a:lnTo>
                <a:lnTo>
                  <a:pt x="1243" y="0"/>
                </a:lnTo>
                <a:lnTo>
                  <a:pt x="1243" y="281"/>
                </a:lnTo>
                <a:cubicBezTo>
                  <a:pt x="1099" y="313"/>
                  <a:pt x="964" y="370"/>
                  <a:pt x="843" y="447"/>
                </a:cubicBezTo>
                <a:lnTo>
                  <a:pt x="644" y="248"/>
                </a:lnTo>
                <a:lnTo>
                  <a:pt x="248" y="644"/>
                </a:lnTo>
                <a:lnTo>
                  <a:pt x="447" y="843"/>
                </a:lnTo>
                <a:cubicBezTo>
                  <a:pt x="370" y="964"/>
                  <a:pt x="313" y="1099"/>
                  <a:pt x="281" y="1243"/>
                </a:cubicBezTo>
                <a:lnTo>
                  <a:pt x="0" y="1243"/>
                </a:lnTo>
                <a:lnTo>
                  <a:pt x="0" y="1803"/>
                </a:lnTo>
                <a:lnTo>
                  <a:pt x="281" y="1803"/>
                </a:lnTo>
                <a:cubicBezTo>
                  <a:pt x="313" y="1947"/>
                  <a:pt x="370" y="2082"/>
                  <a:pt x="447" y="2203"/>
                </a:cubicBezTo>
                <a:close/>
                <a:moveTo>
                  <a:pt x="1523" y="782"/>
                </a:moveTo>
                <a:cubicBezTo>
                  <a:pt x="1932" y="782"/>
                  <a:pt x="2264" y="1114"/>
                  <a:pt x="2264" y="1523"/>
                </a:cubicBezTo>
                <a:cubicBezTo>
                  <a:pt x="2264" y="1932"/>
                  <a:pt x="1932" y="2264"/>
                  <a:pt x="1523" y="2264"/>
                </a:cubicBezTo>
                <a:cubicBezTo>
                  <a:pt x="1114" y="2264"/>
                  <a:pt x="782" y="1932"/>
                  <a:pt x="782" y="1523"/>
                </a:cubicBezTo>
                <a:cubicBezTo>
                  <a:pt x="782" y="1114"/>
                  <a:pt x="1114" y="782"/>
                  <a:pt x="1523" y="7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confont-1091-826620">
            <a:extLst>
              <a:ext uri="{FF2B5EF4-FFF2-40B4-BE49-F238E27FC236}">
                <a16:creationId xmlns:a16="http://schemas.microsoft.com/office/drawing/2014/main" id="{5E44E9C5-D606-22FD-880D-DFF624D6C9E2}"/>
              </a:ext>
            </a:extLst>
          </p:cNvPr>
          <p:cNvSpPr/>
          <p:nvPr/>
        </p:nvSpPr>
        <p:spPr>
          <a:xfrm>
            <a:off x="193741" y="1524194"/>
            <a:ext cx="456199" cy="435472"/>
          </a:xfrm>
          <a:custGeom>
            <a:avLst/>
            <a:gdLst>
              <a:gd name="T0" fmla="*/ 2800 w 11200"/>
              <a:gd name="T1" fmla="*/ 3603 h 11200"/>
              <a:gd name="T2" fmla="*/ 8400 w 11200"/>
              <a:gd name="T3" fmla="*/ 3603 h 11200"/>
              <a:gd name="T4" fmla="*/ 8800 w 11200"/>
              <a:gd name="T5" fmla="*/ 3203 h 11200"/>
              <a:gd name="T6" fmla="*/ 8400 w 11200"/>
              <a:gd name="T7" fmla="*/ 2803 h 11200"/>
              <a:gd name="T8" fmla="*/ 2800 w 11200"/>
              <a:gd name="T9" fmla="*/ 2803 h 11200"/>
              <a:gd name="T10" fmla="*/ 2400 w 11200"/>
              <a:gd name="T11" fmla="*/ 3203 h 11200"/>
              <a:gd name="T12" fmla="*/ 2800 w 11200"/>
              <a:gd name="T13" fmla="*/ 3603 h 11200"/>
              <a:gd name="T14" fmla="*/ 8400 w 11200"/>
              <a:gd name="T15" fmla="*/ 5197 h 11200"/>
              <a:gd name="T16" fmla="*/ 2800 w 11200"/>
              <a:gd name="T17" fmla="*/ 5197 h 11200"/>
              <a:gd name="T18" fmla="*/ 2400 w 11200"/>
              <a:gd name="T19" fmla="*/ 5597 h 11200"/>
              <a:gd name="T20" fmla="*/ 2800 w 11200"/>
              <a:gd name="T21" fmla="*/ 5997 h 11200"/>
              <a:gd name="T22" fmla="*/ 8400 w 11200"/>
              <a:gd name="T23" fmla="*/ 5997 h 11200"/>
              <a:gd name="T24" fmla="*/ 8800 w 11200"/>
              <a:gd name="T25" fmla="*/ 5597 h 11200"/>
              <a:gd name="T26" fmla="*/ 8400 w 11200"/>
              <a:gd name="T27" fmla="*/ 5197 h 11200"/>
              <a:gd name="T28" fmla="*/ 8400 w 11200"/>
              <a:gd name="T29" fmla="*/ 7597 h 11200"/>
              <a:gd name="T30" fmla="*/ 2800 w 11200"/>
              <a:gd name="T31" fmla="*/ 7597 h 11200"/>
              <a:gd name="T32" fmla="*/ 2400 w 11200"/>
              <a:gd name="T33" fmla="*/ 7997 h 11200"/>
              <a:gd name="T34" fmla="*/ 2800 w 11200"/>
              <a:gd name="T35" fmla="*/ 8397 h 11200"/>
              <a:gd name="T36" fmla="*/ 8400 w 11200"/>
              <a:gd name="T37" fmla="*/ 8397 h 11200"/>
              <a:gd name="T38" fmla="*/ 8800 w 11200"/>
              <a:gd name="T39" fmla="*/ 7997 h 11200"/>
              <a:gd name="T40" fmla="*/ 8400 w 11200"/>
              <a:gd name="T41" fmla="*/ 7597 h 11200"/>
              <a:gd name="T42" fmla="*/ 4434 w 11200"/>
              <a:gd name="T43" fmla="*/ 1200 h 11200"/>
              <a:gd name="T44" fmla="*/ 6434 w 11200"/>
              <a:gd name="T45" fmla="*/ 1200 h 11200"/>
              <a:gd name="T46" fmla="*/ 7034 w 11200"/>
              <a:gd name="T47" fmla="*/ 600 h 11200"/>
              <a:gd name="T48" fmla="*/ 6434 w 11200"/>
              <a:gd name="T49" fmla="*/ 0 h 11200"/>
              <a:gd name="T50" fmla="*/ 4434 w 11200"/>
              <a:gd name="T51" fmla="*/ 0 h 11200"/>
              <a:gd name="T52" fmla="*/ 3834 w 11200"/>
              <a:gd name="T53" fmla="*/ 600 h 11200"/>
              <a:gd name="T54" fmla="*/ 4434 w 11200"/>
              <a:gd name="T55" fmla="*/ 1200 h 11200"/>
              <a:gd name="T56" fmla="*/ 9600 w 11200"/>
              <a:gd name="T57" fmla="*/ 400 h 11200"/>
              <a:gd name="T58" fmla="*/ 9200 w 11200"/>
              <a:gd name="T59" fmla="*/ 400 h 11200"/>
              <a:gd name="T60" fmla="*/ 8800 w 11200"/>
              <a:gd name="T61" fmla="*/ 800 h 11200"/>
              <a:gd name="T62" fmla="*/ 9200 w 11200"/>
              <a:gd name="T63" fmla="*/ 1200 h 11200"/>
              <a:gd name="T64" fmla="*/ 9600 w 11200"/>
              <a:gd name="T65" fmla="*/ 1200 h 11200"/>
              <a:gd name="T66" fmla="*/ 10400 w 11200"/>
              <a:gd name="T67" fmla="*/ 2000 h 11200"/>
              <a:gd name="T68" fmla="*/ 10400 w 11200"/>
              <a:gd name="T69" fmla="*/ 9600 h 11200"/>
              <a:gd name="T70" fmla="*/ 9600 w 11200"/>
              <a:gd name="T71" fmla="*/ 10400 h 11200"/>
              <a:gd name="T72" fmla="*/ 1600 w 11200"/>
              <a:gd name="T73" fmla="*/ 10400 h 11200"/>
              <a:gd name="T74" fmla="*/ 800 w 11200"/>
              <a:gd name="T75" fmla="*/ 9600 h 11200"/>
              <a:gd name="T76" fmla="*/ 800 w 11200"/>
              <a:gd name="T77" fmla="*/ 2000 h 11200"/>
              <a:gd name="T78" fmla="*/ 1600 w 11200"/>
              <a:gd name="T79" fmla="*/ 1200 h 11200"/>
              <a:gd name="T80" fmla="*/ 2000 w 11200"/>
              <a:gd name="T81" fmla="*/ 1200 h 11200"/>
              <a:gd name="T82" fmla="*/ 2400 w 11200"/>
              <a:gd name="T83" fmla="*/ 800 h 11200"/>
              <a:gd name="T84" fmla="*/ 2000 w 11200"/>
              <a:gd name="T85" fmla="*/ 400 h 11200"/>
              <a:gd name="T86" fmla="*/ 1600 w 11200"/>
              <a:gd name="T87" fmla="*/ 400 h 11200"/>
              <a:gd name="T88" fmla="*/ 0 w 11200"/>
              <a:gd name="T89" fmla="*/ 2000 h 11200"/>
              <a:gd name="T90" fmla="*/ 0 w 11200"/>
              <a:gd name="T91" fmla="*/ 9600 h 11200"/>
              <a:gd name="T92" fmla="*/ 1600 w 11200"/>
              <a:gd name="T93" fmla="*/ 11200 h 11200"/>
              <a:gd name="T94" fmla="*/ 9600 w 11200"/>
              <a:gd name="T95" fmla="*/ 11200 h 11200"/>
              <a:gd name="T96" fmla="*/ 11200 w 11200"/>
              <a:gd name="T97" fmla="*/ 9600 h 11200"/>
              <a:gd name="T98" fmla="*/ 11200 w 11200"/>
              <a:gd name="T99" fmla="*/ 2000 h 11200"/>
              <a:gd name="T100" fmla="*/ 9600 w 11200"/>
              <a:gd name="T101" fmla="*/ 400 h 11200"/>
              <a:gd name="T102" fmla="*/ 9600 w 11200"/>
              <a:gd name="T103" fmla="*/ 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0" h="11200">
                <a:moveTo>
                  <a:pt x="2800" y="3603"/>
                </a:moveTo>
                <a:lnTo>
                  <a:pt x="8400" y="3603"/>
                </a:lnTo>
                <a:cubicBezTo>
                  <a:pt x="8621" y="3603"/>
                  <a:pt x="8800" y="3424"/>
                  <a:pt x="8800" y="3203"/>
                </a:cubicBezTo>
                <a:cubicBezTo>
                  <a:pt x="8800" y="2982"/>
                  <a:pt x="8621" y="2803"/>
                  <a:pt x="8400" y="2803"/>
                </a:cubicBezTo>
                <a:lnTo>
                  <a:pt x="2800" y="2803"/>
                </a:lnTo>
                <a:cubicBezTo>
                  <a:pt x="2579" y="2803"/>
                  <a:pt x="2400" y="2982"/>
                  <a:pt x="2400" y="3203"/>
                </a:cubicBezTo>
                <a:cubicBezTo>
                  <a:pt x="2400" y="3424"/>
                  <a:pt x="2579" y="3603"/>
                  <a:pt x="2800" y="3603"/>
                </a:cubicBezTo>
                <a:close/>
                <a:moveTo>
                  <a:pt x="8400" y="5197"/>
                </a:moveTo>
                <a:lnTo>
                  <a:pt x="2800" y="5197"/>
                </a:lnTo>
                <a:cubicBezTo>
                  <a:pt x="2579" y="5197"/>
                  <a:pt x="2400" y="5376"/>
                  <a:pt x="2400" y="5597"/>
                </a:cubicBezTo>
                <a:cubicBezTo>
                  <a:pt x="2400" y="5818"/>
                  <a:pt x="2579" y="5997"/>
                  <a:pt x="2800" y="5997"/>
                </a:cubicBezTo>
                <a:lnTo>
                  <a:pt x="8400" y="5997"/>
                </a:lnTo>
                <a:cubicBezTo>
                  <a:pt x="8621" y="5997"/>
                  <a:pt x="8800" y="5818"/>
                  <a:pt x="8800" y="5597"/>
                </a:cubicBezTo>
                <a:cubicBezTo>
                  <a:pt x="8800" y="5376"/>
                  <a:pt x="8621" y="5197"/>
                  <a:pt x="8400" y="5197"/>
                </a:cubicBezTo>
                <a:close/>
                <a:moveTo>
                  <a:pt x="8400" y="7597"/>
                </a:moveTo>
                <a:lnTo>
                  <a:pt x="2800" y="7597"/>
                </a:lnTo>
                <a:cubicBezTo>
                  <a:pt x="2579" y="7597"/>
                  <a:pt x="2400" y="7776"/>
                  <a:pt x="2400" y="7997"/>
                </a:cubicBezTo>
                <a:cubicBezTo>
                  <a:pt x="2400" y="8218"/>
                  <a:pt x="2579" y="8397"/>
                  <a:pt x="2800" y="8397"/>
                </a:cubicBezTo>
                <a:lnTo>
                  <a:pt x="8400" y="8397"/>
                </a:lnTo>
                <a:cubicBezTo>
                  <a:pt x="8621" y="8397"/>
                  <a:pt x="8800" y="8218"/>
                  <a:pt x="8800" y="7997"/>
                </a:cubicBezTo>
                <a:cubicBezTo>
                  <a:pt x="8800" y="7776"/>
                  <a:pt x="8621" y="7597"/>
                  <a:pt x="8400" y="7597"/>
                </a:cubicBezTo>
                <a:close/>
                <a:moveTo>
                  <a:pt x="4434" y="1200"/>
                </a:moveTo>
                <a:lnTo>
                  <a:pt x="6434" y="1200"/>
                </a:lnTo>
                <a:cubicBezTo>
                  <a:pt x="6765" y="1200"/>
                  <a:pt x="7034" y="931"/>
                  <a:pt x="7034" y="600"/>
                </a:cubicBezTo>
                <a:cubicBezTo>
                  <a:pt x="7034" y="269"/>
                  <a:pt x="6765" y="0"/>
                  <a:pt x="6434" y="0"/>
                </a:cubicBezTo>
                <a:lnTo>
                  <a:pt x="4434" y="0"/>
                </a:lnTo>
                <a:cubicBezTo>
                  <a:pt x="4102" y="0"/>
                  <a:pt x="3834" y="269"/>
                  <a:pt x="3834" y="600"/>
                </a:cubicBezTo>
                <a:cubicBezTo>
                  <a:pt x="3834" y="931"/>
                  <a:pt x="4102" y="1200"/>
                  <a:pt x="4434" y="1200"/>
                </a:cubicBezTo>
                <a:close/>
                <a:moveTo>
                  <a:pt x="9600" y="400"/>
                </a:moveTo>
                <a:lnTo>
                  <a:pt x="9200" y="400"/>
                </a:lnTo>
                <a:cubicBezTo>
                  <a:pt x="8979" y="400"/>
                  <a:pt x="8800" y="579"/>
                  <a:pt x="8800" y="800"/>
                </a:cubicBezTo>
                <a:cubicBezTo>
                  <a:pt x="8800" y="1021"/>
                  <a:pt x="8979" y="1200"/>
                  <a:pt x="9200" y="1200"/>
                </a:cubicBezTo>
                <a:lnTo>
                  <a:pt x="9600" y="1200"/>
                </a:lnTo>
                <a:cubicBezTo>
                  <a:pt x="10041" y="1200"/>
                  <a:pt x="10400" y="1559"/>
                  <a:pt x="10400" y="2000"/>
                </a:cubicBezTo>
                <a:lnTo>
                  <a:pt x="10400" y="9600"/>
                </a:lnTo>
                <a:cubicBezTo>
                  <a:pt x="10400" y="10041"/>
                  <a:pt x="10041" y="10400"/>
                  <a:pt x="9600" y="10400"/>
                </a:cubicBezTo>
                <a:lnTo>
                  <a:pt x="1600" y="10400"/>
                </a:lnTo>
                <a:cubicBezTo>
                  <a:pt x="1159" y="10400"/>
                  <a:pt x="800" y="10041"/>
                  <a:pt x="800" y="9600"/>
                </a:cubicBezTo>
                <a:lnTo>
                  <a:pt x="800" y="2000"/>
                </a:lnTo>
                <a:cubicBezTo>
                  <a:pt x="800" y="1559"/>
                  <a:pt x="1159" y="1200"/>
                  <a:pt x="1600" y="1200"/>
                </a:cubicBezTo>
                <a:lnTo>
                  <a:pt x="2000" y="1200"/>
                </a:lnTo>
                <a:cubicBezTo>
                  <a:pt x="2221" y="1200"/>
                  <a:pt x="2400" y="1021"/>
                  <a:pt x="2400" y="800"/>
                </a:cubicBezTo>
                <a:cubicBezTo>
                  <a:pt x="2400" y="579"/>
                  <a:pt x="2221" y="400"/>
                  <a:pt x="2000" y="400"/>
                </a:cubicBezTo>
                <a:lnTo>
                  <a:pt x="1600" y="400"/>
                </a:lnTo>
                <a:cubicBezTo>
                  <a:pt x="716" y="400"/>
                  <a:pt x="0" y="1116"/>
                  <a:pt x="0" y="2000"/>
                </a:cubicBezTo>
                <a:lnTo>
                  <a:pt x="0" y="9600"/>
                </a:lnTo>
                <a:cubicBezTo>
                  <a:pt x="0" y="10484"/>
                  <a:pt x="716" y="11200"/>
                  <a:pt x="1600" y="11200"/>
                </a:cubicBezTo>
                <a:lnTo>
                  <a:pt x="9600" y="11200"/>
                </a:lnTo>
                <a:cubicBezTo>
                  <a:pt x="10484" y="11200"/>
                  <a:pt x="11200" y="10484"/>
                  <a:pt x="11200" y="9600"/>
                </a:cubicBezTo>
                <a:lnTo>
                  <a:pt x="11200" y="2000"/>
                </a:lnTo>
                <a:cubicBezTo>
                  <a:pt x="11200" y="1116"/>
                  <a:pt x="10484" y="400"/>
                  <a:pt x="9600" y="400"/>
                </a:cubicBezTo>
                <a:close/>
                <a:moveTo>
                  <a:pt x="9600" y="40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rson-shape_44463">
            <a:extLst>
              <a:ext uri="{FF2B5EF4-FFF2-40B4-BE49-F238E27FC236}">
                <a16:creationId xmlns:a16="http://schemas.microsoft.com/office/drawing/2014/main" id="{5FF4C6C9-DD28-0E3B-99CA-1712C0E0E3EA}"/>
              </a:ext>
            </a:extLst>
          </p:cNvPr>
          <p:cNvSpPr/>
          <p:nvPr/>
        </p:nvSpPr>
        <p:spPr>
          <a:xfrm>
            <a:off x="11696699" y="67920"/>
            <a:ext cx="336183" cy="430215"/>
          </a:xfrm>
          <a:custGeom>
            <a:avLst/>
            <a:gdLst>
              <a:gd name="connsiteX0" fmla="*/ 118658 w 474552"/>
              <a:gd name="connsiteY0" fmla="*/ 330881 h 607286"/>
              <a:gd name="connsiteX1" fmla="*/ 128808 w 474552"/>
              <a:gd name="connsiteY1" fmla="*/ 330881 h 607286"/>
              <a:gd name="connsiteX2" fmla="*/ 138880 w 474552"/>
              <a:gd name="connsiteY2" fmla="*/ 340467 h 607286"/>
              <a:gd name="connsiteX3" fmla="*/ 237316 w 474552"/>
              <a:gd name="connsiteY3" fmla="*/ 429642 h 607286"/>
              <a:gd name="connsiteX4" fmla="*/ 335672 w 474552"/>
              <a:gd name="connsiteY4" fmla="*/ 340467 h 607286"/>
              <a:gd name="connsiteX5" fmla="*/ 345823 w 474552"/>
              <a:gd name="connsiteY5" fmla="*/ 330881 h 607286"/>
              <a:gd name="connsiteX6" fmla="*/ 355973 w 474552"/>
              <a:gd name="connsiteY6" fmla="*/ 330881 h 607286"/>
              <a:gd name="connsiteX7" fmla="*/ 474552 w 474552"/>
              <a:gd name="connsiteY7" fmla="*/ 449363 h 607286"/>
              <a:gd name="connsiteX8" fmla="*/ 474552 w 474552"/>
              <a:gd name="connsiteY8" fmla="*/ 567845 h 607286"/>
              <a:gd name="connsiteX9" fmla="*/ 435052 w 474552"/>
              <a:gd name="connsiteY9" fmla="*/ 607286 h 607286"/>
              <a:gd name="connsiteX10" fmla="*/ 39579 w 474552"/>
              <a:gd name="connsiteY10" fmla="*/ 607286 h 607286"/>
              <a:gd name="connsiteX11" fmla="*/ 0 w 474552"/>
              <a:gd name="connsiteY11" fmla="*/ 567845 h 607286"/>
              <a:gd name="connsiteX12" fmla="*/ 0 w 474552"/>
              <a:gd name="connsiteY12" fmla="*/ 449363 h 607286"/>
              <a:gd name="connsiteX13" fmla="*/ 118658 w 474552"/>
              <a:gd name="connsiteY13" fmla="*/ 330881 h 607286"/>
              <a:gd name="connsiteX14" fmla="*/ 315130 w 474552"/>
              <a:gd name="connsiteY14" fmla="*/ 118095 h 607286"/>
              <a:gd name="connsiteX15" fmla="*/ 237312 w 474552"/>
              <a:gd name="connsiteY15" fmla="*/ 162332 h 607286"/>
              <a:gd name="connsiteX16" fmla="*/ 135653 w 474552"/>
              <a:gd name="connsiteY16" fmla="*/ 182682 h 607286"/>
              <a:gd name="connsiteX17" fmla="*/ 237312 w 474552"/>
              <a:gd name="connsiteY17" fmla="*/ 284120 h 607286"/>
              <a:gd name="connsiteX18" fmla="*/ 338893 w 474552"/>
              <a:gd name="connsiteY18" fmla="*/ 182682 h 607286"/>
              <a:gd name="connsiteX19" fmla="*/ 315130 w 474552"/>
              <a:gd name="connsiteY19" fmla="*/ 118095 h 607286"/>
              <a:gd name="connsiteX20" fmla="*/ 237312 w 474552"/>
              <a:gd name="connsiteY20" fmla="*/ 0 h 607286"/>
              <a:gd name="connsiteX21" fmla="*/ 379572 w 474552"/>
              <a:gd name="connsiteY21" fmla="*/ 162332 h 607286"/>
              <a:gd name="connsiteX22" fmla="*/ 237312 w 474552"/>
              <a:gd name="connsiteY22" fmla="*/ 324742 h 607286"/>
              <a:gd name="connsiteX23" fmla="*/ 95052 w 474552"/>
              <a:gd name="connsiteY23" fmla="*/ 162332 h 607286"/>
              <a:gd name="connsiteX24" fmla="*/ 237312 w 474552"/>
              <a:gd name="connsiteY24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4552" h="607286">
                <a:moveTo>
                  <a:pt x="118658" y="330881"/>
                </a:moveTo>
                <a:lnTo>
                  <a:pt x="128808" y="330881"/>
                </a:lnTo>
                <a:cubicBezTo>
                  <a:pt x="134080" y="330881"/>
                  <a:pt x="138329" y="335203"/>
                  <a:pt x="138880" y="340467"/>
                </a:cubicBezTo>
                <a:cubicBezTo>
                  <a:pt x="143680" y="390515"/>
                  <a:pt x="185934" y="429642"/>
                  <a:pt x="237316" y="429642"/>
                </a:cubicBezTo>
                <a:cubicBezTo>
                  <a:pt x="288618" y="429642"/>
                  <a:pt x="330873" y="390515"/>
                  <a:pt x="335672" y="340467"/>
                </a:cubicBezTo>
                <a:cubicBezTo>
                  <a:pt x="336223" y="335203"/>
                  <a:pt x="340472" y="330881"/>
                  <a:pt x="345823" y="330881"/>
                </a:cubicBezTo>
                <a:lnTo>
                  <a:pt x="355973" y="330881"/>
                </a:lnTo>
                <a:cubicBezTo>
                  <a:pt x="421518" y="330881"/>
                  <a:pt x="474552" y="383915"/>
                  <a:pt x="474552" y="449363"/>
                </a:cubicBezTo>
                <a:lnTo>
                  <a:pt x="474552" y="567845"/>
                </a:lnTo>
                <a:cubicBezTo>
                  <a:pt x="474552" y="589687"/>
                  <a:pt x="456927" y="607286"/>
                  <a:pt x="435052" y="607286"/>
                </a:cubicBezTo>
                <a:lnTo>
                  <a:pt x="39579" y="607286"/>
                </a:lnTo>
                <a:cubicBezTo>
                  <a:pt x="17704" y="607286"/>
                  <a:pt x="0" y="589687"/>
                  <a:pt x="0" y="567845"/>
                </a:cubicBezTo>
                <a:lnTo>
                  <a:pt x="0" y="449363"/>
                </a:lnTo>
                <a:cubicBezTo>
                  <a:pt x="0" y="383915"/>
                  <a:pt x="53112" y="330881"/>
                  <a:pt x="118658" y="330881"/>
                </a:cubicBezTo>
                <a:close/>
                <a:moveTo>
                  <a:pt x="315130" y="118095"/>
                </a:moveTo>
                <a:cubicBezTo>
                  <a:pt x="305374" y="143632"/>
                  <a:pt x="274372" y="162332"/>
                  <a:pt x="237312" y="162332"/>
                </a:cubicBezTo>
                <a:cubicBezTo>
                  <a:pt x="200174" y="162332"/>
                  <a:pt x="135653" y="158010"/>
                  <a:pt x="135653" y="182682"/>
                </a:cubicBezTo>
                <a:cubicBezTo>
                  <a:pt x="135653" y="238705"/>
                  <a:pt x="181132" y="284120"/>
                  <a:pt x="237312" y="284120"/>
                </a:cubicBezTo>
                <a:cubicBezTo>
                  <a:pt x="293335" y="284120"/>
                  <a:pt x="338893" y="238705"/>
                  <a:pt x="338893" y="182682"/>
                </a:cubicBezTo>
                <a:cubicBezTo>
                  <a:pt x="338893" y="158010"/>
                  <a:pt x="329766" y="135696"/>
                  <a:pt x="315130" y="118095"/>
                </a:cubicBezTo>
                <a:close/>
                <a:moveTo>
                  <a:pt x="237312" y="0"/>
                </a:moveTo>
                <a:cubicBezTo>
                  <a:pt x="315839" y="0"/>
                  <a:pt x="379572" y="72680"/>
                  <a:pt x="379572" y="162332"/>
                </a:cubicBezTo>
                <a:cubicBezTo>
                  <a:pt x="379572" y="251984"/>
                  <a:pt x="315839" y="324742"/>
                  <a:pt x="237312" y="324742"/>
                </a:cubicBezTo>
                <a:cubicBezTo>
                  <a:pt x="158707" y="324742"/>
                  <a:pt x="95052" y="251984"/>
                  <a:pt x="95052" y="162332"/>
                </a:cubicBezTo>
                <a:cubicBezTo>
                  <a:pt x="95052" y="72680"/>
                  <a:pt x="158707" y="0"/>
                  <a:pt x="237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2A3283-079B-37E4-2A72-C450DF92CEBD}"/>
              </a:ext>
            </a:extLst>
          </p:cNvPr>
          <p:cNvSpPr/>
          <p:nvPr/>
        </p:nvSpPr>
        <p:spPr>
          <a:xfrm>
            <a:off x="9889670" y="108857"/>
            <a:ext cx="1577152" cy="332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Refreshing: On/Off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941104-48F2-B0F1-DCC8-F1DF26D35CB4}"/>
              </a:ext>
            </a:extLst>
          </p:cNvPr>
          <p:cNvGrpSpPr/>
          <p:nvPr/>
        </p:nvGrpSpPr>
        <p:grpSpPr>
          <a:xfrm>
            <a:off x="1161685" y="3997590"/>
            <a:ext cx="1565186" cy="1385508"/>
            <a:chOff x="1161685" y="3997590"/>
            <a:chExt cx="1565186" cy="138550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443BB1-9F65-3C1C-1C77-6EE746A0DDDC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8B93C6-3FA7-72AB-F979-4D09B32A1A30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Passive Buzze</a:t>
              </a:r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5AC5E869-DE3C-37F2-EC96-18DEBAE50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A479C6-B7D2-E50B-ADBB-B5DBE1D16DD1}"/>
                </a:ext>
              </a:extLst>
            </p:cNvPr>
            <p:cNvSpPr txBox="1"/>
            <p:nvPr/>
          </p:nvSpPr>
          <p:spPr>
            <a:xfrm>
              <a:off x="2077330" y="4875266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OFF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1B72DA-CC0B-D8CA-63FD-A9CE8F9CB6C9}"/>
              </a:ext>
            </a:extLst>
          </p:cNvPr>
          <p:cNvGrpSpPr/>
          <p:nvPr/>
        </p:nvGrpSpPr>
        <p:grpSpPr>
          <a:xfrm>
            <a:off x="2851849" y="3997590"/>
            <a:ext cx="1565186" cy="1366939"/>
            <a:chOff x="2843527" y="3997590"/>
            <a:chExt cx="1565186" cy="13669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114CD0-4921-55FF-537D-276ADFA33845}"/>
                </a:ext>
              </a:extLst>
            </p:cNvPr>
            <p:cNvSpPr/>
            <p:nvPr/>
          </p:nvSpPr>
          <p:spPr>
            <a:xfrm>
              <a:off x="2843527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81051E-CE28-073C-7B15-E0B242853925}"/>
                </a:ext>
              </a:extLst>
            </p:cNvPr>
            <p:cNvSpPr txBox="1"/>
            <p:nvPr/>
          </p:nvSpPr>
          <p:spPr>
            <a:xfrm>
              <a:off x="2902220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Fan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BEAF5A8-0EAD-0D4D-A177-4D83FB4C27D8}"/>
                </a:ext>
              </a:extLst>
            </p:cNvPr>
            <p:cNvSpPr/>
            <p:nvPr/>
          </p:nvSpPr>
          <p:spPr>
            <a:xfrm>
              <a:off x="3018876" y="5022598"/>
              <a:ext cx="1163594" cy="1143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8F99EC-606D-3299-D8C0-E62E09520E37}"/>
                </a:ext>
              </a:extLst>
            </p:cNvPr>
            <p:cNvSpPr/>
            <p:nvPr/>
          </p:nvSpPr>
          <p:spPr>
            <a:xfrm>
              <a:off x="3418114" y="4931228"/>
              <a:ext cx="297041" cy="297041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480A84-330A-F5CC-A17C-489A643B89D7}"/>
                </a:ext>
              </a:extLst>
            </p:cNvPr>
            <p:cNvSpPr txBox="1"/>
            <p:nvPr/>
          </p:nvSpPr>
          <p:spPr>
            <a:xfrm>
              <a:off x="3337620" y="4641078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45%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EA8304-E53D-8A9B-3896-A6AB0A5A3F2C}"/>
              </a:ext>
            </a:extLst>
          </p:cNvPr>
          <p:cNvGrpSpPr/>
          <p:nvPr/>
        </p:nvGrpSpPr>
        <p:grpSpPr>
          <a:xfrm>
            <a:off x="4542013" y="3997590"/>
            <a:ext cx="1565186" cy="1385508"/>
            <a:chOff x="1161685" y="3997590"/>
            <a:chExt cx="1565186" cy="138550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D9BFEC-72B7-E5A2-840B-9D6ACBA8F8B8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B50CED-993A-8CAF-D533-D7E8AB17861C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Relay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Module</a:t>
              </a:r>
            </a:p>
          </p:txBody>
        </p:sp>
        <p:pic>
          <p:nvPicPr>
            <p:cNvPr id="36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04C457E8-CACB-2D1B-5A5F-FFBC8F6C2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8287C2-88B0-5233-4513-174EA0813613}"/>
                </a:ext>
              </a:extLst>
            </p:cNvPr>
            <p:cNvSpPr txBox="1"/>
            <p:nvPr/>
          </p:nvSpPr>
          <p:spPr>
            <a:xfrm>
              <a:off x="2077330" y="487526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DA5FD2-0256-BFC9-3595-8DD43EBB0862}"/>
              </a:ext>
            </a:extLst>
          </p:cNvPr>
          <p:cNvGrpSpPr/>
          <p:nvPr/>
        </p:nvGrpSpPr>
        <p:grpSpPr>
          <a:xfrm>
            <a:off x="6037307" y="1230132"/>
            <a:ext cx="1565186" cy="1366939"/>
            <a:chOff x="1161685" y="3997590"/>
            <a:chExt cx="1565186" cy="13669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6DBFBA8-7974-E6F4-FF88-B494C462693C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07A5164-3745-B70A-AE73-8B1EAA6F753A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Button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C7BBB2F-8AB0-8BCE-0F08-97B56583E6DF}"/>
                </a:ext>
              </a:extLst>
            </p:cNvPr>
            <p:cNvSpPr txBox="1"/>
            <p:nvPr/>
          </p:nvSpPr>
          <p:spPr>
            <a:xfrm>
              <a:off x="1220378" y="4950431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12:39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8B7184-34D1-929C-EFAF-785C5624241A}"/>
                </a:ext>
              </a:extLst>
            </p:cNvPr>
            <p:cNvSpPr txBox="1"/>
            <p:nvPr/>
          </p:nvSpPr>
          <p:spPr>
            <a:xfrm>
              <a:off x="1899754" y="4950431"/>
              <a:ext cx="807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Pressed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E7D139C-9A4B-6CFC-15CA-129EFA8F356D}"/>
              </a:ext>
            </a:extLst>
          </p:cNvPr>
          <p:cNvGrpSpPr/>
          <p:nvPr/>
        </p:nvGrpSpPr>
        <p:grpSpPr>
          <a:xfrm>
            <a:off x="6232178" y="3997590"/>
            <a:ext cx="1565186" cy="1385508"/>
            <a:chOff x="1161685" y="3997590"/>
            <a:chExt cx="1565186" cy="138550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60A8AF-65B5-8795-6B72-DC338FA0C0EF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1EB68B-FA47-8E07-A232-ACD3A62ACC3C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LED</a:t>
              </a:r>
            </a:p>
          </p:txBody>
        </p:sp>
        <p:pic>
          <p:nvPicPr>
            <p:cNvPr id="47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8594E4A8-2BDF-5C8D-0050-AC26B063F6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36BB49-EE86-6FD5-326B-C177B951851F}"/>
                </a:ext>
              </a:extLst>
            </p:cNvPr>
            <p:cNvSpPr txBox="1"/>
            <p:nvPr/>
          </p:nvSpPr>
          <p:spPr>
            <a:xfrm>
              <a:off x="2077330" y="4875266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OFF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FE675C1-148A-6E15-4DBC-84A6F00E740A}"/>
              </a:ext>
            </a:extLst>
          </p:cNvPr>
          <p:cNvSpPr txBox="1"/>
          <p:nvPr/>
        </p:nvSpPr>
        <p:spPr>
          <a:xfrm>
            <a:off x="8207188" y="1066018"/>
            <a:ext cx="36630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login, we have this dashboard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sensors and controllers will display on this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sensor or controller will act like a card box, displaying its own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sensor or controller can be clicked, if clicked go to detailed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Top-right corner we can have a toggle to switch on/off auto refreshing, that means refresh every 5 seconds (pull data from server)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74A5A2-EA16-3B97-B079-23163826BC1C}"/>
              </a:ext>
            </a:extLst>
          </p:cNvPr>
          <p:cNvSpPr/>
          <p:nvPr/>
        </p:nvSpPr>
        <p:spPr>
          <a:xfrm>
            <a:off x="87086" y="691237"/>
            <a:ext cx="674915" cy="67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67A495-5CAD-54C9-1AD8-07BFE566B703}"/>
              </a:ext>
            </a:extLst>
          </p:cNvPr>
          <p:cNvSpPr txBox="1"/>
          <p:nvPr/>
        </p:nvSpPr>
        <p:spPr>
          <a:xfrm>
            <a:off x="910607" y="173308"/>
            <a:ext cx="61041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Intelligent Control System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7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96408B-959C-CF5A-33DA-66D7FCB8B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63828"/>
              </p:ext>
            </p:extLst>
          </p:nvPr>
        </p:nvGraphicFramePr>
        <p:xfrm>
          <a:off x="491067" y="554230"/>
          <a:ext cx="11209866" cy="589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622">
                  <a:extLst>
                    <a:ext uri="{9D8B030D-6E8A-4147-A177-3AD203B41FA5}">
                      <a16:colId xmlns:a16="http://schemas.microsoft.com/office/drawing/2014/main" val="229391753"/>
                    </a:ext>
                  </a:extLst>
                </a:gridCol>
                <a:gridCol w="2659340">
                  <a:extLst>
                    <a:ext uri="{9D8B030D-6E8A-4147-A177-3AD203B41FA5}">
                      <a16:colId xmlns:a16="http://schemas.microsoft.com/office/drawing/2014/main" val="1738195158"/>
                    </a:ext>
                  </a:extLst>
                </a:gridCol>
                <a:gridCol w="4813904">
                  <a:extLst>
                    <a:ext uri="{9D8B030D-6E8A-4147-A177-3AD203B41FA5}">
                      <a16:colId xmlns:a16="http://schemas.microsoft.com/office/drawing/2014/main" val="2417390194"/>
                    </a:ext>
                  </a:extLst>
                </a:gridCol>
              </a:tblGrid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Sensor/Controller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23755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Steam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percentage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31854"/>
                  </a:ext>
                </a:extLst>
              </a:tr>
              <a:tr h="431545">
                <a:tc>
                  <a:txBody>
                    <a:bodyPr/>
                    <a:lstStyle/>
                    <a:p>
                      <a:r>
                        <a:rPr lang="en-US" sz="1600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Latest Event Time (HH:MM) and Event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37790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Celsius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902672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21311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Dew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Display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Celsius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263061"/>
                  </a:ext>
                </a:extLst>
              </a:tr>
              <a:tr h="431545"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Latest Event Time (HH:MM) and Event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64573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Soil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852329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Water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53729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Ultrasonic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721071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Photoresistor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value (not percentage)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24787"/>
                  </a:ext>
                </a:extLst>
              </a:tr>
              <a:tr h="431545">
                <a:tc>
                  <a:txBody>
                    <a:bodyPr/>
                    <a:lstStyle/>
                    <a:p>
                      <a:r>
                        <a:rPr lang="en-US" sz="1600" dirty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Latest Event Time (HH:MM) and Event Info (When rang)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08274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Fan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speed status (0%-100%)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0460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ON/OFF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894345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ON/OFF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91599"/>
                  </a:ext>
                </a:extLst>
              </a:tr>
              <a:tr h="431545">
                <a:tc>
                  <a:txBody>
                    <a:bodyPr/>
                    <a:lstStyle/>
                    <a:p>
                      <a:r>
                        <a:rPr lang="en-US" sz="1600" dirty="0"/>
                        <a:t>Servo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open status (OPEN|HALF_OPEN|CLOSED)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71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08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3AA3C-1C04-B7A0-19D3-C657BE699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E86B04-6F34-8817-82A6-42ADB426DA30}"/>
              </a:ext>
            </a:extLst>
          </p:cNvPr>
          <p:cNvSpPr/>
          <p:nvPr/>
        </p:nvSpPr>
        <p:spPr>
          <a:xfrm>
            <a:off x="-1" y="0"/>
            <a:ext cx="8466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CD29A-8DE0-DB73-71CF-5003EF3A27E9}"/>
              </a:ext>
            </a:extLst>
          </p:cNvPr>
          <p:cNvSpPr/>
          <p:nvPr/>
        </p:nvSpPr>
        <p:spPr>
          <a:xfrm>
            <a:off x="846666" y="0"/>
            <a:ext cx="11345334" cy="566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D28A6-6734-3059-D415-A662E887CB08}"/>
              </a:ext>
            </a:extLst>
          </p:cNvPr>
          <p:cNvSpPr txBox="1"/>
          <p:nvPr/>
        </p:nvSpPr>
        <p:spPr>
          <a:xfrm>
            <a:off x="1040190" y="69668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Sensors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FD7CA-BCF2-ED8E-96B0-40939DAB69B1}"/>
              </a:ext>
            </a:extLst>
          </p:cNvPr>
          <p:cNvSpPr txBox="1"/>
          <p:nvPr/>
        </p:nvSpPr>
        <p:spPr>
          <a:xfrm>
            <a:off x="1040190" y="347332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Controller</a:t>
            </a:r>
            <a:endParaRPr lang="en-US" b="1" dirty="0"/>
          </a:p>
        </p:txBody>
      </p:sp>
      <p:pic>
        <p:nvPicPr>
          <p:cNvPr id="1030" name="Picture 6" descr="Horizontally stacked cards">
            <a:extLst>
              <a:ext uri="{FF2B5EF4-FFF2-40B4-BE49-F238E27FC236}">
                <a16:creationId xmlns:a16="http://schemas.microsoft.com/office/drawing/2014/main" id="{61C802E1-0B84-585B-0EE6-C6546B131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85" y="1196647"/>
            <a:ext cx="47625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home-black-shape_37489">
            <a:extLst>
              <a:ext uri="{FF2B5EF4-FFF2-40B4-BE49-F238E27FC236}">
                <a16:creationId xmlns:a16="http://schemas.microsoft.com/office/drawing/2014/main" id="{5A4B1998-41F3-8798-D22C-0F655ED9F960}"/>
              </a:ext>
            </a:extLst>
          </p:cNvPr>
          <p:cNvSpPr/>
          <p:nvPr/>
        </p:nvSpPr>
        <p:spPr>
          <a:xfrm>
            <a:off x="193741" y="794660"/>
            <a:ext cx="456199" cy="435472"/>
          </a:xfrm>
          <a:custGeom>
            <a:avLst/>
            <a:gdLst>
              <a:gd name="T0" fmla="*/ 3512 w 6292"/>
              <a:gd name="T1" fmla="*/ 203 h 6774"/>
              <a:gd name="T2" fmla="*/ 2779 w 6292"/>
              <a:gd name="T3" fmla="*/ 203 h 6774"/>
              <a:gd name="T4" fmla="*/ 202 w 6292"/>
              <a:gd name="T5" fmla="*/ 2780 h 6774"/>
              <a:gd name="T6" fmla="*/ 354 w 6292"/>
              <a:gd name="T7" fmla="*/ 3146 h 6774"/>
              <a:gd name="T8" fmla="*/ 548 w 6292"/>
              <a:gd name="T9" fmla="*/ 3146 h 6774"/>
              <a:gd name="T10" fmla="*/ 548 w 6292"/>
              <a:gd name="T11" fmla="*/ 6611 h 6774"/>
              <a:gd name="T12" fmla="*/ 711 w 6292"/>
              <a:gd name="T13" fmla="*/ 6774 h 6774"/>
              <a:gd name="T14" fmla="*/ 2398 w 6292"/>
              <a:gd name="T15" fmla="*/ 6774 h 6774"/>
              <a:gd name="T16" fmla="*/ 2398 w 6292"/>
              <a:gd name="T17" fmla="*/ 4979 h 6774"/>
              <a:gd name="T18" fmla="*/ 2561 w 6292"/>
              <a:gd name="T19" fmla="*/ 4816 h 6774"/>
              <a:gd name="T20" fmla="*/ 3731 w 6292"/>
              <a:gd name="T21" fmla="*/ 4816 h 6774"/>
              <a:gd name="T22" fmla="*/ 3894 w 6292"/>
              <a:gd name="T23" fmla="*/ 4979 h 6774"/>
              <a:gd name="T24" fmla="*/ 3894 w 6292"/>
              <a:gd name="T25" fmla="*/ 6774 h 6774"/>
              <a:gd name="T26" fmla="*/ 5580 w 6292"/>
              <a:gd name="T27" fmla="*/ 6774 h 6774"/>
              <a:gd name="T28" fmla="*/ 5743 w 6292"/>
              <a:gd name="T29" fmla="*/ 6611 h 6774"/>
              <a:gd name="T30" fmla="*/ 5743 w 6292"/>
              <a:gd name="T31" fmla="*/ 3146 h 6774"/>
              <a:gd name="T32" fmla="*/ 5937 w 6292"/>
              <a:gd name="T33" fmla="*/ 3146 h 6774"/>
              <a:gd name="T34" fmla="*/ 6089 w 6292"/>
              <a:gd name="T35" fmla="*/ 2780 h 6774"/>
              <a:gd name="T36" fmla="*/ 3512 w 6292"/>
              <a:gd name="T37" fmla="*/ 203 h 6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2" h="6774">
                <a:moveTo>
                  <a:pt x="3512" y="203"/>
                </a:moveTo>
                <a:cubicBezTo>
                  <a:pt x="3310" y="0"/>
                  <a:pt x="2982" y="0"/>
                  <a:pt x="2779" y="203"/>
                </a:cubicBezTo>
                <a:lnTo>
                  <a:pt x="202" y="2780"/>
                </a:lnTo>
                <a:cubicBezTo>
                  <a:pt x="0" y="2982"/>
                  <a:pt x="68" y="3146"/>
                  <a:pt x="354" y="3146"/>
                </a:cubicBezTo>
                <a:lnTo>
                  <a:pt x="548" y="3146"/>
                </a:lnTo>
                <a:lnTo>
                  <a:pt x="548" y="6611"/>
                </a:lnTo>
                <a:cubicBezTo>
                  <a:pt x="548" y="6701"/>
                  <a:pt x="621" y="6774"/>
                  <a:pt x="711" y="6774"/>
                </a:cubicBezTo>
                <a:lnTo>
                  <a:pt x="2398" y="6774"/>
                </a:lnTo>
                <a:lnTo>
                  <a:pt x="2398" y="4979"/>
                </a:lnTo>
                <a:cubicBezTo>
                  <a:pt x="2398" y="4889"/>
                  <a:pt x="2471" y="4816"/>
                  <a:pt x="2561" y="4816"/>
                </a:cubicBezTo>
                <a:lnTo>
                  <a:pt x="3731" y="4816"/>
                </a:lnTo>
                <a:cubicBezTo>
                  <a:pt x="3821" y="4816"/>
                  <a:pt x="3894" y="4889"/>
                  <a:pt x="3894" y="4979"/>
                </a:cubicBezTo>
                <a:lnTo>
                  <a:pt x="3894" y="6774"/>
                </a:lnTo>
                <a:lnTo>
                  <a:pt x="5580" y="6774"/>
                </a:lnTo>
                <a:cubicBezTo>
                  <a:pt x="5670" y="6774"/>
                  <a:pt x="5743" y="6701"/>
                  <a:pt x="5743" y="6611"/>
                </a:cubicBezTo>
                <a:lnTo>
                  <a:pt x="5743" y="3146"/>
                </a:lnTo>
                <a:lnTo>
                  <a:pt x="5937" y="3146"/>
                </a:lnTo>
                <a:cubicBezTo>
                  <a:pt x="6224" y="3146"/>
                  <a:pt x="6292" y="2982"/>
                  <a:pt x="6089" y="2780"/>
                </a:cubicBezTo>
                <a:lnTo>
                  <a:pt x="351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tings_101770">
            <a:extLst>
              <a:ext uri="{FF2B5EF4-FFF2-40B4-BE49-F238E27FC236}">
                <a16:creationId xmlns:a16="http://schemas.microsoft.com/office/drawing/2014/main" id="{5444EC41-A042-B406-3312-5D67CDD091D8}"/>
              </a:ext>
            </a:extLst>
          </p:cNvPr>
          <p:cNvSpPr/>
          <p:nvPr/>
        </p:nvSpPr>
        <p:spPr>
          <a:xfrm>
            <a:off x="193741" y="2253729"/>
            <a:ext cx="456199" cy="435472"/>
          </a:xfrm>
          <a:custGeom>
            <a:avLst/>
            <a:gdLst>
              <a:gd name="T0" fmla="*/ 447 w 3046"/>
              <a:gd name="T1" fmla="*/ 2203 h 3046"/>
              <a:gd name="T2" fmla="*/ 248 w 3046"/>
              <a:gd name="T3" fmla="*/ 2402 h 3046"/>
              <a:gd name="T4" fmla="*/ 644 w 3046"/>
              <a:gd name="T5" fmla="*/ 2798 h 3046"/>
              <a:gd name="T6" fmla="*/ 843 w 3046"/>
              <a:gd name="T7" fmla="*/ 2599 h 3046"/>
              <a:gd name="T8" fmla="*/ 1243 w 3046"/>
              <a:gd name="T9" fmla="*/ 2765 h 3046"/>
              <a:gd name="T10" fmla="*/ 1243 w 3046"/>
              <a:gd name="T11" fmla="*/ 3046 h 3046"/>
              <a:gd name="T12" fmla="*/ 1803 w 3046"/>
              <a:gd name="T13" fmla="*/ 3046 h 3046"/>
              <a:gd name="T14" fmla="*/ 1803 w 3046"/>
              <a:gd name="T15" fmla="*/ 2765 h 3046"/>
              <a:gd name="T16" fmla="*/ 2203 w 3046"/>
              <a:gd name="T17" fmla="*/ 2599 h 3046"/>
              <a:gd name="T18" fmla="*/ 2402 w 3046"/>
              <a:gd name="T19" fmla="*/ 2798 h 3046"/>
              <a:gd name="T20" fmla="*/ 2798 w 3046"/>
              <a:gd name="T21" fmla="*/ 2402 h 3046"/>
              <a:gd name="T22" fmla="*/ 2599 w 3046"/>
              <a:gd name="T23" fmla="*/ 2203 h 3046"/>
              <a:gd name="T24" fmla="*/ 2765 w 3046"/>
              <a:gd name="T25" fmla="*/ 1803 h 3046"/>
              <a:gd name="T26" fmla="*/ 3046 w 3046"/>
              <a:gd name="T27" fmla="*/ 1803 h 3046"/>
              <a:gd name="T28" fmla="*/ 3046 w 3046"/>
              <a:gd name="T29" fmla="*/ 1243 h 3046"/>
              <a:gd name="T30" fmla="*/ 2765 w 3046"/>
              <a:gd name="T31" fmla="*/ 1243 h 3046"/>
              <a:gd name="T32" fmla="*/ 2599 w 3046"/>
              <a:gd name="T33" fmla="*/ 843 h 3046"/>
              <a:gd name="T34" fmla="*/ 2798 w 3046"/>
              <a:gd name="T35" fmla="*/ 644 h 3046"/>
              <a:gd name="T36" fmla="*/ 2402 w 3046"/>
              <a:gd name="T37" fmla="*/ 248 h 3046"/>
              <a:gd name="T38" fmla="*/ 2203 w 3046"/>
              <a:gd name="T39" fmla="*/ 447 h 3046"/>
              <a:gd name="T40" fmla="*/ 1803 w 3046"/>
              <a:gd name="T41" fmla="*/ 281 h 3046"/>
              <a:gd name="T42" fmla="*/ 1803 w 3046"/>
              <a:gd name="T43" fmla="*/ 0 h 3046"/>
              <a:gd name="T44" fmla="*/ 1243 w 3046"/>
              <a:gd name="T45" fmla="*/ 0 h 3046"/>
              <a:gd name="T46" fmla="*/ 1243 w 3046"/>
              <a:gd name="T47" fmla="*/ 281 h 3046"/>
              <a:gd name="T48" fmla="*/ 843 w 3046"/>
              <a:gd name="T49" fmla="*/ 447 h 3046"/>
              <a:gd name="T50" fmla="*/ 644 w 3046"/>
              <a:gd name="T51" fmla="*/ 248 h 3046"/>
              <a:gd name="T52" fmla="*/ 248 w 3046"/>
              <a:gd name="T53" fmla="*/ 644 h 3046"/>
              <a:gd name="T54" fmla="*/ 447 w 3046"/>
              <a:gd name="T55" fmla="*/ 843 h 3046"/>
              <a:gd name="T56" fmla="*/ 281 w 3046"/>
              <a:gd name="T57" fmla="*/ 1243 h 3046"/>
              <a:gd name="T58" fmla="*/ 0 w 3046"/>
              <a:gd name="T59" fmla="*/ 1243 h 3046"/>
              <a:gd name="T60" fmla="*/ 0 w 3046"/>
              <a:gd name="T61" fmla="*/ 1803 h 3046"/>
              <a:gd name="T62" fmla="*/ 281 w 3046"/>
              <a:gd name="T63" fmla="*/ 1803 h 3046"/>
              <a:gd name="T64" fmla="*/ 447 w 3046"/>
              <a:gd name="T65" fmla="*/ 2203 h 3046"/>
              <a:gd name="T66" fmla="*/ 1523 w 3046"/>
              <a:gd name="T67" fmla="*/ 782 h 3046"/>
              <a:gd name="T68" fmla="*/ 2264 w 3046"/>
              <a:gd name="T69" fmla="*/ 1523 h 3046"/>
              <a:gd name="T70" fmla="*/ 1523 w 3046"/>
              <a:gd name="T71" fmla="*/ 2264 h 3046"/>
              <a:gd name="T72" fmla="*/ 782 w 3046"/>
              <a:gd name="T73" fmla="*/ 1523 h 3046"/>
              <a:gd name="T74" fmla="*/ 1523 w 3046"/>
              <a:gd name="T75" fmla="*/ 782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46" h="3046">
                <a:moveTo>
                  <a:pt x="447" y="2203"/>
                </a:moveTo>
                <a:lnTo>
                  <a:pt x="248" y="2402"/>
                </a:lnTo>
                <a:lnTo>
                  <a:pt x="644" y="2798"/>
                </a:lnTo>
                <a:lnTo>
                  <a:pt x="843" y="2599"/>
                </a:lnTo>
                <a:cubicBezTo>
                  <a:pt x="964" y="2676"/>
                  <a:pt x="1099" y="2733"/>
                  <a:pt x="1243" y="2765"/>
                </a:cubicBezTo>
                <a:lnTo>
                  <a:pt x="1243" y="3046"/>
                </a:lnTo>
                <a:lnTo>
                  <a:pt x="1803" y="3046"/>
                </a:lnTo>
                <a:lnTo>
                  <a:pt x="1803" y="2765"/>
                </a:lnTo>
                <a:cubicBezTo>
                  <a:pt x="1947" y="2733"/>
                  <a:pt x="2082" y="2676"/>
                  <a:pt x="2203" y="2599"/>
                </a:cubicBezTo>
                <a:lnTo>
                  <a:pt x="2402" y="2798"/>
                </a:lnTo>
                <a:lnTo>
                  <a:pt x="2798" y="2402"/>
                </a:lnTo>
                <a:lnTo>
                  <a:pt x="2599" y="2203"/>
                </a:lnTo>
                <a:cubicBezTo>
                  <a:pt x="2676" y="2082"/>
                  <a:pt x="2733" y="1947"/>
                  <a:pt x="2765" y="1803"/>
                </a:cubicBezTo>
                <a:lnTo>
                  <a:pt x="3046" y="1803"/>
                </a:lnTo>
                <a:lnTo>
                  <a:pt x="3046" y="1243"/>
                </a:lnTo>
                <a:lnTo>
                  <a:pt x="2765" y="1243"/>
                </a:lnTo>
                <a:cubicBezTo>
                  <a:pt x="2733" y="1099"/>
                  <a:pt x="2676" y="964"/>
                  <a:pt x="2599" y="843"/>
                </a:cubicBezTo>
                <a:lnTo>
                  <a:pt x="2798" y="644"/>
                </a:lnTo>
                <a:lnTo>
                  <a:pt x="2402" y="248"/>
                </a:lnTo>
                <a:lnTo>
                  <a:pt x="2203" y="447"/>
                </a:lnTo>
                <a:cubicBezTo>
                  <a:pt x="2082" y="370"/>
                  <a:pt x="1947" y="313"/>
                  <a:pt x="1803" y="281"/>
                </a:cubicBezTo>
                <a:lnTo>
                  <a:pt x="1803" y="0"/>
                </a:lnTo>
                <a:lnTo>
                  <a:pt x="1243" y="0"/>
                </a:lnTo>
                <a:lnTo>
                  <a:pt x="1243" y="281"/>
                </a:lnTo>
                <a:cubicBezTo>
                  <a:pt x="1099" y="313"/>
                  <a:pt x="964" y="370"/>
                  <a:pt x="843" y="447"/>
                </a:cubicBezTo>
                <a:lnTo>
                  <a:pt x="644" y="248"/>
                </a:lnTo>
                <a:lnTo>
                  <a:pt x="248" y="644"/>
                </a:lnTo>
                <a:lnTo>
                  <a:pt x="447" y="843"/>
                </a:lnTo>
                <a:cubicBezTo>
                  <a:pt x="370" y="964"/>
                  <a:pt x="313" y="1099"/>
                  <a:pt x="281" y="1243"/>
                </a:cubicBezTo>
                <a:lnTo>
                  <a:pt x="0" y="1243"/>
                </a:lnTo>
                <a:lnTo>
                  <a:pt x="0" y="1803"/>
                </a:lnTo>
                <a:lnTo>
                  <a:pt x="281" y="1803"/>
                </a:lnTo>
                <a:cubicBezTo>
                  <a:pt x="313" y="1947"/>
                  <a:pt x="370" y="2082"/>
                  <a:pt x="447" y="2203"/>
                </a:cubicBezTo>
                <a:close/>
                <a:moveTo>
                  <a:pt x="1523" y="782"/>
                </a:moveTo>
                <a:cubicBezTo>
                  <a:pt x="1932" y="782"/>
                  <a:pt x="2264" y="1114"/>
                  <a:pt x="2264" y="1523"/>
                </a:cubicBezTo>
                <a:cubicBezTo>
                  <a:pt x="2264" y="1932"/>
                  <a:pt x="1932" y="2264"/>
                  <a:pt x="1523" y="2264"/>
                </a:cubicBezTo>
                <a:cubicBezTo>
                  <a:pt x="1114" y="2264"/>
                  <a:pt x="782" y="1932"/>
                  <a:pt x="782" y="1523"/>
                </a:cubicBezTo>
                <a:cubicBezTo>
                  <a:pt x="782" y="1114"/>
                  <a:pt x="1114" y="782"/>
                  <a:pt x="1523" y="7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confont-1091-826620">
            <a:extLst>
              <a:ext uri="{FF2B5EF4-FFF2-40B4-BE49-F238E27FC236}">
                <a16:creationId xmlns:a16="http://schemas.microsoft.com/office/drawing/2014/main" id="{36718B08-0E13-57CF-A8C6-29A67B27BEAD}"/>
              </a:ext>
            </a:extLst>
          </p:cNvPr>
          <p:cNvSpPr/>
          <p:nvPr/>
        </p:nvSpPr>
        <p:spPr>
          <a:xfrm>
            <a:off x="193741" y="1524194"/>
            <a:ext cx="456199" cy="435472"/>
          </a:xfrm>
          <a:custGeom>
            <a:avLst/>
            <a:gdLst>
              <a:gd name="T0" fmla="*/ 2800 w 11200"/>
              <a:gd name="T1" fmla="*/ 3603 h 11200"/>
              <a:gd name="T2" fmla="*/ 8400 w 11200"/>
              <a:gd name="T3" fmla="*/ 3603 h 11200"/>
              <a:gd name="T4" fmla="*/ 8800 w 11200"/>
              <a:gd name="T5" fmla="*/ 3203 h 11200"/>
              <a:gd name="T6" fmla="*/ 8400 w 11200"/>
              <a:gd name="T7" fmla="*/ 2803 h 11200"/>
              <a:gd name="T8" fmla="*/ 2800 w 11200"/>
              <a:gd name="T9" fmla="*/ 2803 h 11200"/>
              <a:gd name="T10" fmla="*/ 2400 w 11200"/>
              <a:gd name="T11" fmla="*/ 3203 h 11200"/>
              <a:gd name="T12" fmla="*/ 2800 w 11200"/>
              <a:gd name="T13" fmla="*/ 3603 h 11200"/>
              <a:gd name="T14" fmla="*/ 8400 w 11200"/>
              <a:gd name="T15" fmla="*/ 5197 h 11200"/>
              <a:gd name="T16" fmla="*/ 2800 w 11200"/>
              <a:gd name="T17" fmla="*/ 5197 h 11200"/>
              <a:gd name="T18" fmla="*/ 2400 w 11200"/>
              <a:gd name="T19" fmla="*/ 5597 h 11200"/>
              <a:gd name="T20" fmla="*/ 2800 w 11200"/>
              <a:gd name="T21" fmla="*/ 5997 h 11200"/>
              <a:gd name="T22" fmla="*/ 8400 w 11200"/>
              <a:gd name="T23" fmla="*/ 5997 h 11200"/>
              <a:gd name="T24" fmla="*/ 8800 w 11200"/>
              <a:gd name="T25" fmla="*/ 5597 h 11200"/>
              <a:gd name="T26" fmla="*/ 8400 w 11200"/>
              <a:gd name="T27" fmla="*/ 5197 h 11200"/>
              <a:gd name="T28" fmla="*/ 8400 w 11200"/>
              <a:gd name="T29" fmla="*/ 7597 h 11200"/>
              <a:gd name="T30" fmla="*/ 2800 w 11200"/>
              <a:gd name="T31" fmla="*/ 7597 h 11200"/>
              <a:gd name="T32" fmla="*/ 2400 w 11200"/>
              <a:gd name="T33" fmla="*/ 7997 h 11200"/>
              <a:gd name="T34" fmla="*/ 2800 w 11200"/>
              <a:gd name="T35" fmla="*/ 8397 h 11200"/>
              <a:gd name="T36" fmla="*/ 8400 w 11200"/>
              <a:gd name="T37" fmla="*/ 8397 h 11200"/>
              <a:gd name="T38" fmla="*/ 8800 w 11200"/>
              <a:gd name="T39" fmla="*/ 7997 h 11200"/>
              <a:gd name="T40" fmla="*/ 8400 w 11200"/>
              <a:gd name="T41" fmla="*/ 7597 h 11200"/>
              <a:gd name="T42" fmla="*/ 4434 w 11200"/>
              <a:gd name="T43" fmla="*/ 1200 h 11200"/>
              <a:gd name="T44" fmla="*/ 6434 w 11200"/>
              <a:gd name="T45" fmla="*/ 1200 h 11200"/>
              <a:gd name="T46" fmla="*/ 7034 w 11200"/>
              <a:gd name="T47" fmla="*/ 600 h 11200"/>
              <a:gd name="T48" fmla="*/ 6434 w 11200"/>
              <a:gd name="T49" fmla="*/ 0 h 11200"/>
              <a:gd name="T50" fmla="*/ 4434 w 11200"/>
              <a:gd name="T51" fmla="*/ 0 h 11200"/>
              <a:gd name="T52" fmla="*/ 3834 w 11200"/>
              <a:gd name="T53" fmla="*/ 600 h 11200"/>
              <a:gd name="T54" fmla="*/ 4434 w 11200"/>
              <a:gd name="T55" fmla="*/ 1200 h 11200"/>
              <a:gd name="T56" fmla="*/ 9600 w 11200"/>
              <a:gd name="T57" fmla="*/ 400 h 11200"/>
              <a:gd name="T58" fmla="*/ 9200 w 11200"/>
              <a:gd name="T59" fmla="*/ 400 h 11200"/>
              <a:gd name="T60" fmla="*/ 8800 w 11200"/>
              <a:gd name="T61" fmla="*/ 800 h 11200"/>
              <a:gd name="T62" fmla="*/ 9200 w 11200"/>
              <a:gd name="T63" fmla="*/ 1200 h 11200"/>
              <a:gd name="T64" fmla="*/ 9600 w 11200"/>
              <a:gd name="T65" fmla="*/ 1200 h 11200"/>
              <a:gd name="T66" fmla="*/ 10400 w 11200"/>
              <a:gd name="T67" fmla="*/ 2000 h 11200"/>
              <a:gd name="T68" fmla="*/ 10400 w 11200"/>
              <a:gd name="T69" fmla="*/ 9600 h 11200"/>
              <a:gd name="T70" fmla="*/ 9600 w 11200"/>
              <a:gd name="T71" fmla="*/ 10400 h 11200"/>
              <a:gd name="T72" fmla="*/ 1600 w 11200"/>
              <a:gd name="T73" fmla="*/ 10400 h 11200"/>
              <a:gd name="T74" fmla="*/ 800 w 11200"/>
              <a:gd name="T75" fmla="*/ 9600 h 11200"/>
              <a:gd name="T76" fmla="*/ 800 w 11200"/>
              <a:gd name="T77" fmla="*/ 2000 h 11200"/>
              <a:gd name="T78" fmla="*/ 1600 w 11200"/>
              <a:gd name="T79" fmla="*/ 1200 h 11200"/>
              <a:gd name="T80" fmla="*/ 2000 w 11200"/>
              <a:gd name="T81" fmla="*/ 1200 h 11200"/>
              <a:gd name="T82" fmla="*/ 2400 w 11200"/>
              <a:gd name="T83" fmla="*/ 800 h 11200"/>
              <a:gd name="T84" fmla="*/ 2000 w 11200"/>
              <a:gd name="T85" fmla="*/ 400 h 11200"/>
              <a:gd name="T86" fmla="*/ 1600 w 11200"/>
              <a:gd name="T87" fmla="*/ 400 h 11200"/>
              <a:gd name="T88" fmla="*/ 0 w 11200"/>
              <a:gd name="T89" fmla="*/ 2000 h 11200"/>
              <a:gd name="T90" fmla="*/ 0 w 11200"/>
              <a:gd name="T91" fmla="*/ 9600 h 11200"/>
              <a:gd name="T92" fmla="*/ 1600 w 11200"/>
              <a:gd name="T93" fmla="*/ 11200 h 11200"/>
              <a:gd name="T94" fmla="*/ 9600 w 11200"/>
              <a:gd name="T95" fmla="*/ 11200 h 11200"/>
              <a:gd name="T96" fmla="*/ 11200 w 11200"/>
              <a:gd name="T97" fmla="*/ 9600 h 11200"/>
              <a:gd name="T98" fmla="*/ 11200 w 11200"/>
              <a:gd name="T99" fmla="*/ 2000 h 11200"/>
              <a:gd name="T100" fmla="*/ 9600 w 11200"/>
              <a:gd name="T101" fmla="*/ 400 h 11200"/>
              <a:gd name="T102" fmla="*/ 9600 w 11200"/>
              <a:gd name="T103" fmla="*/ 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0" h="11200">
                <a:moveTo>
                  <a:pt x="2800" y="3603"/>
                </a:moveTo>
                <a:lnTo>
                  <a:pt x="8400" y="3603"/>
                </a:lnTo>
                <a:cubicBezTo>
                  <a:pt x="8621" y="3603"/>
                  <a:pt x="8800" y="3424"/>
                  <a:pt x="8800" y="3203"/>
                </a:cubicBezTo>
                <a:cubicBezTo>
                  <a:pt x="8800" y="2982"/>
                  <a:pt x="8621" y="2803"/>
                  <a:pt x="8400" y="2803"/>
                </a:cubicBezTo>
                <a:lnTo>
                  <a:pt x="2800" y="2803"/>
                </a:lnTo>
                <a:cubicBezTo>
                  <a:pt x="2579" y="2803"/>
                  <a:pt x="2400" y="2982"/>
                  <a:pt x="2400" y="3203"/>
                </a:cubicBezTo>
                <a:cubicBezTo>
                  <a:pt x="2400" y="3424"/>
                  <a:pt x="2579" y="3603"/>
                  <a:pt x="2800" y="3603"/>
                </a:cubicBezTo>
                <a:close/>
                <a:moveTo>
                  <a:pt x="8400" y="5197"/>
                </a:moveTo>
                <a:lnTo>
                  <a:pt x="2800" y="5197"/>
                </a:lnTo>
                <a:cubicBezTo>
                  <a:pt x="2579" y="5197"/>
                  <a:pt x="2400" y="5376"/>
                  <a:pt x="2400" y="5597"/>
                </a:cubicBezTo>
                <a:cubicBezTo>
                  <a:pt x="2400" y="5818"/>
                  <a:pt x="2579" y="5997"/>
                  <a:pt x="2800" y="5997"/>
                </a:cubicBezTo>
                <a:lnTo>
                  <a:pt x="8400" y="5997"/>
                </a:lnTo>
                <a:cubicBezTo>
                  <a:pt x="8621" y="5997"/>
                  <a:pt x="8800" y="5818"/>
                  <a:pt x="8800" y="5597"/>
                </a:cubicBezTo>
                <a:cubicBezTo>
                  <a:pt x="8800" y="5376"/>
                  <a:pt x="8621" y="5197"/>
                  <a:pt x="8400" y="5197"/>
                </a:cubicBezTo>
                <a:close/>
                <a:moveTo>
                  <a:pt x="8400" y="7597"/>
                </a:moveTo>
                <a:lnTo>
                  <a:pt x="2800" y="7597"/>
                </a:lnTo>
                <a:cubicBezTo>
                  <a:pt x="2579" y="7597"/>
                  <a:pt x="2400" y="7776"/>
                  <a:pt x="2400" y="7997"/>
                </a:cubicBezTo>
                <a:cubicBezTo>
                  <a:pt x="2400" y="8218"/>
                  <a:pt x="2579" y="8397"/>
                  <a:pt x="2800" y="8397"/>
                </a:cubicBezTo>
                <a:lnTo>
                  <a:pt x="8400" y="8397"/>
                </a:lnTo>
                <a:cubicBezTo>
                  <a:pt x="8621" y="8397"/>
                  <a:pt x="8800" y="8218"/>
                  <a:pt x="8800" y="7997"/>
                </a:cubicBezTo>
                <a:cubicBezTo>
                  <a:pt x="8800" y="7776"/>
                  <a:pt x="8621" y="7597"/>
                  <a:pt x="8400" y="7597"/>
                </a:cubicBezTo>
                <a:close/>
                <a:moveTo>
                  <a:pt x="4434" y="1200"/>
                </a:moveTo>
                <a:lnTo>
                  <a:pt x="6434" y="1200"/>
                </a:lnTo>
                <a:cubicBezTo>
                  <a:pt x="6765" y="1200"/>
                  <a:pt x="7034" y="931"/>
                  <a:pt x="7034" y="600"/>
                </a:cubicBezTo>
                <a:cubicBezTo>
                  <a:pt x="7034" y="269"/>
                  <a:pt x="6765" y="0"/>
                  <a:pt x="6434" y="0"/>
                </a:cubicBezTo>
                <a:lnTo>
                  <a:pt x="4434" y="0"/>
                </a:lnTo>
                <a:cubicBezTo>
                  <a:pt x="4102" y="0"/>
                  <a:pt x="3834" y="269"/>
                  <a:pt x="3834" y="600"/>
                </a:cubicBezTo>
                <a:cubicBezTo>
                  <a:pt x="3834" y="931"/>
                  <a:pt x="4102" y="1200"/>
                  <a:pt x="4434" y="1200"/>
                </a:cubicBezTo>
                <a:close/>
                <a:moveTo>
                  <a:pt x="9600" y="400"/>
                </a:moveTo>
                <a:lnTo>
                  <a:pt x="9200" y="400"/>
                </a:lnTo>
                <a:cubicBezTo>
                  <a:pt x="8979" y="400"/>
                  <a:pt x="8800" y="579"/>
                  <a:pt x="8800" y="800"/>
                </a:cubicBezTo>
                <a:cubicBezTo>
                  <a:pt x="8800" y="1021"/>
                  <a:pt x="8979" y="1200"/>
                  <a:pt x="9200" y="1200"/>
                </a:cubicBezTo>
                <a:lnTo>
                  <a:pt x="9600" y="1200"/>
                </a:lnTo>
                <a:cubicBezTo>
                  <a:pt x="10041" y="1200"/>
                  <a:pt x="10400" y="1559"/>
                  <a:pt x="10400" y="2000"/>
                </a:cubicBezTo>
                <a:lnTo>
                  <a:pt x="10400" y="9600"/>
                </a:lnTo>
                <a:cubicBezTo>
                  <a:pt x="10400" y="10041"/>
                  <a:pt x="10041" y="10400"/>
                  <a:pt x="9600" y="10400"/>
                </a:cubicBezTo>
                <a:lnTo>
                  <a:pt x="1600" y="10400"/>
                </a:lnTo>
                <a:cubicBezTo>
                  <a:pt x="1159" y="10400"/>
                  <a:pt x="800" y="10041"/>
                  <a:pt x="800" y="9600"/>
                </a:cubicBezTo>
                <a:lnTo>
                  <a:pt x="800" y="2000"/>
                </a:lnTo>
                <a:cubicBezTo>
                  <a:pt x="800" y="1559"/>
                  <a:pt x="1159" y="1200"/>
                  <a:pt x="1600" y="1200"/>
                </a:cubicBezTo>
                <a:lnTo>
                  <a:pt x="2000" y="1200"/>
                </a:lnTo>
                <a:cubicBezTo>
                  <a:pt x="2221" y="1200"/>
                  <a:pt x="2400" y="1021"/>
                  <a:pt x="2400" y="800"/>
                </a:cubicBezTo>
                <a:cubicBezTo>
                  <a:pt x="2400" y="579"/>
                  <a:pt x="2221" y="400"/>
                  <a:pt x="2000" y="400"/>
                </a:cubicBezTo>
                <a:lnTo>
                  <a:pt x="1600" y="400"/>
                </a:lnTo>
                <a:cubicBezTo>
                  <a:pt x="716" y="400"/>
                  <a:pt x="0" y="1116"/>
                  <a:pt x="0" y="2000"/>
                </a:cubicBezTo>
                <a:lnTo>
                  <a:pt x="0" y="9600"/>
                </a:lnTo>
                <a:cubicBezTo>
                  <a:pt x="0" y="10484"/>
                  <a:pt x="716" y="11200"/>
                  <a:pt x="1600" y="11200"/>
                </a:cubicBezTo>
                <a:lnTo>
                  <a:pt x="9600" y="11200"/>
                </a:lnTo>
                <a:cubicBezTo>
                  <a:pt x="10484" y="11200"/>
                  <a:pt x="11200" y="10484"/>
                  <a:pt x="11200" y="9600"/>
                </a:cubicBezTo>
                <a:lnTo>
                  <a:pt x="11200" y="2000"/>
                </a:lnTo>
                <a:cubicBezTo>
                  <a:pt x="11200" y="1116"/>
                  <a:pt x="10484" y="400"/>
                  <a:pt x="9600" y="400"/>
                </a:cubicBezTo>
                <a:close/>
                <a:moveTo>
                  <a:pt x="9600" y="40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rson-shape_44463">
            <a:extLst>
              <a:ext uri="{FF2B5EF4-FFF2-40B4-BE49-F238E27FC236}">
                <a16:creationId xmlns:a16="http://schemas.microsoft.com/office/drawing/2014/main" id="{4E450797-3473-623B-E42E-374CA46E712D}"/>
              </a:ext>
            </a:extLst>
          </p:cNvPr>
          <p:cNvSpPr/>
          <p:nvPr/>
        </p:nvSpPr>
        <p:spPr>
          <a:xfrm>
            <a:off x="11696699" y="67920"/>
            <a:ext cx="336183" cy="430215"/>
          </a:xfrm>
          <a:custGeom>
            <a:avLst/>
            <a:gdLst>
              <a:gd name="connsiteX0" fmla="*/ 118658 w 474552"/>
              <a:gd name="connsiteY0" fmla="*/ 330881 h 607286"/>
              <a:gd name="connsiteX1" fmla="*/ 128808 w 474552"/>
              <a:gd name="connsiteY1" fmla="*/ 330881 h 607286"/>
              <a:gd name="connsiteX2" fmla="*/ 138880 w 474552"/>
              <a:gd name="connsiteY2" fmla="*/ 340467 h 607286"/>
              <a:gd name="connsiteX3" fmla="*/ 237316 w 474552"/>
              <a:gd name="connsiteY3" fmla="*/ 429642 h 607286"/>
              <a:gd name="connsiteX4" fmla="*/ 335672 w 474552"/>
              <a:gd name="connsiteY4" fmla="*/ 340467 h 607286"/>
              <a:gd name="connsiteX5" fmla="*/ 345823 w 474552"/>
              <a:gd name="connsiteY5" fmla="*/ 330881 h 607286"/>
              <a:gd name="connsiteX6" fmla="*/ 355973 w 474552"/>
              <a:gd name="connsiteY6" fmla="*/ 330881 h 607286"/>
              <a:gd name="connsiteX7" fmla="*/ 474552 w 474552"/>
              <a:gd name="connsiteY7" fmla="*/ 449363 h 607286"/>
              <a:gd name="connsiteX8" fmla="*/ 474552 w 474552"/>
              <a:gd name="connsiteY8" fmla="*/ 567845 h 607286"/>
              <a:gd name="connsiteX9" fmla="*/ 435052 w 474552"/>
              <a:gd name="connsiteY9" fmla="*/ 607286 h 607286"/>
              <a:gd name="connsiteX10" fmla="*/ 39579 w 474552"/>
              <a:gd name="connsiteY10" fmla="*/ 607286 h 607286"/>
              <a:gd name="connsiteX11" fmla="*/ 0 w 474552"/>
              <a:gd name="connsiteY11" fmla="*/ 567845 h 607286"/>
              <a:gd name="connsiteX12" fmla="*/ 0 w 474552"/>
              <a:gd name="connsiteY12" fmla="*/ 449363 h 607286"/>
              <a:gd name="connsiteX13" fmla="*/ 118658 w 474552"/>
              <a:gd name="connsiteY13" fmla="*/ 330881 h 607286"/>
              <a:gd name="connsiteX14" fmla="*/ 315130 w 474552"/>
              <a:gd name="connsiteY14" fmla="*/ 118095 h 607286"/>
              <a:gd name="connsiteX15" fmla="*/ 237312 w 474552"/>
              <a:gd name="connsiteY15" fmla="*/ 162332 h 607286"/>
              <a:gd name="connsiteX16" fmla="*/ 135653 w 474552"/>
              <a:gd name="connsiteY16" fmla="*/ 182682 h 607286"/>
              <a:gd name="connsiteX17" fmla="*/ 237312 w 474552"/>
              <a:gd name="connsiteY17" fmla="*/ 284120 h 607286"/>
              <a:gd name="connsiteX18" fmla="*/ 338893 w 474552"/>
              <a:gd name="connsiteY18" fmla="*/ 182682 h 607286"/>
              <a:gd name="connsiteX19" fmla="*/ 315130 w 474552"/>
              <a:gd name="connsiteY19" fmla="*/ 118095 h 607286"/>
              <a:gd name="connsiteX20" fmla="*/ 237312 w 474552"/>
              <a:gd name="connsiteY20" fmla="*/ 0 h 607286"/>
              <a:gd name="connsiteX21" fmla="*/ 379572 w 474552"/>
              <a:gd name="connsiteY21" fmla="*/ 162332 h 607286"/>
              <a:gd name="connsiteX22" fmla="*/ 237312 w 474552"/>
              <a:gd name="connsiteY22" fmla="*/ 324742 h 607286"/>
              <a:gd name="connsiteX23" fmla="*/ 95052 w 474552"/>
              <a:gd name="connsiteY23" fmla="*/ 162332 h 607286"/>
              <a:gd name="connsiteX24" fmla="*/ 237312 w 474552"/>
              <a:gd name="connsiteY24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4552" h="607286">
                <a:moveTo>
                  <a:pt x="118658" y="330881"/>
                </a:moveTo>
                <a:lnTo>
                  <a:pt x="128808" y="330881"/>
                </a:lnTo>
                <a:cubicBezTo>
                  <a:pt x="134080" y="330881"/>
                  <a:pt x="138329" y="335203"/>
                  <a:pt x="138880" y="340467"/>
                </a:cubicBezTo>
                <a:cubicBezTo>
                  <a:pt x="143680" y="390515"/>
                  <a:pt x="185934" y="429642"/>
                  <a:pt x="237316" y="429642"/>
                </a:cubicBezTo>
                <a:cubicBezTo>
                  <a:pt x="288618" y="429642"/>
                  <a:pt x="330873" y="390515"/>
                  <a:pt x="335672" y="340467"/>
                </a:cubicBezTo>
                <a:cubicBezTo>
                  <a:pt x="336223" y="335203"/>
                  <a:pt x="340472" y="330881"/>
                  <a:pt x="345823" y="330881"/>
                </a:cubicBezTo>
                <a:lnTo>
                  <a:pt x="355973" y="330881"/>
                </a:lnTo>
                <a:cubicBezTo>
                  <a:pt x="421518" y="330881"/>
                  <a:pt x="474552" y="383915"/>
                  <a:pt x="474552" y="449363"/>
                </a:cubicBezTo>
                <a:lnTo>
                  <a:pt x="474552" y="567845"/>
                </a:lnTo>
                <a:cubicBezTo>
                  <a:pt x="474552" y="589687"/>
                  <a:pt x="456927" y="607286"/>
                  <a:pt x="435052" y="607286"/>
                </a:cubicBezTo>
                <a:lnTo>
                  <a:pt x="39579" y="607286"/>
                </a:lnTo>
                <a:cubicBezTo>
                  <a:pt x="17704" y="607286"/>
                  <a:pt x="0" y="589687"/>
                  <a:pt x="0" y="567845"/>
                </a:cubicBezTo>
                <a:lnTo>
                  <a:pt x="0" y="449363"/>
                </a:lnTo>
                <a:cubicBezTo>
                  <a:pt x="0" y="383915"/>
                  <a:pt x="53112" y="330881"/>
                  <a:pt x="118658" y="330881"/>
                </a:cubicBezTo>
                <a:close/>
                <a:moveTo>
                  <a:pt x="315130" y="118095"/>
                </a:moveTo>
                <a:cubicBezTo>
                  <a:pt x="305374" y="143632"/>
                  <a:pt x="274372" y="162332"/>
                  <a:pt x="237312" y="162332"/>
                </a:cubicBezTo>
                <a:cubicBezTo>
                  <a:pt x="200174" y="162332"/>
                  <a:pt x="135653" y="158010"/>
                  <a:pt x="135653" y="182682"/>
                </a:cubicBezTo>
                <a:cubicBezTo>
                  <a:pt x="135653" y="238705"/>
                  <a:pt x="181132" y="284120"/>
                  <a:pt x="237312" y="284120"/>
                </a:cubicBezTo>
                <a:cubicBezTo>
                  <a:pt x="293335" y="284120"/>
                  <a:pt x="338893" y="238705"/>
                  <a:pt x="338893" y="182682"/>
                </a:cubicBezTo>
                <a:cubicBezTo>
                  <a:pt x="338893" y="158010"/>
                  <a:pt x="329766" y="135696"/>
                  <a:pt x="315130" y="118095"/>
                </a:cubicBezTo>
                <a:close/>
                <a:moveTo>
                  <a:pt x="237312" y="0"/>
                </a:moveTo>
                <a:cubicBezTo>
                  <a:pt x="315839" y="0"/>
                  <a:pt x="379572" y="72680"/>
                  <a:pt x="379572" y="162332"/>
                </a:cubicBezTo>
                <a:cubicBezTo>
                  <a:pt x="379572" y="251984"/>
                  <a:pt x="315839" y="324742"/>
                  <a:pt x="237312" y="324742"/>
                </a:cubicBezTo>
                <a:cubicBezTo>
                  <a:pt x="158707" y="324742"/>
                  <a:pt x="95052" y="251984"/>
                  <a:pt x="95052" y="162332"/>
                </a:cubicBezTo>
                <a:cubicBezTo>
                  <a:pt x="95052" y="72680"/>
                  <a:pt x="158707" y="0"/>
                  <a:pt x="237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FEA475-AC6F-3A7B-73FA-57CA491244D5}"/>
              </a:ext>
            </a:extLst>
          </p:cNvPr>
          <p:cNvSpPr/>
          <p:nvPr/>
        </p:nvSpPr>
        <p:spPr>
          <a:xfrm>
            <a:off x="9889670" y="108857"/>
            <a:ext cx="1577152" cy="332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Refreshing: On/Off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33953A-E648-06CE-2C12-97938D03C82C}"/>
              </a:ext>
            </a:extLst>
          </p:cNvPr>
          <p:cNvGrpSpPr/>
          <p:nvPr/>
        </p:nvGrpSpPr>
        <p:grpSpPr>
          <a:xfrm>
            <a:off x="1161685" y="3997590"/>
            <a:ext cx="1565186" cy="1385508"/>
            <a:chOff x="1161685" y="3997590"/>
            <a:chExt cx="1565186" cy="138550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BD7DA3C-6AD7-8D81-18BB-E96684ED3307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A4644A-082B-4EE7-5455-5F16A0E40CDE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Passive Buzze</a:t>
              </a:r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2C52B990-A2C2-9526-938B-69DBD407C0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8E586E-1FA6-676E-8B0E-E1F16AC3187F}"/>
                </a:ext>
              </a:extLst>
            </p:cNvPr>
            <p:cNvSpPr txBox="1"/>
            <p:nvPr/>
          </p:nvSpPr>
          <p:spPr>
            <a:xfrm>
              <a:off x="2077330" y="4875266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OFF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ECD461-054F-652D-44B4-9C5C279D9697}"/>
              </a:ext>
            </a:extLst>
          </p:cNvPr>
          <p:cNvGrpSpPr/>
          <p:nvPr/>
        </p:nvGrpSpPr>
        <p:grpSpPr>
          <a:xfrm>
            <a:off x="2851849" y="3997590"/>
            <a:ext cx="1565186" cy="1366939"/>
            <a:chOff x="2843527" y="3997590"/>
            <a:chExt cx="1565186" cy="13669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A2D1E3-B881-56D0-CB15-ED95B59504E8}"/>
                </a:ext>
              </a:extLst>
            </p:cNvPr>
            <p:cNvSpPr/>
            <p:nvPr/>
          </p:nvSpPr>
          <p:spPr>
            <a:xfrm>
              <a:off x="2843527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DF5C8C-72A3-F879-935E-4E2FBF708909}"/>
                </a:ext>
              </a:extLst>
            </p:cNvPr>
            <p:cNvSpPr txBox="1"/>
            <p:nvPr/>
          </p:nvSpPr>
          <p:spPr>
            <a:xfrm>
              <a:off x="2902220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Fan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538DD5-A45F-3588-028F-416E75281349}"/>
                </a:ext>
              </a:extLst>
            </p:cNvPr>
            <p:cNvSpPr/>
            <p:nvPr/>
          </p:nvSpPr>
          <p:spPr>
            <a:xfrm>
              <a:off x="3018876" y="5022598"/>
              <a:ext cx="1163594" cy="1143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8EABFB0-B048-CACA-B352-8838DA0EFA97}"/>
                </a:ext>
              </a:extLst>
            </p:cNvPr>
            <p:cNvSpPr/>
            <p:nvPr/>
          </p:nvSpPr>
          <p:spPr>
            <a:xfrm>
              <a:off x="3418114" y="4931228"/>
              <a:ext cx="297041" cy="297041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EB0947-57CC-149C-77B9-CEDEBE09AD5A}"/>
                </a:ext>
              </a:extLst>
            </p:cNvPr>
            <p:cNvSpPr txBox="1"/>
            <p:nvPr/>
          </p:nvSpPr>
          <p:spPr>
            <a:xfrm>
              <a:off x="3337620" y="4641078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45%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DA30CF-C5F1-FB02-2E47-C88233835371}"/>
              </a:ext>
            </a:extLst>
          </p:cNvPr>
          <p:cNvGrpSpPr/>
          <p:nvPr/>
        </p:nvGrpSpPr>
        <p:grpSpPr>
          <a:xfrm>
            <a:off x="4542013" y="3997590"/>
            <a:ext cx="1565186" cy="1385508"/>
            <a:chOff x="1161685" y="3997590"/>
            <a:chExt cx="1565186" cy="138550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74E104-EF6B-4946-FA89-58CEF5AB6EE8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914FAC-2B38-AAC2-7EA1-49DF09DE33CC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Relay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Module</a:t>
              </a:r>
            </a:p>
          </p:txBody>
        </p:sp>
        <p:pic>
          <p:nvPicPr>
            <p:cNvPr id="36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7826902C-2795-FF1E-A377-300174D99B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E3C861-B88D-EBAF-AC24-364C3E1ED6BF}"/>
                </a:ext>
              </a:extLst>
            </p:cNvPr>
            <p:cNvSpPr txBox="1"/>
            <p:nvPr/>
          </p:nvSpPr>
          <p:spPr>
            <a:xfrm>
              <a:off x="2077330" y="487526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99E19D-ACB0-DC78-DABD-2DB202ECC745}"/>
              </a:ext>
            </a:extLst>
          </p:cNvPr>
          <p:cNvGrpSpPr/>
          <p:nvPr/>
        </p:nvGrpSpPr>
        <p:grpSpPr>
          <a:xfrm>
            <a:off x="6037307" y="1230132"/>
            <a:ext cx="1565186" cy="1366939"/>
            <a:chOff x="1161685" y="3997590"/>
            <a:chExt cx="1565186" cy="13669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821A501-78BC-174F-C118-D31B9CA13863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5E5AEE-5742-53F1-C24E-908ECBC082DF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Button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BC538AD-67B4-F32D-52C7-72F143CA9D17}"/>
                </a:ext>
              </a:extLst>
            </p:cNvPr>
            <p:cNvSpPr txBox="1"/>
            <p:nvPr/>
          </p:nvSpPr>
          <p:spPr>
            <a:xfrm>
              <a:off x="1220378" y="4950431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12:39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3C5BFB-CDD2-B724-BF9B-ED005523FA04}"/>
                </a:ext>
              </a:extLst>
            </p:cNvPr>
            <p:cNvSpPr txBox="1"/>
            <p:nvPr/>
          </p:nvSpPr>
          <p:spPr>
            <a:xfrm>
              <a:off x="1899754" y="4950431"/>
              <a:ext cx="807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Pressed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AFE3FF-004A-EA23-DB6B-AC0C6B9672F3}"/>
              </a:ext>
            </a:extLst>
          </p:cNvPr>
          <p:cNvGrpSpPr/>
          <p:nvPr/>
        </p:nvGrpSpPr>
        <p:grpSpPr>
          <a:xfrm>
            <a:off x="6232178" y="3997590"/>
            <a:ext cx="1565186" cy="1385508"/>
            <a:chOff x="1161685" y="3997590"/>
            <a:chExt cx="1565186" cy="138550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AF05A0-B0B7-DC3C-B4AB-35641726D30C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DD973-C0E5-6A24-480E-02DD6557C487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LED</a:t>
              </a:r>
            </a:p>
          </p:txBody>
        </p:sp>
        <p:pic>
          <p:nvPicPr>
            <p:cNvPr id="47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4237B7C7-434C-D786-34D0-F8B0EB667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0A38741-3424-3720-7918-3366CDB95A1D}"/>
                </a:ext>
              </a:extLst>
            </p:cNvPr>
            <p:cNvSpPr txBox="1"/>
            <p:nvPr/>
          </p:nvSpPr>
          <p:spPr>
            <a:xfrm>
              <a:off x="2077330" y="4875266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OFF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103DB18-86F6-F0E4-E20C-AE8A4EA63FA0}"/>
              </a:ext>
            </a:extLst>
          </p:cNvPr>
          <p:cNvSpPr/>
          <p:nvPr/>
        </p:nvSpPr>
        <p:spPr>
          <a:xfrm>
            <a:off x="922866" y="748303"/>
            <a:ext cx="1928983" cy="552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83012-92C3-1F89-DFE8-405A66284618}"/>
              </a:ext>
            </a:extLst>
          </p:cNvPr>
          <p:cNvSpPr/>
          <p:nvPr/>
        </p:nvSpPr>
        <p:spPr>
          <a:xfrm>
            <a:off x="922866" y="1465597"/>
            <a:ext cx="1928983" cy="552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6D93E-EE90-71F0-315A-36968DA7376A}"/>
              </a:ext>
            </a:extLst>
          </p:cNvPr>
          <p:cNvSpPr txBox="1"/>
          <p:nvPr/>
        </p:nvSpPr>
        <p:spPr>
          <a:xfrm>
            <a:off x="8207188" y="1066018"/>
            <a:ext cx="3663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navigation bar will have 3 icons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=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Rules = Automation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 = Reserved (Maybe have some settings under here, like configuration)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B484B8-4586-BB4E-CF43-49FB9016C417}"/>
              </a:ext>
            </a:extLst>
          </p:cNvPr>
          <p:cNvSpPr/>
          <p:nvPr/>
        </p:nvSpPr>
        <p:spPr>
          <a:xfrm>
            <a:off x="922866" y="2193128"/>
            <a:ext cx="1928983" cy="552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Settings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4F52F7-FACF-D0E8-0FF8-DB20B33FE7F8}"/>
              </a:ext>
            </a:extLst>
          </p:cNvPr>
          <p:cNvSpPr/>
          <p:nvPr/>
        </p:nvSpPr>
        <p:spPr>
          <a:xfrm>
            <a:off x="87086" y="691237"/>
            <a:ext cx="674915" cy="67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DCBFC-82B6-B791-EE25-F77758789D46}"/>
              </a:ext>
            </a:extLst>
          </p:cNvPr>
          <p:cNvSpPr txBox="1"/>
          <p:nvPr/>
        </p:nvSpPr>
        <p:spPr>
          <a:xfrm>
            <a:off x="910607" y="173308"/>
            <a:ext cx="61041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Intelligent Control System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789979-F93D-5425-AA5D-BF8E14D1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41" t="9811"/>
          <a:stretch/>
        </p:blipFill>
        <p:spPr>
          <a:xfrm>
            <a:off x="1436915" y="1338842"/>
            <a:ext cx="9470571" cy="47463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16B37E-E4AD-555C-FB0E-07C6027FD2DF}"/>
              </a:ext>
            </a:extLst>
          </p:cNvPr>
          <p:cNvSpPr/>
          <p:nvPr/>
        </p:nvSpPr>
        <p:spPr>
          <a:xfrm>
            <a:off x="-1" y="0"/>
            <a:ext cx="8466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40950-B59C-696B-D4A5-34437F5DB97A}"/>
              </a:ext>
            </a:extLst>
          </p:cNvPr>
          <p:cNvSpPr/>
          <p:nvPr/>
        </p:nvSpPr>
        <p:spPr>
          <a:xfrm>
            <a:off x="846666" y="0"/>
            <a:ext cx="11345334" cy="566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ome-black-shape_37489">
            <a:extLst>
              <a:ext uri="{FF2B5EF4-FFF2-40B4-BE49-F238E27FC236}">
                <a16:creationId xmlns:a16="http://schemas.microsoft.com/office/drawing/2014/main" id="{CD710D80-2B5C-5E00-4139-B1950DAFFED1}"/>
              </a:ext>
            </a:extLst>
          </p:cNvPr>
          <p:cNvSpPr/>
          <p:nvPr/>
        </p:nvSpPr>
        <p:spPr>
          <a:xfrm>
            <a:off x="193741" y="794660"/>
            <a:ext cx="456199" cy="435472"/>
          </a:xfrm>
          <a:custGeom>
            <a:avLst/>
            <a:gdLst>
              <a:gd name="T0" fmla="*/ 3512 w 6292"/>
              <a:gd name="T1" fmla="*/ 203 h 6774"/>
              <a:gd name="T2" fmla="*/ 2779 w 6292"/>
              <a:gd name="T3" fmla="*/ 203 h 6774"/>
              <a:gd name="T4" fmla="*/ 202 w 6292"/>
              <a:gd name="T5" fmla="*/ 2780 h 6774"/>
              <a:gd name="T6" fmla="*/ 354 w 6292"/>
              <a:gd name="T7" fmla="*/ 3146 h 6774"/>
              <a:gd name="T8" fmla="*/ 548 w 6292"/>
              <a:gd name="T9" fmla="*/ 3146 h 6774"/>
              <a:gd name="T10" fmla="*/ 548 w 6292"/>
              <a:gd name="T11" fmla="*/ 6611 h 6774"/>
              <a:gd name="T12" fmla="*/ 711 w 6292"/>
              <a:gd name="T13" fmla="*/ 6774 h 6774"/>
              <a:gd name="T14" fmla="*/ 2398 w 6292"/>
              <a:gd name="T15" fmla="*/ 6774 h 6774"/>
              <a:gd name="T16" fmla="*/ 2398 w 6292"/>
              <a:gd name="T17" fmla="*/ 4979 h 6774"/>
              <a:gd name="T18" fmla="*/ 2561 w 6292"/>
              <a:gd name="T19" fmla="*/ 4816 h 6774"/>
              <a:gd name="T20" fmla="*/ 3731 w 6292"/>
              <a:gd name="T21" fmla="*/ 4816 h 6774"/>
              <a:gd name="T22" fmla="*/ 3894 w 6292"/>
              <a:gd name="T23" fmla="*/ 4979 h 6774"/>
              <a:gd name="T24" fmla="*/ 3894 w 6292"/>
              <a:gd name="T25" fmla="*/ 6774 h 6774"/>
              <a:gd name="T26" fmla="*/ 5580 w 6292"/>
              <a:gd name="T27" fmla="*/ 6774 h 6774"/>
              <a:gd name="T28" fmla="*/ 5743 w 6292"/>
              <a:gd name="T29" fmla="*/ 6611 h 6774"/>
              <a:gd name="T30" fmla="*/ 5743 w 6292"/>
              <a:gd name="T31" fmla="*/ 3146 h 6774"/>
              <a:gd name="T32" fmla="*/ 5937 w 6292"/>
              <a:gd name="T33" fmla="*/ 3146 h 6774"/>
              <a:gd name="T34" fmla="*/ 6089 w 6292"/>
              <a:gd name="T35" fmla="*/ 2780 h 6774"/>
              <a:gd name="T36" fmla="*/ 3512 w 6292"/>
              <a:gd name="T37" fmla="*/ 203 h 6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2" h="6774">
                <a:moveTo>
                  <a:pt x="3512" y="203"/>
                </a:moveTo>
                <a:cubicBezTo>
                  <a:pt x="3310" y="0"/>
                  <a:pt x="2982" y="0"/>
                  <a:pt x="2779" y="203"/>
                </a:cubicBezTo>
                <a:lnTo>
                  <a:pt x="202" y="2780"/>
                </a:lnTo>
                <a:cubicBezTo>
                  <a:pt x="0" y="2982"/>
                  <a:pt x="68" y="3146"/>
                  <a:pt x="354" y="3146"/>
                </a:cubicBezTo>
                <a:lnTo>
                  <a:pt x="548" y="3146"/>
                </a:lnTo>
                <a:lnTo>
                  <a:pt x="548" y="6611"/>
                </a:lnTo>
                <a:cubicBezTo>
                  <a:pt x="548" y="6701"/>
                  <a:pt x="621" y="6774"/>
                  <a:pt x="711" y="6774"/>
                </a:cubicBezTo>
                <a:lnTo>
                  <a:pt x="2398" y="6774"/>
                </a:lnTo>
                <a:lnTo>
                  <a:pt x="2398" y="4979"/>
                </a:lnTo>
                <a:cubicBezTo>
                  <a:pt x="2398" y="4889"/>
                  <a:pt x="2471" y="4816"/>
                  <a:pt x="2561" y="4816"/>
                </a:cubicBezTo>
                <a:lnTo>
                  <a:pt x="3731" y="4816"/>
                </a:lnTo>
                <a:cubicBezTo>
                  <a:pt x="3821" y="4816"/>
                  <a:pt x="3894" y="4889"/>
                  <a:pt x="3894" y="4979"/>
                </a:cubicBezTo>
                <a:lnTo>
                  <a:pt x="3894" y="6774"/>
                </a:lnTo>
                <a:lnTo>
                  <a:pt x="5580" y="6774"/>
                </a:lnTo>
                <a:cubicBezTo>
                  <a:pt x="5670" y="6774"/>
                  <a:pt x="5743" y="6701"/>
                  <a:pt x="5743" y="6611"/>
                </a:cubicBezTo>
                <a:lnTo>
                  <a:pt x="5743" y="3146"/>
                </a:lnTo>
                <a:lnTo>
                  <a:pt x="5937" y="3146"/>
                </a:lnTo>
                <a:cubicBezTo>
                  <a:pt x="6224" y="3146"/>
                  <a:pt x="6292" y="2982"/>
                  <a:pt x="6089" y="2780"/>
                </a:cubicBezTo>
                <a:lnTo>
                  <a:pt x="351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ttings_101770">
            <a:extLst>
              <a:ext uri="{FF2B5EF4-FFF2-40B4-BE49-F238E27FC236}">
                <a16:creationId xmlns:a16="http://schemas.microsoft.com/office/drawing/2014/main" id="{548F48AD-1921-2DB1-31A6-D19BD2DEA3FE}"/>
              </a:ext>
            </a:extLst>
          </p:cNvPr>
          <p:cNvSpPr/>
          <p:nvPr/>
        </p:nvSpPr>
        <p:spPr>
          <a:xfrm>
            <a:off x="193741" y="2253729"/>
            <a:ext cx="456199" cy="435472"/>
          </a:xfrm>
          <a:custGeom>
            <a:avLst/>
            <a:gdLst>
              <a:gd name="T0" fmla="*/ 447 w 3046"/>
              <a:gd name="T1" fmla="*/ 2203 h 3046"/>
              <a:gd name="T2" fmla="*/ 248 w 3046"/>
              <a:gd name="T3" fmla="*/ 2402 h 3046"/>
              <a:gd name="T4" fmla="*/ 644 w 3046"/>
              <a:gd name="T5" fmla="*/ 2798 h 3046"/>
              <a:gd name="T6" fmla="*/ 843 w 3046"/>
              <a:gd name="T7" fmla="*/ 2599 h 3046"/>
              <a:gd name="T8" fmla="*/ 1243 w 3046"/>
              <a:gd name="T9" fmla="*/ 2765 h 3046"/>
              <a:gd name="T10" fmla="*/ 1243 w 3046"/>
              <a:gd name="T11" fmla="*/ 3046 h 3046"/>
              <a:gd name="T12" fmla="*/ 1803 w 3046"/>
              <a:gd name="T13" fmla="*/ 3046 h 3046"/>
              <a:gd name="T14" fmla="*/ 1803 w 3046"/>
              <a:gd name="T15" fmla="*/ 2765 h 3046"/>
              <a:gd name="T16" fmla="*/ 2203 w 3046"/>
              <a:gd name="T17" fmla="*/ 2599 h 3046"/>
              <a:gd name="T18" fmla="*/ 2402 w 3046"/>
              <a:gd name="T19" fmla="*/ 2798 h 3046"/>
              <a:gd name="T20" fmla="*/ 2798 w 3046"/>
              <a:gd name="T21" fmla="*/ 2402 h 3046"/>
              <a:gd name="T22" fmla="*/ 2599 w 3046"/>
              <a:gd name="T23" fmla="*/ 2203 h 3046"/>
              <a:gd name="T24" fmla="*/ 2765 w 3046"/>
              <a:gd name="T25" fmla="*/ 1803 h 3046"/>
              <a:gd name="T26" fmla="*/ 3046 w 3046"/>
              <a:gd name="T27" fmla="*/ 1803 h 3046"/>
              <a:gd name="T28" fmla="*/ 3046 w 3046"/>
              <a:gd name="T29" fmla="*/ 1243 h 3046"/>
              <a:gd name="T30" fmla="*/ 2765 w 3046"/>
              <a:gd name="T31" fmla="*/ 1243 h 3046"/>
              <a:gd name="T32" fmla="*/ 2599 w 3046"/>
              <a:gd name="T33" fmla="*/ 843 h 3046"/>
              <a:gd name="T34" fmla="*/ 2798 w 3046"/>
              <a:gd name="T35" fmla="*/ 644 h 3046"/>
              <a:gd name="T36" fmla="*/ 2402 w 3046"/>
              <a:gd name="T37" fmla="*/ 248 h 3046"/>
              <a:gd name="T38" fmla="*/ 2203 w 3046"/>
              <a:gd name="T39" fmla="*/ 447 h 3046"/>
              <a:gd name="T40" fmla="*/ 1803 w 3046"/>
              <a:gd name="T41" fmla="*/ 281 h 3046"/>
              <a:gd name="T42" fmla="*/ 1803 w 3046"/>
              <a:gd name="T43" fmla="*/ 0 h 3046"/>
              <a:gd name="T44" fmla="*/ 1243 w 3046"/>
              <a:gd name="T45" fmla="*/ 0 h 3046"/>
              <a:gd name="T46" fmla="*/ 1243 w 3046"/>
              <a:gd name="T47" fmla="*/ 281 h 3046"/>
              <a:gd name="T48" fmla="*/ 843 w 3046"/>
              <a:gd name="T49" fmla="*/ 447 h 3046"/>
              <a:gd name="T50" fmla="*/ 644 w 3046"/>
              <a:gd name="T51" fmla="*/ 248 h 3046"/>
              <a:gd name="T52" fmla="*/ 248 w 3046"/>
              <a:gd name="T53" fmla="*/ 644 h 3046"/>
              <a:gd name="T54" fmla="*/ 447 w 3046"/>
              <a:gd name="T55" fmla="*/ 843 h 3046"/>
              <a:gd name="T56" fmla="*/ 281 w 3046"/>
              <a:gd name="T57" fmla="*/ 1243 h 3046"/>
              <a:gd name="T58" fmla="*/ 0 w 3046"/>
              <a:gd name="T59" fmla="*/ 1243 h 3046"/>
              <a:gd name="T60" fmla="*/ 0 w 3046"/>
              <a:gd name="T61" fmla="*/ 1803 h 3046"/>
              <a:gd name="T62" fmla="*/ 281 w 3046"/>
              <a:gd name="T63" fmla="*/ 1803 h 3046"/>
              <a:gd name="T64" fmla="*/ 447 w 3046"/>
              <a:gd name="T65" fmla="*/ 2203 h 3046"/>
              <a:gd name="T66" fmla="*/ 1523 w 3046"/>
              <a:gd name="T67" fmla="*/ 782 h 3046"/>
              <a:gd name="T68" fmla="*/ 2264 w 3046"/>
              <a:gd name="T69" fmla="*/ 1523 h 3046"/>
              <a:gd name="T70" fmla="*/ 1523 w 3046"/>
              <a:gd name="T71" fmla="*/ 2264 h 3046"/>
              <a:gd name="T72" fmla="*/ 782 w 3046"/>
              <a:gd name="T73" fmla="*/ 1523 h 3046"/>
              <a:gd name="T74" fmla="*/ 1523 w 3046"/>
              <a:gd name="T75" fmla="*/ 782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46" h="3046">
                <a:moveTo>
                  <a:pt x="447" y="2203"/>
                </a:moveTo>
                <a:lnTo>
                  <a:pt x="248" y="2402"/>
                </a:lnTo>
                <a:lnTo>
                  <a:pt x="644" y="2798"/>
                </a:lnTo>
                <a:lnTo>
                  <a:pt x="843" y="2599"/>
                </a:lnTo>
                <a:cubicBezTo>
                  <a:pt x="964" y="2676"/>
                  <a:pt x="1099" y="2733"/>
                  <a:pt x="1243" y="2765"/>
                </a:cubicBezTo>
                <a:lnTo>
                  <a:pt x="1243" y="3046"/>
                </a:lnTo>
                <a:lnTo>
                  <a:pt x="1803" y="3046"/>
                </a:lnTo>
                <a:lnTo>
                  <a:pt x="1803" y="2765"/>
                </a:lnTo>
                <a:cubicBezTo>
                  <a:pt x="1947" y="2733"/>
                  <a:pt x="2082" y="2676"/>
                  <a:pt x="2203" y="2599"/>
                </a:cubicBezTo>
                <a:lnTo>
                  <a:pt x="2402" y="2798"/>
                </a:lnTo>
                <a:lnTo>
                  <a:pt x="2798" y="2402"/>
                </a:lnTo>
                <a:lnTo>
                  <a:pt x="2599" y="2203"/>
                </a:lnTo>
                <a:cubicBezTo>
                  <a:pt x="2676" y="2082"/>
                  <a:pt x="2733" y="1947"/>
                  <a:pt x="2765" y="1803"/>
                </a:cubicBezTo>
                <a:lnTo>
                  <a:pt x="3046" y="1803"/>
                </a:lnTo>
                <a:lnTo>
                  <a:pt x="3046" y="1243"/>
                </a:lnTo>
                <a:lnTo>
                  <a:pt x="2765" y="1243"/>
                </a:lnTo>
                <a:cubicBezTo>
                  <a:pt x="2733" y="1099"/>
                  <a:pt x="2676" y="964"/>
                  <a:pt x="2599" y="843"/>
                </a:cubicBezTo>
                <a:lnTo>
                  <a:pt x="2798" y="644"/>
                </a:lnTo>
                <a:lnTo>
                  <a:pt x="2402" y="248"/>
                </a:lnTo>
                <a:lnTo>
                  <a:pt x="2203" y="447"/>
                </a:lnTo>
                <a:cubicBezTo>
                  <a:pt x="2082" y="370"/>
                  <a:pt x="1947" y="313"/>
                  <a:pt x="1803" y="281"/>
                </a:cubicBezTo>
                <a:lnTo>
                  <a:pt x="1803" y="0"/>
                </a:lnTo>
                <a:lnTo>
                  <a:pt x="1243" y="0"/>
                </a:lnTo>
                <a:lnTo>
                  <a:pt x="1243" y="281"/>
                </a:lnTo>
                <a:cubicBezTo>
                  <a:pt x="1099" y="313"/>
                  <a:pt x="964" y="370"/>
                  <a:pt x="843" y="447"/>
                </a:cubicBezTo>
                <a:lnTo>
                  <a:pt x="644" y="248"/>
                </a:lnTo>
                <a:lnTo>
                  <a:pt x="248" y="644"/>
                </a:lnTo>
                <a:lnTo>
                  <a:pt x="447" y="843"/>
                </a:lnTo>
                <a:cubicBezTo>
                  <a:pt x="370" y="964"/>
                  <a:pt x="313" y="1099"/>
                  <a:pt x="281" y="1243"/>
                </a:cubicBezTo>
                <a:lnTo>
                  <a:pt x="0" y="1243"/>
                </a:lnTo>
                <a:lnTo>
                  <a:pt x="0" y="1803"/>
                </a:lnTo>
                <a:lnTo>
                  <a:pt x="281" y="1803"/>
                </a:lnTo>
                <a:cubicBezTo>
                  <a:pt x="313" y="1947"/>
                  <a:pt x="370" y="2082"/>
                  <a:pt x="447" y="2203"/>
                </a:cubicBezTo>
                <a:close/>
                <a:moveTo>
                  <a:pt x="1523" y="782"/>
                </a:moveTo>
                <a:cubicBezTo>
                  <a:pt x="1932" y="782"/>
                  <a:pt x="2264" y="1114"/>
                  <a:pt x="2264" y="1523"/>
                </a:cubicBezTo>
                <a:cubicBezTo>
                  <a:pt x="2264" y="1932"/>
                  <a:pt x="1932" y="2264"/>
                  <a:pt x="1523" y="2264"/>
                </a:cubicBezTo>
                <a:cubicBezTo>
                  <a:pt x="1114" y="2264"/>
                  <a:pt x="782" y="1932"/>
                  <a:pt x="782" y="1523"/>
                </a:cubicBezTo>
                <a:cubicBezTo>
                  <a:pt x="782" y="1114"/>
                  <a:pt x="1114" y="782"/>
                  <a:pt x="1523" y="7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confont-1091-826620">
            <a:extLst>
              <a:ext uri="{FF2B5EF4-FFF2-40B4-BE49-F238E27FC236}">
                <a16:creationId xmlns:a16="http://schemas.microsoft.com/office/drawing/2014/main" id="{0EF506F8-0CD5-F1D9-315A-62AA2E562012}"/>
              </a:ext>
            </a:extLst>
          </p:cNvPr>
          <p:cNvSpPr/>
          <p:nvPr/>
        </p:nvSpPr>
        <p:spPr>
          <a:xfrm>
            <a:off x="193741" y="1524194"/>
            <a:ext cx="456199" cy="435472"/>
          </a:xfrm>
          <a:custGeom>
            <a:avLst/>
            <a:gdLst>
              <a:gd name="T0" fmla="*/ 2800 w 11200"/>
              <a:gd name="T1" fmla="*/ 3603 h 11200"/>
              <a:gd name="T2" fmla="*/ 8400 w 11200"/>
              <a:gd name="T3" fmla="*/ 3603 h 11200"/>
              <a:gd name="T4" fmla="*/ 8800 w 11200"/>
              <a:gd name="T5" fmla="*/ 3203 h 11200"/>
              <a:gd name="T6" fmla="*/ 8400 w 11200"/>
              <a:gd name="T7" fmla="*/ 2803 h 11200"/>
              <a:gd name="T8" fmla="*/ 2800 w 11200"/>
              <a:gd name="T9" fmla="*/ 2803 h 11200"/>
              <a:gd name="T10" fmla="*/ 2400 w 11200"/>
              <a:gd name="T11" fmla="*/ 3203 h 11200"/>
              <a:gd name="T12" fmla="*/ 2800 w 11200"/>
              <a:gd name="T13" fmla="*/ 3603 h 11200"/>
              <a:gd name="T14" fmla="*/ 8400 w 11200"/>
              <a:gd name="T15" fmla="*/ 5197 h 11200"/>
              <a:gd name="T16" fmla="*/ 2800 w 11200"/>
              <a:gd name="T17" fmla="*/ 5197 h 11200"/>
              <a:gd name="T18" fmla="*/ 2400 w 11200"/>
              <a:gd name="T19" fmla="*/ 5597 h 11200"/>
              <a:gd name="T20" fmla="*/ 2800 w 11200"/>
              <a:gd name="T21" fmla="*/ 5997 h 11200"/>
              <a:gd name="T22" fmla="*/ 8400 w 11200"/>
              <a:gd name="T23" fmla="*/ 5997 h 11200"/>
              <a:gd name="T24" fmla="*/ 8800 w 11200"/>
              <a:gd name="T25" fmla="*/ 5597 h 11200"/>
              <a:gd name="T26" fmla="*/ 8400 w 11200"/>
              <a:gd name="T27" fmla="*/ 5197 h 11200"/>
              <a:gd name="T28" fmla="*/ 8400 w 11200"/>
              <a:gd name="T29" fmla="*/ 7597 h 11200"/>
              <a:gd name="T30" fmla="*/ 2800 w 11200"/>
              <a:gd name="T31" fmla="*/ 7597 h 11200"/>
              <a:gd name="T32" fmla="*/ 2400 w 11200"/>
              <a:gd name="T33" fmla="*/ 7997 h 11200"/>
              <a:gd name="T34" fmla="*/ 2800 w 11200"/>
              <a:gd name="T35" fmla="*/ 8397 h 11200"/>
              <a:gd name="T36" fmla="*/ 8400 w 11200"/>
              <a:gd name="T37" fmla="*/ 8397 h 11200"/>
              <a:gd name="T38" fmla="*/ 8800 w 11200"/>
              <a:gd name="T39" fmla="*/ 7997 h 11200"/>
              <a:gd name="T40" fmla="*/ 8400 w 11200"/>
              <a:gd name="T41" fmla="*/ 7597 h 11200"/>
              <a:gd name="T42" fmla="*/ 4434 w 11200"/>
              <a:gd name="T43" fmla="*/ 1200 h 11200"/>
              <a:gd name="T44" fmla="*/ 6434 w 11200"/>
              <a:gd name="T45" fmla="*/ 1200 h 11200"/>
              <a:gd name="T46" fmla="*/ 7034 w 11200"/>
              <a:gd name="T47" fmla="*/ 600 h 11200"/>
              <a:gd name="T48" fmla="*/ 6434 w 11200"/>
              <a:gd name="T49" fmla="*/ 0 h 11200"/>
              <a:gd name="T50" fmla="*/ 4434 w 11200"/>
              <a:gd name="T51" fmla="*/ 0 h 11200"/>
              <a:gd name="T52" fmla="*/ 3834 w 11200"/>
              <a:gd name="T53" fmla="*/ 600 h 11200"/>
              <a:gd name="T54" fmla="*/ 4434 w 11200"/>
              <a:gd name="T55" fmla="*/ 1200 h 11200"/>
              <a:gd name="T56" fmla="*/ 9600 w 11200"/>
              <a:gd name="T57" fmla="*/ 400 h 11200"/>
              <a:gd name="T58" fmla="*/ 9200 w 11200"/>
              <a:gd name="T59" fmla="*/ 400 h 11200"/>
              <a:gd name="T60" fmla="*/ 8800 w 11200"/>
              <a:gd name="T61" fmla="*/ 800 h 11200"/>
              <a:gd name="T62" fmla="*/ 9200 w 11200"/>
              <a:gd name="T63" fmla="*/ 1200 h 11200"/>
              <a:gd name="T64" fmla="*/ 9600 w 11200"/>
              <a:gd name="T65" fmla="*/ 1200 h 11200"/>
              <a:gd name="T66" fmla="*/ 10400 w 11200"/>
              <a:gd name="T67" fmla="*/ 2000 h 11200"/>
              <a:gd name="T68" fmla="*/ 10400 w 11200"/>
              <a:gd name="T69" fmla="*/ 9600 h 11200"/>
              <a:gd name="T70" fmla="*/ 9600 w 11200"/>
              <a:gd name="T71" fmla="*/ 10400 h 11200"/>
              <a:gd name="T72" fmla="*/ 1600 w 11200"/>
              <a:gd name="T73" fmla="*/ 10400 h 11200"/>
              <a:gd name="T74" fmla="*/ 800 w 11200"/>
              <a:gd name="T75" fmla="*/ 9600 h 11200"/>
              <a:gd name="T76" fmla="*/ 800 w 11200"/>
              <a:gd name="T77" fmla="*/ 2000 h 11200"/>
              <a:gd name="T78" fmla="*/ 1600 w 11200"/>
              <a:gd name="T79" fmla="*/ 1200 h 11200"/>
              <a:gd name="T80" fmla="*/ 2000 w 11200"/>
              <a:gd name="T81" fmla="*/ 1200 h 11200"/>
              <a:gd name="T82" fmla="*/ 2400 w 11200"/>
              <a:gd name="T83" fmla="*/ 800 h 11200"/>
              <a:gd name="T84" fmla="*/ 2000 w 11200"/>
              <a:gd name="T85" fmla="*/ 400 h 11200"/>
              <a:gd name="T86" fmla="*/ 1600 w 11200"/>
              <a:gd name="T87" fmla="*/ 400 h 11200"/>
              <a:gd name="T88" fmla="*/ 0 w 11200"/>
              <a:gd name="T89" fmla="*/ 2000 h 11200"/>
              <a:gd name="T90" fmla="*/ 0 w 11200"/>
              <a:gd name="T91" fmla="*/ 9600 h 11200"/>
              <a:gd name="T92" fmla="*/ 1600 w 11200"/>
              <a:gd name="T93" fmla="*/ 11200 h 11200"/>
              <a:gd name="T94" fmla="*/ 9600 w 11200"/>
              <a:gd name="T95" fmla="*/ 11200 h 11200"/>
              <a:gd name="T96" fmla="*/ 11200 w 11200"/>
              <a:gd name="T97" fmla="*/ 9600 h 11200"/>
              <a:gd name="T98" fmla="*/ 11200 w 11200"/>
              <a:gd name="T99" fmla="*/ 2000 h 11200"/>
              <a:gd name="T100" fmla="*/ 9600 w 11200"/>
              <a:gd name="T101" fmla="*/ 400 h 11200"/>
              <a:gd name="T102" fmla="*/ 9600 w 11200"/>
              <a:gd name="T103" fmla="*/ 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0" h="11200">
                <a:moveTo>
                  <a:pt x="2800" y="3603"/>
                </a:moveTo>
                <a:lnTo>
                  <a:pt x="8400" y="3603"/>
                </a:lnTo>
                <a:cubicBezTo>
                  <a:pt x="8621" y="3603"/>
                  <a:pt x="8800" y="3424"/>
                  <a:pt x="8800" y="3203"/>
                </a:cubicBezTo>
                <a:cubicBezTo>
                  <a:pt x="8800" y="2982"/>
                  <a:pt x="8621" y="2803"/>
                  <a:pt x="8400" y="2803"/>
                </a:cubicBezTo>
                <a:lnTo>
                  <a:pt x="2800" y="2803"/>
                </a:lnTo>
                <a:cubicBezTo>
                  <a:pt x="2579" y="2803"/>
                  <a:pt x="2400" y="2982"/>
                  <a:pt x="2400" y="3203"/>
                </a:cubicBezTo>
                <a:cubicBezTo>
                  <a:pt x="2400" y="3424"/>
                  <a:pt x="2579" y="3603"/>
                  <a:pt x="2800" y="3603"/>
                </a:cubicBezTo>
                <a:close/>
                <a:moveTo>
                  <a:pt x="8400" y="5197"/>
                </a:moveTo>
                <a:lnTo>
                  <a:pt x="2800" y="5197"/>
                </a:lnTo>
                <a:cubicBezTo>
                  <a:pt x="2579" y="5197"/>
                  <a:pt x="2400" y="5376"/>
                  <a:pt x="2400" y="5597"/>
                </a:cubicBezTo>
                <a:cubicBezTo>
                  <a:pt x="2400" y="5818"/>
                  <a:pt x="2579" y="5997"/>
                  <a:pt x="2800" y="5997"/>
                </a:cubicBezTo>
                <a:lnTo>
                  <a:pt x="8400" y="5997"/>
                </a:lnTo>
                <a:cubicBezTo>
                  <a:pt x="8621" y="5997"/>
                  <a:pt x="8800" y="5818"/>
                  <a:pt x="8800" y="5597"/>
                </a:cubicBezTo>
                <a:cubicBezTo>
                  <a:pt x="8800" y="5376"/>
                  <a:pt x="8621" y="5197"/>
                  <a:pt x="8400" y="5197"/>
                </a:cubicBezTo>
                <a:close/>
                <a:moveTo>
                  <a:pt x="8400" y="7597"/>
                </a:moveTo>
                <a:lnTo>
                  <a:pt x="2800" y="7597"/>
                </a:lnTo>
                <a:cubicBezTo>
                  <a:pt x="2579" y="7597"/>
                  <a:pt x="2400" y="7776"/>
                  <a:pt x="2400" y="7997"/>
                </a:cubicBezTo>
                <a:cubicBezTo>
                  <a:pt x="2400" y="8218"/>
                  <a:pt x="2579" y="8397"/>
                  <a:pt x="2800" y="8397"/>
                </a:cubicBezTo>
                <a:lnTo>
                  <a:pt x="8400" y="8397"/>
                </a:lnTo>
                <a:cubicBezTo>
                  <a:pt x="8621" y="8397"/>
                  <a:pt x="8800" y="8218"/>
                  <a:pt x="8800" y="7997"/>
                </a:cubicBezTo>
                <a:cubicBezTo>
                  <a:pt x="8800" y="7776"/>
                  <a:pt x="8621" y="7597"/>
                  <a:pt x="8400" y="7597"/>
                </a:cubicBezTo>
                <a:close/>
                <a:moveTo>
                  <a:pt x="4434" y="1200"/>
                </a:moveTo>
                <a:lnTo>
                  <a:pt x="6434" y="1200"/>
                </a:lnTo>
                <a:cubicBezTo>
                  <a:pt x="6765" y="1200"/>
                  <a:pt x="7034" y="931"/>
                  <a:pt x="7034" y="600"/>
                </a:cubicBezTo>
                <a:cubicBezTo>
                  <a:pt x="7034" y="269"/>
                  <a:pt x="6765" y="0"/>
                  <a:pt x="6434" y="0"/>
                </a:cubicBezTo>
                <a:lnTo>
                  <a:pt x="4434" y="0"/>
                </a:lnTo>
                <a:cubicBezTo>
                  <a:pt x="4102" y="0"/>
                  <a:pt x="3834" y="269"/>
                  <a:pt x="3834" y="600"/>
                </a:cubicBezTo>
                <a:cubicBezTo>
                  <a:pt x="3834" y="931"/>
                  <a:pt x="4102" y="1200"/>
                  <a:pt x="4434" y="1200"/>
                </a:cubicBezTo>
                <a:close/>
                <a:moveTo>
                  <a:pt x="9600" y="400"/>
                </a:moveTo>
                <a:lnTo>
                  <a:pt x="9200" y="400"/>
                </a:lnTo>
                <a:cubicBezTo>
                  <a:pt x="8979" y="400"/>
                  <a:pt x="8800" y="579"/>
                  <a:pt x="8800" y="800"/>
                </a:cubicBezTo>
                <a:cubicBezTo>
                  <a:pt x="8800" y="1021"/>
                  <a:pt x="8979" y="1200"/>
                  <a:pt x="9200" y="1200"/>
                </a:cubicBezTo>
                <a:lnTo>
                  <a:pt x="9600" y="1200"/>
                </a:lnTo>
                <a:cubicBezTo>
                  <a:pt x="10041" y="1200"/>
                  <a:pt x="10400" y="1559"/>
                  <a:pt x="10400" y="2000"/>
                </a:cubicBezTo>
                <a:lnTo>
                  <a:pt x="10400" y="9600"/>
                </a:lnTo>
                <a:cubicBezTo>
                  <a:pt x="10400" y="10041"/>
                  <a:pt x="10041" y="10400"/>
                  <a:pt x="9600" y="10400"/>
                </a:cubicBezTo>
                <a:lnTo>
                  <a:pt x="1600" y="10400"/>
                </a:lnTo>
                <a:cubicBezTo>
                  <a:pt x="1159" y="10400"/>
                  <a:pt x="800" y="10041"/>
                  <a:pt x="800" y="9600"/>
                </a:cubicBezTo>
                <a:lnTo>
                  <a:pt x="800" y="2000"/>
                </a:lnTo>
                <a:cubicBezTo>
                  <a:pt x="800" y="1559"/>
                  <a:pt x="1159" y="1200"/>
                  <a:pt x="1600" y="1200"/>
                </a:cubicBezTo>
                <a:lnTo>
                  <a:pt x="2000" y="1200"/>
                </a:lnTo>
                <a:cubicBezTo>
                  <a:pt x="2221" y="1200"/>
                  <a:pt x="2400" y="1021"/>
                  <a:pt x="2400" y="800"/>
                </a:cubicBezTo>
                <a:cubicBezTo>
                  <a:pt x="2400" y="579"/>
                  <a:pt x="2221" y="400"/>
                  <a:pt x="2000" y="400"/>
                </a:cubicBezTo>
                <a:lnTo>
                  <a:pt x="1600" y="400"/>
                </a:lnTo>
                <a:cubicBezTo>
                  <a:pt x="716" y="400"/>
                  <a:pt x="0" y="1116"/>
                  <a:pt x="0" y="2000"/>
                </a:cubicBezTo>
                <a:lnTo>
                  <a:pt x="0" y="9600"/>
                </a:lnTo>
                <a:cubicBezTo>
                  <a:pt x="0" y="10484"/>
                  <a:pt x="716" y="11200"/>
                  <a:pt x="1600" y="11200"/>
                </a:cubicBezTo>
                <a:lnTo>
                  <a:pt x="9600" y="11200"/>
                </a:lnTo>
                <a:cubicBezTo>
                  <a:pt x="10484" y="11200"/>
                  <a:pt x="11200" y="10484"/>
                  <a:pt x="11200" y="9600"/>
                </a:cubicBezTo>
                <a:lnTo>
                  <a:pt x="11200" y="2000"/>
                </a:lnTo>
                <a:cubicBezTo>
                  <a:pt x="11200" y="1116"/>
                  <a:pt x="10484" y="400"/>
                  <a:pt x="9600" y="400"/>
                </a:cubicBezTo>
                <a:close/>
                <a:moveTo>
                  <a:pt x="9600" y="40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rson-shape_44463">
            <a:extLst>
              <a:ext uri="{FF2B5EF4-FFF2-40B4-BE49-F238E27FC236}">
                <a16:creationId xmlns:a16="http://schemas.microsoft.com/office/drawing/2014/main" id="{3EBEB641-FC78-9DAA-C0BD-E1970719E267}"/>
              </a:ext>
            </a:extLst>
          </p:cNvPr>
          <p:cNvSpPr/>
          <p:nvPr/>
        </p:nvSpPr>
        <p:spPr>
          <a:xfrm>
            <a:off x="11696699" y="67920"/>
            <a:ext cx="336183" cy="430215"/>
          </a:xfrm>
          <a:custGeom>
            <a:avLst/>
            <a:gdLst>
              <a:gd name="connsiteX0" fmla="*/ 118658 w 474552"/>
              <a:gd name="connsiteY0" fmla="*/ 330881 h 607286"/>
              <a:gd name="connsiteX1" fmla="*/ 128808 w 474552"/>
              <a:gd name="connsiteY1" fmla="*/ 330881 h 607286"/>
              <a:gd name="connsiteX2" fmla="*/ 138880 w 474552"/>
              <a:gd name="connsiteY2" fmla="*/ 340467 h 607286"/>
              <a:gd name="connsiteX3" fmla="*/ 237316 w 474552"/>
              <a:gd name="connsiteY3" fmla="*/ 429642 h 607286"/>
              <a:gd name="connsiteX4" fmla="*/ 335672 w 474552"/>
              <a:gd name="connsiteY4" fmla="*/ 340467 h 607286"/>
              <a:gd name="connsiteX5" fmla="*/ 345823 w 474552"/>
              <a:gd name="connsiteY5" fmla="*/ 330881 h 607286"/>
              <a:gd name="connsiteX6" fmla="*/ 355973 w 474552"/>
              <a:gd name="connsiteY6" fmla="*/ 330881 h 607286"/>
              <a:gd name="connsiteX7" fmla="*/ 474552 w 474552"/>
              <a:gd name="connsiteY7" fmla="*/ 449363 h 607286"/>
              <a:gd name="connsiteX8" fmla="*/ 474552 w 474552"/>
              <a:gd name="connsiteY8" fmla="*/ 567845 h 607286"/>
              <a:gd name="connsiteX9" fmla="*/ 435052 w 474552"/>
              <a:gd name="connsiteY9" fmla="*/ 607286 h 607286"/>
              <a:gd name="connsiteX10" fmla="*/ 39579 w 474552"/>
              <a:gd name="connsiteY10" fmla="*/ 607286 h 607286"/>
              <a:gd name="connsiteX11" fmla="*/ 0 w 474552"/>
              <a:gd name="connsiteY11" fmla="*/ 567845 h 607286"/>
              <a:gd name="connsiteX12" fmla="*/ 0 w 474552"/>
              <a:gd name="connsiteY12" fmla="*/ 449363 h 607286"/>
              <a:gd name="connsiteX13" fmla="*/ 118658 w 474552"/>
              <a:gd name="connsiteY13" fmla="*/ 330881 h 607286"/>
              <a:gd name="connsiteX14" fmla="*/ 315130 w 474552"/>
              <a:gd name="connsiteY14" fmla="*/ 118095 h 607286"/>
              <a:gd name="connsiteX15" fmla="*/ 237312 w 474552"/>
              <a:gd name="connsiteY15" fmla="*/ 162332 h 607286"/>
              <a:gd name="connsiteX16" fmla="*/ 135653 w 474552"/>
              <a:gd name="connsiteY16" fmla="*/ 182682 h 607286"/>
              <a:gd name="connsiteX17" fmla="*/ 237312 w 474552"/>
              <a:gd name="connsiteY17" fmla="*/ 284120 h 607286"/>
              <a:gd name="connsiteX18" fmla="*/ 338893 w 474552"/>
              <a:gd name="connsiteY18" fmla="*/ 182682 h 607286"/>
              <a:gd name="connsiteX19" fmla="*/ 315130 w 474552"/>
              <a:gd name="connsiteY19" fmla="*/ 118095 h 607286"/>
              <a:gd name="connsiteX20" fmla="*/ 237312 w 474552"/>
              <a:gd name="connsiteY20" fmla="*/ 0 h 607286"/>
              <a:gd name="connsiteX21" fmla="*/ 379572 w 474552"/>
              <a:gd name="connsiteY21" fmla="*/ 162332 h 607286"/>
              <a:gd name="connsiteX22" fmla="*/ 237312 w 474552"/>
              <a:gd name="connsiteY22" fmla="*/ 324742 h 607286"/>
              <a:gd name="connsiteX23" fmla="*/ 95052 w 474552"/>
              <a:gd name="connsiteY23" fmla="*/ 162332 h 607286"/>
              <a:gd name="connsiteX24" fmla="*/ 237312 w 474552"/>
              <a:gd name="connsiteY24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4552" h="607286">
                <a:moveTo>
                  <a:pt x="118658" y="330881"/>
                </a:moveTo>
                <a:lnTo>
                  <a:pt x="128808" y="330881"/>
                </a:lnTo>
                <a:cubicBezTo>
                  <a:pt x="134080" y="330881"/>
                  <a:pt x="138329" y="335203"/>
                  <a:pt x="138880" y="340467"/>
                </a:cubicBezTo>
                <a:cubicBezTo>
                  <a:pt x="143680" y="390515"/>
                  <a:pt x="185934" y="429642"/>
                  <a:pt x="237316" y="429642"/>
                </a:cubicBezTo>
                <a:cubicBezTo>
                  <a:pt x="288618" y="429642"/>
                  <a:pt x="330873" y="390515"/>
                  <a:pt x="335672" y="340467"/>
                </a:cubicBezTo>
                <a:cubicBezTo>
                  <a:pt x="336223" y="335203"/>
                  <a:pt x="340472" y="330881"/>
                  <a:pt x="345823" y="330881"/>
                </a:cubicBezTo>
                <a:lnTo>
                  <a:pt x="355973" y="330881"/>
                </a:lnTo>
                <a:cubicBezTo>
                  <a:pt x="421518" y="330881"/>
                  <a:pt x="474552" y="383915"/>
                  <a:pt x="474552" y="449363"/>
                </a:cubicBezTo>
                <a:lnTo>
                  <a:pt x="474552" y="567845"/>
                </a:lnTo>
                <a:cubicBezTo>
                  <a:pt x="474552" y="589687"/>
                  <a:pt x="456927" y="607286"/>
                  <a:pt x="435052" y="607286"/>
                </a:cubicBezTo>
                <a:lnTo>
                  <a:pt x="39579" y="607286"/>
                </a:lnTo>
                <a:cubicBezTo>
                  <a:pt x="17704" y="607286"/>
                  <a:pt x="0" y="589687"/>
                  <a:pt x="0" y="567845"/>
                </a:cubicBezTo>
                <a:lnTo>
                  <a:pt x="0" y="449363"/>
                </a:lnTo>
                <a:cubicBezTo>
                  <a:pt x="0" y="383915"/>
                  <a:pt x="53112" y="330881"/>
                  <a:pt x="118658" y="330881"/>
                </a:cubicBezTo>
                <a:close/>
                <a:moveTo>
                  <a:pt x="315130" y="118095"/>
                </a:moveTo>
                <a:cubicBezTo>
                  <a:pt x="305374" y="143632"/>
                  <a:pt x="274372" y="162332"/>
                  <a:pt x="237312" y="162332"/>
                </a:cubicBezTo>
                <a:cubicBezTo>
                  <a:pt x="200174" y="162332"/>
                  <a:pt x="135653" y="158010"/>
                  <a:pt x="135653" y="182682"/>
                </a:cubicBezTo>
                <a:cubicBezTo>
                  <a:pt x="135653" y="238705"/>
                  <a:pt x="181132" y="284120"/>
                  <a:pt x="237312" y="284120"/>
                </a:cubicBezTo>
                <a:cubicBezTo>
                  <a:pt x="293335" y="284120"/>
                  <a:pt x="338893" y="238705"/>
                  <a:pt x="338893" y="182682"/>
                </a:cubicBezTo>
                <a:cubicBezTo>
                  <a:pt x="338893" y="158010"/>
                  <a:pt x="329766" y="135696"/>
                  <a:pt x="315130" y="118095"/>
                </a:cubicBezTo>
                <a:close/>
                <a:moveTo>
                  <a:pt x="237312" y="0"/>
                </a:moveTo>
                <a:cubicBezTo>
                  <a:pt x="315839" y="0"/>
                  <a:pt x="379572" y="72680"/>
                  <a:pt x="379572" y="162332"/>
                </a:cubicBezTo>
                <a:cubicBezTo>
                  <a:pt x="379572" y="251984"/>
                  <a:pt x="315839" y="324742"/>
                  <a:pt x="237312" y="324742"/>
                </a:cubicBezTo>
                <a:cubicBezTo>
                  <a:pt x="158707" y="324742"/>
                  <a:pt x="95052" y="251984"/>
                  <a:pt x="95052" y="162332"/>
                </a:cubicBezTo>
                <a:cubicBezTo>
                  <a:pt x="95052" y="72680"/>
                  <a:pt x="158707" y="0"/>
                  <a:pt x="237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9B8D4-0A8E-A4F6-064F-4D16FDF9B665}"/>
              </a:ext>
            </a:extLst>
          </p:cNvPr>
          <p:cNvSpPr txBox="1"/>
          <p:nvPr/>
        </p:nvSpPr>
        <p:spPr>
          <a:xfrm>
            <a:off x="2030186" y="794660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Humidity S</a:t>
            </a:r>
            <a:r>
              <a:rPr lang="en-US" altLang="zh-CN" b="1" dirty="0"/>
              <a:t>ensor</a:t>
            </a:r>
            <a:endParaRPr lang="en-US" b="1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7DB726C7-EDE3-A0AA-9CF5-6C9D63919D0A}"/>
              </a:ext>
            </a:extLst>
          </p:cNvPr>
          <p:cNvSpPr/>
          <p:nvPr/>
        </p:nvSpPr>
        <p:spPr>
          <a:xfrm>
            <a:off x="1137559" y="794660"/>
            <a:ext cx="680357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655764-6D16-ECF6-1735-BA30D1A687DB}"/>
              </a:ext>
            </a:extLst>
          </p:cNvPr>
          <p:cNvSpPr/>
          <p:nvPr/>
        </p:nvSpPr>
        <p:spPr>
          <a:xfrm>
            <a:off x="1605643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1hr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6E95B6-10FF-04F4-736D-263B2B36A761}"/>
              </a:ext>
            </a:extLst>
          </p:cNvPr>
          <p:cNvSpPr/>
          <p:nvPr/>
        </p:nvSpPr>
        <p:spPr>
          <a:xfrm>
            <a:off x="2627488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3hr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5A2814-7438-B6AB-A17C-D4F7751F1BBA}"/>
              </a:ext>
            </a:extLst>
          </p:cNvPr>
          <p:cNvSpPr/>
          <p:nvPr/>
        </p:nvSpPr>
        <p:spPr>
          <a:xfrm>
            <a:off x="3649333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6hr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463641-4757-BD2E-661B-7503DCEA3F61}"/>
              </a:ext>
            </a:extLst>
          </p:cNvPr>
          <p:cNvSpPr/>
          <p:nvPr/>
        </p:nvSpPr>
        <p:spPr>
          <a:xfrm>
            <a:off x="4671179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E87831-611D-58CD-AD40-85443CF96EB4}"/>
              </a:ext>
            </a:extLst>
          </p:cNvPr>
          <p:cNvSpPr/>
          <p:nvPr/>
        </p:nvSpPr>
        <p:spPr>
          <a:xfrm>
            <a:off x="5932714" y="1327956"/>
            <a:ext cx="4974772" cy="10124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95C7F4-589D-BE45-B76F-243405387D57}"/>
              </a:ext>
            </a:extLst>
          </p:cNvPr>
          <p:cNvSpPr/>
          <p:nvPr/>
        </p:nvSpPr>
        <p:spPr>
          <a:xfrm>
            <a:off x="9889670" y="108857"/>
            <a:ext cx="1577152" cy="332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Refreshing: On/Off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53DE6C-1EF9-D883-ED3B-CAB1A08E8D2D}"/>
              </a:ext>
            </a:extLst>
          </p:cNvPr>
          <p:cNvSpPr/>
          <p:nvPr/>
        </p:nvSpPr>
        <p:spPr>
          <a:xfrm>
            <a:off x="6041571" y="1561039"/>
            <a:ext cx="947058" cy="375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3D8998-66BB-49AF-E159-523634470900}"/>
              </a:ext>
            </a:extLst>
          </p:cNvPr>
          <p:cNvSpPr/>
          <p:nvPr/>
        </p:nvSpPr>
        <p:spPr>
          <a:xfrm>
            <a:off x="7211785" y="1561039"/>
            <a:ext cx="947058" cy="375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30187-6E3A-823A-750F-319F367BE184}"/>
              </a:ext>
            </a:extLst>
          </p:cNvPr>
          <p:cNvSpPr txBox="1"/>
          <p:nvPr/>
        </p:nvSpPr>
        <p:spPr>
          <a:xfrm>
            <a:off x="8904514" y="1028623"/>
            <a:ext cx="28847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page is detailed page, it shows the history data of this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Some sorts of sensor will be posting data each 5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data will be numerical with timestamp, so it can be displayed as a chart/plot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define our custom data search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Click back to return to the previous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9FB71-B67E-2736-B9B4-B98929283228}"/>
              </a:ext>
            </a:extLst>
          </p:cNvPr>
          <p:cNvSpPr/>
          <p:nvPr/>
        </p:nvSpPr>
        <p:spPr>
          <a:xfrm>
            <a:off x="87086" y="691237"/>
            <a:ext cx="674915" cy="67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F44CB6-5296-A592-7700-ADD3DB522ACB}"/>
              </a:ext>
            </a:extLst>
          </p:cNvPr>
          <p:cNvSpPr txBox="1"/>
          <p:nvPr/>
        </p:nvSpPr>
        <p:spPr>
          <a:xfrm>
            <a:off x="910607" y="173308"/>
            <a:ext cx="61041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Intelligent Control System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51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C8767-775F-094D-EDF3-944464360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A92A31-31E6-8872-B602-F9452CEE51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41" t="9811" r="42329" b="70951"/>
          <a:stretch/>
        </p:blipFill>
        <p:spPr>
          <a:xfrm>
            <a:off x="1436915" y="1338842"/>
            <a:ext cx="4506685" cy="10124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A7373B-F94F-3F91-A30B-F8ADB2518051}"/>
              </a:ext>
            </a:extLst>
          </p:cNvPr>
          <p:cNvSpPr/>
          <p:nvPr/>
        </p:nvSpPr>
        <p:spPr>
          <a:xfrm>
            <a:off x="-1" y="0"/>
            <a:ext cx="8466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EB325-27AC-325F-50FA-08962DF6C1D8}"/>
              </a:ext>
            </a:extLst>
          </p:cNvPr>
          <p:cNvSpPr/>
          <p:nvPr/>
        </p:nvSpPr>
        <p:spPr>
          <a:xfrm>
            <a:off x="846666" y="0"/>
            <a:ext cx="11345334" cy="566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ome-black-shape_37489">
            <a:extLst>
              <a:ext uri="{FF2B5EF4-FFF2-40B4-BE49-F238E27FC236}">
                <a16:creationId xmlns:a16="http://schemas.microsoft.com/office/drawing/2014/main" id="{4EF07B98-4DA6-9F0B-5813-E8FA64E680DE}"/>
              </a:ext>
            </a:extLst>
          </p:cNvPr>
          <p:cNvSpPr/>
          <p:nvPr/>
        </p:nvSpPr>
        <p:spPr>
          <a:xfrm>
            <a:off x="193741" y="794660"/>
            <a:ext cx="456199" cy="435472"/>
          </a:xfrm>
          <a:custGeom>
            <a:avLst/>
            <a:gdLst>
              <a:gd name="T0" fmla="*/ 3512 w 6292"/>
              <a:gd name="T1" fmla="*/ 203 h 6774"/>
              <a:gd name="T2" fmla="*/ 2779 w 6292"/>
              <a:gd name="T3" fmla="*/ 203 h 6774"/>
              <a:gd name="T4" fmla="*/ 202 w 6292"/>
              <a:gd name="T5" fmla="*/ 2780 h 6774"/>
              <a:gd name="T6" fmla="*/ 354 w 6292"/>
              <a:gd name="T7" fmla="*/ 3146 h 6774"/>
              <a:gd name="T8" fmla="*/ 548 w 6292"/>
              <a:gd name="T9" fmla="*/ 3146 h 6774"/>
              <a:gd name="T10" fmla="*/ 548 w 6292"/>
              <a:gd name="T11" fmla="*/ 6611 h 6774"/>
              <a:gd name="T12" fmla="*/ 711 w 6292"/>
              <a:gd name="T13" fmla="*/ 6774 h 6774"/>
              <a:gd name="T14" fmla="*/ 2398 w 6292"/>
              <a:gd name="T15" fmla="*/ 6774 h 6774"/>
              <a:gd name="T16" fmla="*/ 2398 w 6292"/>
              <a:gd name="T17" fmla="*/ 4979 h 6774"/>
              <a:gd name="T18" fmla="*/ 2561 w 6292"/>
              <a:gd name="T19" fmla="*/ 4816 h 6774"/>
              <a:gd name="T20" fmla="*/ 3731 w 6292"/>
              <a:gd name="T21" fmla="*/ 4816 h 6774"/>
              <a:gd name="T22" fmla="*/ 3894 w 6292"/>
              <a:gd name="T23" fmla="*/ 4979 h 6774"/>
              <a:gd name="T24" fmla="*/ 3894 w 6292"/>
              <a:gd name="T25" fmla="*/ 6774 h 6774"/>
              <a:gd name="T26" fmla="*/ 5580 w 6292"/>
              <a:gd name="T27" fmla="*/ 6774 h 6774"/>
              <a:gd name="T28" fmla="*/ 5743 w 6292"/>
              <a:gd name="T29" fmla="*/ 6611 h 6774"/>
              <a:gd name="T30" fmla="*/ 5743 w 6292"/>
              <a:gd name="T31" fmla="*/ 3146 h 6774"/>
              <a:gd name="T32" fmla="*/ 5937 w 6292"/>
              <a:gd name="T33" fmla="*/ 3146 h 6774"/>
              <a:gd name="T34" fmla="*/ 6089 w 6292"/>
              <a:gd name="T35" fmla="*/ 2780 h 6774"/>
              <a:gd name="T36" fmla="*/ 3512 w 6292"/>
              <a:gd name="T37" fmla="*/ 203 h 6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2" h="6774">
                <a:moveTo>
                  <a:pt x="3512" y="203"/>
                </a:moveTo>
                <a:cubicBezTo>
                  <a:pt x="3310" y="0"/>
                  <a:pt x="2982" y="0"/>
                  <a:pt x="2779" y="203"/>
                </a:cubicBezTo>
                <a:lnTo>
                  <a:pt x="202" y="2780"/>
                </a:lnTo>
                <a:cubicBezTo>
                  <a:pt x="0" y="2982"/>
                  <a:pt x="68" y="3146"/>
                  <a:pt x="354" y="3146"/>
                </a:cubicBezTo>
                <a:lnTo>
                  <a:pt x="548" y="3146"/>
                </a:lnTo>
                <a:lnTo>
                  <a:pt x="548" y="6611"/>
                </a:lnTo>
                <a:cubicBezTo>
                  <a:pt x="548" y="6701"/>
                  <a:pt x="621" y="6774"/>
                  <a:pt x="711" y="6774"/>
                </a:cubicBezTo>
                <a:lnTo>
                  <a:pt x="2398" y="6774"/>
                </a:lnTo>
                <a:lnTo>
                  <a:pt x="2398" y="4979"/>
                </a:lnTo>
                <a:cubicBezTo>
                  <a:pt x="2398" y="4889"/>
                  <a:pt x="2471" y="4816"/>
                  <a:pt x="2561" y="4816"/>
                </a:cubicBezTo>
                <a:lnTo>
                  <a:pt x="3731" y="4816"/>
                </a:lnTo>
                <a:cubicBezTo>
                  <a:pt x="3821" y="4816"/>
                  <a:pt x="3894" y="4889"/>
                  <a:pt x="3894" y="4979"/>
                </a:cubicBezTo>
                <a:lnTo>
                  <a:pt x="3894" y="6774"/>
                </a:lnTo>
                <a:lnTo>
                  <a:pt x="5580" y="6774"/>
                </a:lnTo>
                <a:cubicBezTo>
                  <a:pt x="5670" y="6774"/>
                  <a:pt x="5743" y="6701"/>
                  <a:pt x="5743" y="6611"/>
                </a:cubicBezTo>
                <a:lnTo>
                  <a:pt x="5743" y="3146"/>
                </a:lnTo>
                <a:lnTo>
                  <a:pt x="5937" y="3146"/>
                </a:lnTo>
                <a:cubicBezTo>
                  <a:pt x="6224" y="3146"/>
                  <a:pt x="6292" y="2982"/>
                  <a:pt x="6089" y="2780"/>
                </a:cubicBezTo>
                <a:lnTo>
                  <a:pt x="351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ttings_101770">
            <a:extLst>
              <a:ext uri="{FF2B5EF4-FFF2-40B4-BE49-F238E27FC236}">
                <a16:creationId xmlns:a16="http://schemas.microsoft.com/office/drawing/2014/main" id="{20A634E9-EAA1-611C-4425-3F8B4C6196B5}"/>
              </a:ext>
            </a:extLst>
          </p:cNvPr>
          <p:cNvSpPr/>
          <p:nvPr/>
        </p:nvSpPr>
        <p:spPr>
          <a:xfrm>
            <a:off x="193741" y="2253729"/>
            <a:ext cx="456199" cy="435472"/>
          </a:xfrm>
          <a:custGeom>
            <a:avLst/>
            <a:gdLst>
              <a:gd name="T0" fmla="*/ 447 w 3046"/>
              <a:gd name="T1" fmla="*/ 2203 h 3046"/>
              <a:gd name="T2" fmla="*/ 248 w 3046"/>
              <a:gd name="T3" fmla="*/ 2402 h 3046"/>
              <a:gd name="T4" fmla="*/ 644 w 3046"/>
              <a:gd name="T5" fmla="*/ 2798 h 3046"/>
              <a:gd name="T6" fmla="*/ 843 w 3046"/>
              <a:gd name="T7" fmla="*/ 2599 h 3046"/>
              <a:gd name="T8" fmla="*/ 1243 w 3046"/>
              <a:gd name="T9" fmla="*/ 2765 h 3046"/>
              <a:gd name="T10" fmla="*/ 1243 w 3046"/>
              <a:gd name="T11" fmla="*/ 3046 h 3046"/>
              <a:gd name="T12" fmla="*/ 1803 w 3046"/>
              <a:gd name="T13" fmla="*/ 3046 h 3046"/>
              <a:gd name="T14" fmla="*/ 1803 w 3046"/>
              <a:gd name="T15" fmla="*/ 2765 h 3046"/>
              <a:gd name="T16" fmla="*/ 2203 w 3046"/>
              <a:gd name="T17" fmla="*/ 2599 h 3046"/>
              <a:gd name="T18" fmla="*/ 2402 w 3046"/>
              <a:gd name="T19" fmla="*/ 2798 h 3046"/>
              <a:gd name="T20" fmla="*/ 2798 w 3046"/>
              <a:gd name="T21" fmla="*/ 2402 h 3046"/>
              <a:gd name="T22" fmla="*/ 2599 w 3046"/>
              <a:gd name="T23" fmla="*/ 2203 h 3046"/>
              <a:gd name="T24" fmla="*/ 2765 w 3046"/>
              <a:gd name="T25" fmla="*/ 1803 h 3046"/>
              <a:gd name="T26" fmla="*/ 3046 w 3046"/>
              <a:gd name="T27" fmla="*/ 1803 h 3046"/>
              <a:gd name="T28" fmla="*/ 3046 w 3046"/>
              <a:gd name="T29" fmla="*/ 1243 h 3046"/>
              <a:gd name="T30" fmla="*/ 2765 w 3046"/>
              <a:gd name="T31" fmla="*/ 1243 h 3046"/>
              <a:gd name="T32" fmla="*/ 2599 w 3046"/>
              <a:gd name="T33" fmla="*/ 843 h 3046"/>
              <a:gd name="T34" fmla="*/ 2798 w 3046"/>
              <a:gd name="T35" fmla="*/ 644 h 3046"/>
              <a:gd name="T36" fmla="*/ 2402 w 3046"/>
              <a:gd name="T37" fmla="*/ 248 h 3046"/>
              <a:gd name="T38" fmla="*/ 2203 w 3046"/>
              <a:gd name="T39" fmla="*/ 447 h 3046"/>
              <a:gd name="T40" fmla="*/ 1803 w 3046"/>
              <a:gd name="T41" fmla="*/ 281 h 3046"/>
              <a:gd name="T42" fmla="*/ 1803 w 3046"/>
              <a:gd name="T43" fmla="*/ 0 h 3046"/>
              <a:gd name="T44" fmla="*/ 1243 w 3046"/>
              <a:gd name="T45" fmla="*/ 0 h 3046"/>
              <a:gd name="T46" fmla="*/ 1243 w 3046"/>
              <a:gd name="T47" fmla="*/ 281 h 3046"/>
              <a:gd name="T48" fmla="*/ 843 w 3046"/>
              <a:gd name="T49" fmla="*/ 447 h 3046"/>
              <a:gd name="T50" fmla="*/ 644 w 3046"/>
              <a:gd name="T51" fmla="*/ 248 h 3046"/>
              <a:gd name="T52" fmla="*/ 248 w 3046"/>
              <a:gd name="T53" fmla="*/ 644 h 3046"/>
              <a:gd name="T54" fmla="*/ 447 w 3046"/>
              <a:gd name="T55" fmla="*/ 843 h 3046"/>
              <a:gd name="T56" fmla="*/ 281 w 3046"/>
              <a:gd name="T57" fmla="*/ 1243 h 3046"/>
              <a:gd name="T58" fmla="*/ 0 w 3046"/>
              <a:gd name="T59" fmla="*/ 1243 h 3046"/>
              <a:gd name="T60" fmla="*/ 0 w 3046"/>
              <a:gd name="T61" fmla="*/ 1803 h 3046"/>
              <a:gd name="T62" fmla="*/ 281 w 3046"/>
              <a:gd name="T63" fmla="*/ 1803 h 3046"/>
              <a:gd name="T64" fmla="*/ 447 w 3046"/>
              <a:gd name="T65" fmla="*/ 2203 h 3046"/>
              <a:gd name="T66" fmla="*/ 1523 w 3046"/>
              <a:gd name="T67" fmla="*/ 782 h 3046"/>
              <a:gd name="T68" fmla="*/ 2264 w 3046"/>
              <a:gd name="T69" fmla="*/ 1523 h 3046"/>
              <a:gd name="T70" fmla="*/ 1523 w 3046"/>
              <a:gd name="T71" fmla="*/ 2264 h 3046"/>
              <a:gd name="T72" fmla="*/ 782 w 3046"/>
              <a:gd name="T73" fmla="*/ 1523 h 3046"/>
              <a:gd name="T74" fmla="*/ 1523 w 3046"/>
              <a:gd name="T75" fmla="*/ 782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46" h="3046">
                <a:moveTo>
                  <a:pt x="447" y="2203"/>
                </a:moveTo>
                <a:lnTo>
                  <a:pt x="248" y="2402"/>
                </a:lnTo>
                <a:lnTo>
                  <a:pt x="644" y="2798"/>
                </a:lnTo>
                <a:lnTo>
                  <a:pt x="843" y="2599"/>
                </a:lnTo>
                <a:cubicBezTo>
                  <a:pt x="964" y="2676"/>
                  <a:pt x="1099" y="2733"/>
                  <a:pt x="1243" y="2765"/>
                </a:cubicBezTo>
                <a:lnTo>
                  <a:pt x="1243" y="3046"/>
                </a:lnTo>
                <a:lnTo>
                  <a:pt x="1803" y="3046"/>
                </a:lnTo>
                <a:lnTo>
                  <a:pt x="1803" y="2765"/>
                </a:lnTo>
                <a:cubicBezTo>
                  <a:pt x="1947" y="2733"/>
                  <a:pt x="2082" y="2676"/>
                  <a:pt x="2203" y="2599"/>
                </a:cubicBezTo>
                <a:lnTo>
                  <a:pt x="2402" y="2798"/>
                </a:lnTo>
                <a:lnTo>
                  <a:pt x="2798" y="2402"/>
                </a:lnTo>
                <a:lnTo>
                  <a:pt x="2599" y="2203"/>
                </a:lnTo>
                <a:cubicBezTo>
                  <a:pt x="2676" y="2082"/>
                  <a:pt x="2733" y="1947"/>
                  <a:pt x="2765" y="1803"/>
                </a:cubicBezTo>
                <a:lnTo>
                  <a:pt x="3046" y="1803"/>
                </a:lnTo>
                <a:lnTo>
                  <a:pt x="3046" y="1243"/>
                </a:lnTo>
                <a:lnTo>
                  <a:pt x="2765" y="1243"/>
                </a:lnTo>
                <a:cubicBezTo>
                  <a:pt x="2733" y="1099"/>
                  <a:pt x="2676" y="964"/>
                  <a:pt x="2599" y="843"/>
                </a:cubicBezTo>
                <a:lnTo>
                  <a:pt x="2798" y="644"/>
                </a:lnTo>
                <a:lnTo>
                  <a:pt x="2402" y="248"/>
                </a:lnTo>
                <a:lnTo>
                  <a:pt x="2203" y="447"/>
                </a:lnTo>
                <a:cubicBezTo>
                  <a:pt x="2082" y="370"/>
                  <a:pt x="1947" y="313"/>
                  <a:pt x="1803" y="281"/>
                </a:cubicBezTo>
                <a:lnTo>
                  <a:pt x="1803" y="0"/>
                </a:lnTo>
                <a:lnTo>
                  <a:pt x="1243" y="0"/>
                </a:lnTo>
                <a:lnTo>
                  <a:pt x="1243" y="281"/>
                </a:lnTo>
                <a:cubicBezTo>
                  <a:pt x="1099" y="313"/>
                  <a:pt x="964" y="370"/>
                  <a:pt x="843" y="447"/>
                </a:cubicBezTo>
                <a:lnTo>
                  <a:pt x="644" y="248"/>
                </a:lnTo>
                <a:lnTo>
                  <a:pt x="248" y="644"/>
                </a:lnTo>
                <a:lnTo>
                  <a:pt x="447" y="843"/>
                </a:lnTo>
                <a:cubicBezTo>
                  <a:pt x="370" y="964"/>
                  <a:pt x="313" y="1099"/>
                  <a:pt x="281" y="1243"/>
                </a:cubicBezTo>
                <a:lnTo>
                  <a:pt x="0" y="1243"/>
                </a:lnTo>
                <a:lnTo>
                  <a:pt x="0" y="1803"/>
                </a:lnTo>
                <a:lnTo>
                  <a:pt x="281" y="1803"/>
                </a:lnTo>
                <a:cubicBezTo>
                  <a:pt x="313" y="1947"/>
                  <a:pt x="370" y="2082"/>
                  <a:pt x="447" y="2203"/>
                </a:cubicBezTo>
                <a:close/>
                <a:moveTo>
                  <a:pt x="1523" y="782"/>
                </a:moveTo>
                <a:cubicBezTo>
                  <a:pt x="1932" y="782"/>
                  <a:pt x="2264" y="1114"/>
                  <a:pt x="2264" y="1523"/>
                </a:cubicBezTo>
                <a:cubicBezTo>
                  <a:pt x="2264" y="1932"/>
                  <a:pt x="1932" y="2264"/>
                  <a:pt x="1523" y="2264"/>
                </a:cubicBezTo>
                <a:cubicBezTo>
                  <a:pt x="1114" y="2264"/>
                  <a:pt x="782" y="1932"/>
                  <a:pt x="782" y="1523"/>
                </a:cubicBezTo>
                <a:cubicBezTo>
                  <a:pt x="782" y="1114"/>
                  <a:pt x="1114" y="782"/>
                  <a:pt x="1523" y="7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confont-1091-826620">
            <a:extLst>
              <a:ext uri="{FF2B5EF4-FFF2-40B4-BE49-F238E27FC236}">
                <a16:creationId xmlns:a16="http://schemas.microsoft.com/office/drawing/2014/main" id="{9C1AB9A9-A04F-16C0-D46B-6D25F818F8E2}"/>
              </a:ext>
            </a:extLst>
          </p:cNvPr>
          <p:cNvSpPr/>
          <p:nvPr/>
        </p:nvSpPr>
        <p:spPr>
          <a:xfrm>
            <a:off x="193741" y="1524194"/>
            <a:ext cx="456199" cy="435472"/>
          </a:xfrm>
          <a:custGeom>
            <a:avLst/>
            <a:gdLst>
              <a:gd name="T0" fmla="*/ 2800 w 11200"/>
              <a:gd name="T1" fmla="*/ 3603 h 11200"/>
              <a:gd name="T2" fmla="*/ 8400 w 11200"/>
              <a:gd name="T3" fmla="*/ 3603 h 11200"/>
              <a:gd name="T4" fmla="*/ 8800 w 11200"/>
              <a:gd name="T5" fmla="*/ 3203 h 11200"/>
              <a:gd name="T6" fmla="*/ 8400 w 11200"/>
              <a:gd name="T7" fmla="*/ 2803 h 11200"/>
              <a:gd name="T8" fmla="*/ 2800 w 11200"/>
              <a:gd name="T9" fmla="*/ 2803 h 11200"/>
              <a:gd name="T10" fmla="*/ 2400 w 11200"/>
              <a:gd name="T11" fmla="*/ 3203 h 11200"/>
              <a:gd name="T12" fmla="*/ 2800 w 11200"/>
              <a:gd name="T13" fmla="*/ 3603 h 11200"/>
              <a:gd name="T14" fmla="*/ 8400 w 11200"/>
              <a:gd name="T15" fmla="*/ 5197 h 11200"/>
              <a:gd name="T16" fmla="*/ 2800 w 11200"/>
              <a:gd name="T17" fmla="*/ 5197 h 11200"/>
              <a:gd name="T18" fmla="*/ 2400 w 11200"/>
              <a:gd name="T19" fmla="*/ 5597 h 11200"/>
              <a:gd name="T20" fmla="*/ 2800 w 11200"/>
              <a:gd name="T21" fmla="*/ 5997 h 11200"/>
              <a:gd name="T22" fmla="*/ 8400 w 11200"/>
              <a:gd name="T23" fmla="*/ 5997 h 11200"/>
              <a:gd name="T24" fmla="*/ 8800 w 11200"/>
              <a:gd name="T25" fmla="*/ 5597 h 11200"/>
              <a:gd name="T26" fmla="*/ 8400 w 11200"/>
              <a:gd name="T27" fmla="*/ 5197 h 11200"/>
              <a:gd name="T28" fmla="*/ 8400 w 11200"/>
              <a:gd name="T29" fmla="*/ 7597 h 11200"/>
              <a:gd name="T30" fmla="*/ 2800 w 11200"/>
              <a:gd name="T31" fmla="*/ 7597 h 11200"/>
              <a:gd name="T32" fmla="*/ 2400 w 11200"/>
              <a:gd name="T33" fmla="*/ 7997 h 11200"/>
              <a:gd name="T34" fmla="*/ 2800 w 11200"/>
              <a:gd name="T35" fmla="*/ 8397 h 11200"/>
              <a:gd name="T36" fmla="*/ 8400 w 11200"/>
              <a:gd name="T37" fmla="*/ 8397 h 11200"/>
              <a:gd name="T38" fmla="*/ 8800 w 11200"/>
              <a:gd name="T39" fmla="*/ 7997 h 11200"/>
              <a:gd name="T40" fmla="*/ 8400 w 11200"/>
              <a:gd name="T41" fmla="*/ 7597 h 11200"/>
              <a:gd name="T42" fmla="*/ 4434 w 11200"/>
              <a:gd name="T43" fmla="*/ 1200 h 11200"/>
              <a:gd name="T44" fmla="*/ 6434 w 11200"/>
              <a:gd name="T45" fmla="*/ 1200 h 11200"/>
              <a:gd name="T46" fmla="*/ 7034 w 11200"/>
              <a:gd name="T47" fmla="*/ 600 h 11200"/>
              <a:gd name="T48" fmla="*/ 6434 w 11200"/>
              <a:gd name="T49" fmla="*/ 0 h 11200"/>
              <a:gd name="T50" fmla="*/ 4434 w 11200"/>
              <a:gd name="T51" fmla="*/ 0 h 11200"/>
              <a:gd name="T52" fmla="*/ 3834 w 11200"/>
              <a:gd name="T53" fmla="*/ 600 h 11200"/>
              <a:gd name="T54" fmla="*/ 4434 w 11200"/>
              <a:gd name="T55" fmla="*/ 1200 h 11200"/>
              <a:gd name="T56" fmla="*/ 9600 w 11200"/>
              <a:gd name="T57" fmla="*/ 400 h 11200"/>
              <a:gd name="T58" fmla="*/ 9200 w 11200"/>
              <a:gd name="T59" fmla="*/ 400 h 11200"/>
              <a:gd name="T60" fmla="*/ 8800 w 11200"/>
              <a:gd name="T61" fmla="*/ 800 h 11200"/>
              <a:gd name="T62" fmla="*/ 9200 w 11200"/>
              <a:gd name="T63" fmla="*/ 1200 h 11200"/>
              <a:gd name="T64" fmla="*/ 9600 w 11200"/>
              <a:gd name="T65" fmla="*/ 1200 h 11200"/>
              <a:gd name="T66" fmla="*/ 10400 w 11200"/>
              <a:gd name="T67" fmla="*/ 2000 h 11200"/>
              <a:gd name="T68" fmla="*/ 10400 w 11200"/>
              <a:gd name="T69" fmla="*/ 9600 h 11200"/>
              <a:gd name="T70" fmla="*/ 9600 w 11200"/>
              <a:gd name="T71" fmla="*/ 10400 h 11200"/>
              <a:gd name="T72" fmla="*/ 1600 w 11200"/>
              <a:gd name="T73" fmla="*/ 10400 h 11200"/>
              <a:gd name="T74" fmla="*/ 800 w 11200"/>
              <a:gd name="T75" fmla="*/ 9600 h 11200"/>
              <a:gd name="T76" fmla="*/ 800 w 11200"/>
              <a:gd name="T77" fmla="*/ 2000 h 11200"/>
              <a:gd name="T78" fmla="*/ 1600 w 11200"/>
              <a:gd name="T79" fmla="*/ 1200 h 11200"/>
              <a:gd name="T80" fmla="*/ 2000 w 11200"/>
              <a:gd name="T81" fmla="*/ 1200 h 11200"/>
              <a:gd name="T82" fmla="*/ 2400 w 11200"/>
              <a:gd name="T83" fmla="*/ 800 h 11200"/>
              <a:gd name="T84" fmla="*/ 2000 w 11200"/>
              <a:gd name="T85" fmla="*/ 400 h 11200"/>
              <a:gd name="T86" fmla="*/ 1600 w 11200"/>
              <a:gd name="T87" fmla="*/ 400 h 11200"/>
              <a:gd name="T88" fmla="*/ 0 w 11200"/>
              <a:gd name="T89" fmla="*/ 2000 h 11200"/>
              <a:gd name="T90" fmla="*/ 0 w 11200"/>
              <a:gd name="T91" fmla="*/ 9600 h 11200"/>
              <a:gd name="T92" fmla="*/ 1600 w 11200"/>
              <a:gd name="T93" fmla="*/ 11200 h 11200"/>
              <a:gd name="T94" fmla="*/ 9600 w 11200"/>
              <a:gd name="T95" fmla="*/ 11200 h 11200"/>
              <a:gd name="T96" fmla="*/ 11200 w 11200"/>
              <a:gd name="T97" fmla="*/ 9600 h 11200"/>
              <a:gd name="T98" fmla="*/ 11200 w 11200"/>
              <a:gd name="T99" fmla="*/ 2000 h 11200"/>
              <a:gd name="T100" fmla="*/ 9600 w 11200"/>
              <a:gd name="T101" fmla="*/ 400 h 11200"/>
              <a:gd name="T102" fmla="*/ 9600 w 11200"/>
              <a:gd name="T103" fmla="*/ 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0" h="11200">
                <a:moveTo>
                  <a:pt x="2800" y="3603"/>
                </a:moveTo>
                <a:lnTo>
                  <a:pt x="8400" y="3603"/>
                </a:lnTo>
                <a:cubicBezTo>
                  <a:pt x="8621" y="3603"/>
                  <a:pt x="8800" y="3424"/>
                  <a:pt x="8800" y="3203"/>
                </a:cubicBezTo>
                <a:cubicBezTo>
                  <a:pt x="8800" y="2982"/>
                  <a:pt x="8621" y="2803"/>
                  <a:pt x="8400" y="2803"/>
                </a:cubicBezTo>
                <a:lnTo>
                  <a:pt x="2800" y="2803"/>
                </a:lnTo>
                <a:cubicBezTo>
                  <a:pt x="2579" y="2803"/>
                  <a:pt x="2400" y="2982"/>
                  <a:pt x="2400" y="3203"/>
                </a:cubicBezTo>
                <a:cubicBezTo>
                  <a:pt x="2400" y="3424"/>
                  <a:pt x="2579" y="3603"/>
                  <a:pt x="2800" y="3603"/>
                </a:cubicBezTo>
                <a:close/>
                <a:moveTo>
                  <a:pt x="8400" y="5197"/>
                </a:moveTo>
                <a:lnTo>
                  <a:pt x="2800" y="5197"/>
                </a:lnTo>
                <a:cubicBezTo>
                  <a:pt x="2579" y="5197"/>
                  <a:pt x="2400" y="5376"/>
                  <a:pt x="2400" y="5597"/>
                </a:cubicBezTo>
                <a:cubicBezTo>
                  <a:pt x="2400" y="5818"/>
                  <a:pt x="2579" y="5997"/>
                  <a:pt x="2800" y="5997"/>
                </a:cubicBezTo>
                <a:lnTo>
                  <a:pt x="8400" y="5997"/>
                </a:lnTo>
                <a:cubicBezTo>
                  <a:pt x="8621" y="5997"/>
                  <a:pt x="8800" y="5818"/>
                  <a:pt x="8800" y="5597"/>
                </a:cubicBezTo>
                <a:cubicBezTo>
                  <a:pt x="8800" y="5376"/>
                  <a:pt x="8621" y="5197"/>
                  <a:pt x="8400" y="5197"/>
                </a:cubicBezTo>
                <a:close/>
                <a:moveTo>
                  <a:pt x="8400" y="7597"/>
                </a:moveTo>
                <a:lnTo>
                  <a:pt x="2800" y="7597"/>
                </a:lnTo>
                <a:cubicBezTo>
                  <a:pt x="2579" y="7597"/>
                  <a:pt x="2400" y="7776"/>
                  <a:pt x="2400" y="7997"/>
                </a:cubicBezTo>
                <a:cubicBezTo>
                  <a:pt x="2400" y="8218"/>
                  <a:pt x="2579" y="8397"/>
                  <a:pt x="2800" y="8397"/>
                </a:cubicBezTo>
                <a:lnTo>
                  <a:pt x="8400" y="8397"/>
                </a:lnTo>
                <a:cubicBezTo>
                  <a:pt x="8621" y="8397"/>
                  <a:pt x="8800" y="8218"/>
                  <a:pt x="8800" y="7997"/>
                </a:cubicBezTo>
                <a:cubicBezTo>
                  <a:pt x="8800" y="7776"/>
                  <a:pt x="8621" y="7597"/>
                  <a:pt x="8400" y="7597"/>
                </a:cubicBezTo>
                <a:close/>
                <a:moveTo>
                  <a:pt x="4434" y="1200"/>
                </a:moveTo>
                <a:lnTo>
                  <a:pt x="6434" y="1200"/>
                </a:lnTo>
                <a:cubicBezTo>
                  <a:pt x="6765" y="1200"/>
                  <a:pt x="7034" y="931"/>
                  <a:pt x="7034" y="600"/>
                </a:cubicBezTo>
                <a:cubicBezTo>
                  <a:pt x="7034" y="269"/>
                  <a:pt x="6765" y="0"/>
                  <a:pt x="6434" y="0"/>
                </a:cubicBezTo>
                <a:lnTo>
                  <a:pt x="4434" y="0"/>
                </a:lnTo>
                <a:cubicBezTo>
                  <a:pt x="4102" y="0"/>
                  <a:pt x="3834" y="269"/>
                  <a:pt x="3834" y="600"/>
                </a:cubicBezTo>
                <a:cubicBezTo>
                  <a:pt x="3834" y="931"/>
                  <a:pt x="4102" y="1200"/>
                  <a:pt x="4434" y="1200"/>
                </a:cubicBezTo>
                <a:close/>
                <a:moveTo>
                  <a:pt x="9600" y="400"/>
                </a:moveTo>
                <a:lnTo>
                  <a:pt x="9200" y="400"/>
                </a:lnTo>
                <a:cubicBezTo>
                  <a:pt x="8979" y="400"/>
                  <a:pt x="8800" y="579"/>
                  <a:pt x="8800" y="800"/>
                </a:cubicBezTo>
                <a:cubicBezTo>
                  <a:pt x="8800" y="1021"/>
                  <a:pt x="8979" y="1200"/>
                  <a:pt x="9200" y="1200"/>
                </a:cubicBezTo>
                <a:lnTo>
                  <a:pt x="9600" y="1200"/>
                </a:lnTo>
                <a:cubicBezTo>
                  <a:pt x="10041" y="1200"/>
                  <a:pt x="10400" y="1559"/>
                  <a:pt x="10400" y="2000"/>
                </a:cubicBezTo>
                <a:lnTo>
                  <a:pt x="10400" y="9600"/>
                </a:lnTo>
                <a:cubicBezTo>
                  <a:pt x="10400" y="10041"/>
                  <a:pt x="10041" y="10400"/>
                  <a:pt x="9600" y="10400"/>
                </a:cubicBezTo>
                <a:lnTo>
                  <a:pt x="1600" y="10400"/>
                </a:lnTo>
                <a:cubicBezTo>
                  <a:pt x="1159" y="10400"/>
                  <a:pt x="800" y="10041"/>
                  <a:pt x="800" y="9600"/>
                </a:cubicBezTo>
                <a:lnTo>
                  <a:pt x="800" y="2000"/>
                </a:lnTo>
                <a:cubicBezTo>
                  <a:pt x="800" y="1559"/>
                  <a:pt x="1159" y="1200"/>
                  <a:pt x="1600" y="1200"/>
                </a:cubicBezTo>
                <a:lnTo>
                  <a:pt x="2000" y="1200"/>
                </a:lnTo>
                <a:cubicBezTo>
                  <a:pt x="2221" y="1200"/>
                  <a:pt x="2400" y="1021"/>
                  <a:pt x="2400" y="800"/>
                </a:cubicBezTo>
                <a:cubicBezTo>
                  <a:pt x="2400" y="579"/>
                  <a:pt x="2221" y="400"/>
                  <a:pt x="2000" y="400"/>
                </a:cubicBezTo>
                <a:lnTo>
                  <a:pt x="1600" y="400"/>
                </a:lnTo>
                <a:cubicBezTo>
                  <a:pt x="716" y="400"/>
                  <a:pt x="0" y="1116"/>
                  <a:pt x="0" y="2000"/>
                </a:cubicBezTo>
                <a:lnTo>
                  <a:pt x="0" y="9600"/>
                </a:lnTo>
                <a:cubicBezTo>
                  <a:pt x="0" y="10484"/>
                  <a:pt x="716" y="11200"/>
                  <a:pt x="1600" y="11200"/>
                </a:cubicBezTo>
                <a:lnTo>
                  <a:pt x="9600" y="11200"/>
                </a:lnTo>
                <a:cubicBezTo>
                  <a:pt x="10484" y="11200"/>
                  <a:pt x="11200" y="10484"/>
                  <a:pt x="11200" y="9600"/>
                </a:cubicBezTo>
                <a:lnTo>
                  <a:pt x="11200" y="2000"/>
                </a:lnTo>
                <a:cubicBezTo>
                  <a:pt x="11200" y="1116"/>
                  <a:pt x="10484" y="400"/>
                  <a:pt x="9600" y="400"/>
                </a:cubicBezTo>
                <a:close/>
                <a:moveTo>
                  <a:pt x="9600" y="40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rson-shape_44463">
            <a:extLst>
              <a:ext uri="{FF2B5EF4-FFF2-40B4-BE49-F238E27FC236}">
                <a16:creationId xmlns:a16="http://schemas.microsoft.com/office/drawing/2014/main" id="{61FAF1CA-CF67-AFC0-5BC2-6FBD9791E37C}"/>
              </a:ext>
            </a:extLst>
          </p:cNvPr>
          <p:cNvSpPr/>
          <p:nvPr/>
        </p:nvSpPr>
        <p:spPr>
          <a:xfrm>
            <a:off x="11696699" y="67920"/>
            <a:ext cx="336183" cy="430215"/>
          </a:xfrm>
          <a:custGeom>
            <a:avLst/>
            <a:gdLst>
              <a:gd name="connsiteX0" fmla="*/ 118658 w 474552"/>
              <a:gd name="connsiteY0" fmla="*/ 330881 h 607286"/>
              <a:gd name="connsiteX1" fmla="*/ 128808 w 474552"/>
              <a:gd name="connsiteY1" fmla="*/ 330881 h 607286"/>
              <a:gd name="connsiteX2" fmla="*/ 138880 w 474552"/>
              <a:gd name="connsiteY2" fmla="*/ 340467 h 607286"/>
              <a:gd name="connsiteX3" fmla="*/ 237316 w 474552"/>
              <a:gd name="connsiteY3" fmla="*/ 429642 h 607286"/>
              <a:gd name="connsiteX4" fmla="*/ 335672 w 474552"/>
              <a:gd name="connsiteY4" fmla="*/ 340467 h 607286"/>
              <a:gd name="connsiteX5" fmla="*/ 345823 w 474552"/>
              <a:gd name="connsiteY5" fmla="*/ 330881 h 607286"/>
              <a:gd name="connsiteX6" fmla="*/ 355973 w 474552"/>
              <a:gd name="connsiteY6" fmla="*/ 330881 h 607286"/>
              <a:gd name="connsiteX7" fmla="*/ 474552 w 474552"/>
              <a:gd name="connsiteY7" fmla="*/ 449363 h 607286"/>
              <a:gd name="connsiteX8" fmla="*/ 474552 w 474552"/>
              <a:gd name="connsiteY8" fmla="*/ 567845 h 607286"/>
              <a:gd name="connsiteX9" fmla="*/ 435052 w 474552"/>
              <a:gd name="connsiteY9" fmla="*/ 607286 h 607286"/>
              <a:gd name="connsiteX10" fmla="*/ 39579 w 474552"/>
              <a:gd name="connsiteY10" fmla="*/ 607286 h 607286"/>
              <a:gd name="connsiteX11" fmla="*/ 0 w 474552"/>
              <a:gd name="connsiteY11" fmla="*/ 567845 h 607286"/>
              <a:gd name="connsiteX12" fmla="*/ 0 w 474552"/>
              <a:gd name="connsiteY12" fmla="*/ 449363 h 607286"/>
              <a:gd name="connsiteX13" fmla="*/ 118658 w 474552"/>
              <a:gd name="connsiteY13" fmla="*/ 330881 h 607286"/>
              <a:gd name="connsiteX14" fmla="*/ 315130 w 474552"/>
              <a:gd name="connsiteY14" fmla="*/ 118095 h 607286"/>
              <a:gd name="connsiteX15" fmla="*/ 237312 w 474552"/>
              <a:gd name="connsiteY15" fmla="*/ 162332 h 607286"/>
              <a:gd name="connsiteX16" fmla="*/ 135653 w 474552"/>
              <a:gd name="connsiteY16" fmla="*/ 182682 h 607286"/>
              <a:gd name="connsiteX17" fmla="*/ 237312 w 474552"/>
              <a:gd name="connsiteY17" fmla="*/ 284120 h 607286"/>
              <a:gd name="connsiteX18" fmla="*/ 338893 w 474552"/>
              <a:gd name="connsiteY18" fmla="*/ 182682 h 607286"/>
              <a:gd name="connsiteX19" fmla="*/ 315130 w 474552"/>
              <a:gd name="connsiteY19" fmla="*/ 118095 h 607286"/>
              <a:gd name="connsiteX20" fmla="*/ 237312 w 474552"/>
              <a:gd name="connsiteY20" fmla="*/ 0 h 607286"/>
              <a:gd name="connsiteX21" fmla="*/ 379572 w 474552"/>
              <a:gd name="connsiteY21" fmla="*/ 162332 h 607286"/>
              <a:gd name="connsiteX22" fmla="*/ 237312 w 474552"/>
              <a:gd name="connsiteY22" fmla="*/ 324742 h 607286"/>
              <a:gd name="connsiteX23" fmla="*/ 95052 w 474552"/>
              <a:gd name="connsiteY23" fmla="*/ 162332 h 607286"/>
              <a:gd name="connsiteX24" fmla="*/ 237312 w 474552"/>
              <a:gd name="connsiteY24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4552" h="607286">
                <a:moveTo>
                  <a:pt x="118658" y="330881"/>
                </a:moveTo>
                <a:lnTo>
                  <a:pt x="128808" y="330881"/>
                </a:lnTo>
                <a:cubicBezTo>
                  <a:pt x="134080" y="330881"/>
                  <a:pt x="138329" y="335203"/>
                  <a:pt x="138880" y="340467"/>
                </a:cubicBezTo>
                <a:cubicBezTo>
                  <a:pt x="143680" y="390515"/>
                  <a:pt x="185934" y="429642"/>
                  <a:pt x="237316" y="429642"/>
                </a:cubicBezTo>
                <a:cubicBezTo>
                  <a:pt x="288618" y="429642"/>
                  <a:pt x="330873" y="390515"/>
                  <a:pt x="335672" y="340467"/>
                </a:cubicBezTo>
                <a:cubicBezTo>
                  <a:pt x="336223" y="335203"/>
                  <a:pt x="340472" y="330881"/>
                  <a:pt x="345823" y="330881"/>
                </a:cubicBezTo>
                <a:lnTo>
                  <a:pt x="355973" y="330881"/>
                </a:lnTo>
                <a:cubicBezTo>
                  <a:pt x="421518" y="330881"/>
                  <a:pt x="474552" y="383915"/>
                  <a:pt x="474552" y="449363"/>
                </a:cubicBezTo>
                <a:lnTo>
                  <a:pt x="474552" y="567845"/>
                </a:lnTo>
                <a:cubicBezTo>
                  <a:pt x="474552" y="589687"/>
                  <a:pt x="456927" y="607286"/>
                  <a:pt x="435052" y="607286"/>
                </a:cubicBezTo>
                <a:lnTo>
                  <a:pt x="39579" y="607286"/>
                </a:lnTo>
                <a:cubicBezTo>
                  <a:pt x="17704" y="607286"/>
                  <a:pt x="0" y="589687"/>
                  <a:pt x="0" y="567845"/>
                </a:cubicBezTo>
                <a:lnTo>
                  <a:pt x="0" y="449363"/>
                </a:lnTo>
                <a:cubicBezTo>
                  <a:pt x="0" y="383915"/>
                  <a:pt x="53112" y="330881"/>
                  <a:pt x="118658" y="330881"/>
                </a:cubicBezTo>
                <a:close/>
                <a:moveTo>
                  <a:pt x="315130" y="118095"/>
                </a:moveTo>
                <a:cubicBezTo>
                  <a:pt x="305374" y="143632"/>
                  <a:pt x="274372" y="162332"/>
                  <a:pt x="237312" y="162332"/>
                </a:cubicBezTo>
                <a:cubicBezTo>
                  <a:pt x="200174" y="162332"/>
                  <a:pt x="135653" y="158010"/>
                  <a:pt x="135653" y="182682"/>
                </a:cubicBezTo>
                <a:cubicBezTo>
                  <a:pt x="135653" y="238705"/>
                  <a:pt x="181132" y="284120"/>
                  <a:pt x="237312" y="284120"/>
                </a:cubicBezTo>
                <a:cubicBezTo>
                  <a:pt x="293335" y="284120"/>
                  <a:pt x="338893" y="238705"/>
                  <a:pt x="338893" y="182682"/>
                </a:cubicBezTo>
                <a:cubicBezTo>
                  <a:pt x="338893" y="158010"/>
                  <a:pt x="329766" y="135696"/>
                  <a:pt x="315130" y="118095"/>
                </a:cubicBezTo>
                <a:close/>
                <a:moveTo>
                  <a:pt x="237312" y="0"/>
                </a:moveTo>
                <a:cubicBezTo>
                  <a:pt x="315839" y="0"/>
                  <a:pt x="379572" y="72680"/>
                  <a:pt x="379572" y="162332"/>
                </a:cubicBezTo>
                <a:cubicBezTo>
                  <a:pt x="379572" y="251984"/>
                  <a:pt x="315839" y="324742"/>
                  <a:pt x="237312" y="324742"/>
                </a:cubicBezTo>
                <a:cubicBezTo>
                  <a:pt x="158707" y="324742"/>
                  <a:pt x="95052" y="251984"/>
                  <a:pt x="95052" y="162332"/>
                </a:cubicBezTo>
                <a:cubicBezTo>
                  <a:pt x="95052" y="72680"/>
                  <a:pt x="158707" y="0"/>
                  <a:pt x="237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EE5A7-1209-0D63-C93B-D2FA61A829BB}"/>
              </a:ext>
            </a:extLst>
          </p:cNvPr>
          <p:cNvSpPr txBox="1"/>
          <p:nvPr/>
        </p:nvSpPr>
        <p:spPr>
          <a:xfrm>
            <a:off x="2030186" y="794660"/>
            <a:ext cx="89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00860EB-58E1-D910-7135-966836C883C7}"/>
              </a:ext>
            </a:extLst>
          </p:cNvPr>
          <p:cNvSpPr/>
          <p:nvPr/>
        </p:nvSpPr>
        <p:spPr>
          <a:xfrm>
            <a:off x="1137559" y="794660"/>
            <a:ext cx="680357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F4380E-E196-FE28-DB57-BCD935C9ADA3}"/>
              </a:ext>
            </a:extLst>
          </p:cNvPr>
          <p:cNvSpPr/>
          <p:nvPr/>
        </p:nvSpPr>
        <p:spPr>
          <a:xfrm>
            <a:off x="1605643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1hr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E100FC-2CCA-7ABA-3A10-C503DB97B652}"/>
              </a:ext>
            </a:extLst>
          </p:cNvPr>
          <p:cNvSpPr/>
          <p:nvPr/>
        </p:nvSpPr>
        <p:spPr>
          <a:xfrm>
            <a:off x="2627488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3hr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ABFFB-AF7D-BDF8-5F21-45AFCB725194}"/>
              </a:ext>
            </a:extLst>
          </p:cNvPr>
          <p:cNvSpPr/>
          <p:nvPr/>
        </p:nvSpPr>
        <p:spPr>
          <a:xfrm>
            <a:off x="3649333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6hr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2A9830-1E96-D53B-CDB7-A4D84D878097}"/>
              </a:ext>
            </a:extLst>
          </p:cNvPr>
          <p:cNvSpPr/>
          <p:nvPr/>
        </p:nvSpPr>
        <p:spPr>
          <a:xfrm>
            <a:off x="4671179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16BF33A-4311-5BAE-CF99-8A1424772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05359"/>
              </p:ext>
            </p:extLst>
          </p:nvPr>
        </p:nvGraphicFramePr>
        <p:xfrm>
          <a:off x="1605642" y="2597451"/>
          <a:ext cx="9862458" cy="318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1229">
                  <a:extLst>
                    <a:ext uri="{9D8B030D-6E8A-4147-A177-3AD203B41FA5}">
                      <a16:colId xmlns:a16="http://schemas.microsoft.com/office/drawing/2014/main" val="2572928382"/>
                    </a:ext>
                  </a:extLst>
                </a:gridCol>
                <a:gridCol w="4931229">
                  <a:extLst>
                    <a:ext uri="{9D8B030D-6E8A-4147-A177-3AD203B41FA5}">
                      <a16:colId xmlns:a16="http://schemas.microsoft.com/office/drawing/2014/main" val="2285381015"/>
                    </a:ext>
                  </a:extLst>
                </a:gridCol>
              </a:tblGrid>
              <a:tr h="39853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Event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Event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68020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r>
                        <a:rPr lang="en-US" dirty="0"/>
                        <a:t>2024/11/18 21:32:33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49184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2024/11/18 21:32:32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Pressed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22475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r>
                        <a:rPr lang="en-US" dirty="0"/>
                        <a:t>2024/11/18 09:12:22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81253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r>
                        <a:rPr lang="en-US" dirty="0"/>
                        <a:t>2024/11/18 09:12:21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Pressed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72900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r>
                        <a:rPr lang="en-US" dirty="0"/>
                        <a:t>2024/11/17 14:19:07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04217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r>
                        <a:rPr lang="en-US" dirty="0"/>
                        <a:t>2024/11/17 14:19:06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Pressed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91620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61199"/>
                  </a:ext>
                </a:extLst>
              </a:tr>
            </a:tbl>
          </a:graphicData>
        </a:graphic>
      </p:graphicFrame>
      <p:pic>
        <p:nvPicPr>
          <p:cNvPr id="3074" name="Picture 2" descr="Intro to Pagination in UI Lesson | Uxcel">
            <a:extLst>
              <a:ext uri="{FF2B5EF4-FFF2-40B4-BE49-F238E27FC236}">
                <a16:creationId xmlns:a16="http://schemas.microsoft.com/office/drawing/2014/main" id="{23260D94-179D-E528-545D-A6E0DA6F2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8" b="17721"/>
          <a:stretch/>
        </p:blipFill>
        <p:spPr bwMode="auto">
          <a:xfrm>
            <a:off x="9111343" y="5829297"/>
            <a:ext cx="2422071" cy="94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5BBFBF9-AA5A-758A-A98A-4DFC9A11D59C}"/>
              </a:ext>
            </a:extLst>
          </p:cNvPr>
          <p:cNvSpPr/>
          <p:nvPr/>
        </p:nvSpPr>
        <p:spPr>
          <a:xfrm>
            <a:off x="9889670" y="108857"/>
            <a:ext cx="1577152" cy="332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Refreshing: On/Off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CDB798-82CE-46D9-11DC-98C83903FC99}"/>
              </a:ext>
            </a:extLst>
          </p:cNvPr>
          <p:cNvSpPr/>
          <p:nvPr/>
        </p:nvSpPr>
        <p:spPr>
          <a:xfrm>
            <a:off x="6041571" y="1561039"/>
            <a:ext cx="947058" cy="375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AC8AE6-2462-2B00-2B6A-9F74C87769DF}"/>
              </a:ext>
            </a:extLst>
          </p:cNvPr>
          <p:cNvSpPr/>
          <p:nvPr/>
        </p:nvSpPr>
        <p:spPr>
          <a:xfrm>
            <a:off x="7211785" y="1561039"/>
            <a:ext cx="947058" cy="375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FF3DC-2AE2-CAEC-0896-E88648D791E6}"/>
              </a:ext>
            </a:extLst>
          </p:cNvPr>
          <p:cNvSpPr txBox="1"/>
          <p:nvPr/>
        </p:nvSpPr>
        <p:spPr>
          <a:xfrm>
            <a:off x="8904514" y="1028623"/>
            <a:ext cx="2884715" cy="33239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page is detailed page, it shows the history data of this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data will be event type, so it can’t be displayed using chart/plot, we will use list (table) to display the detailed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define our custom data search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Click back to return to the previous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have a pagination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30352-5106-A368-6A68-E557EED93C30}"/>
              </a:ext>
            </a:extLst>
          </p:cNvPr>
          <p:cNvSpPr/>
          <p:nvPr/>
        </p:nvSpPr>
        <p:spPr>
          <a:xfrm>
            <a:off x="87086" y="691237"/>
            <a:ext cx="674915" cy="67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9ABE71-CF55-268C-5B4C-C46558A4ADB9}"/>
              </a:ext>
            </a:extLst>
          </p:cNvPr>
          <p:cNvSpPr txBox="1"/>
          <p:nvPr/>
        </p:nvSpPr>
        <p:spPr>
          <a:xfrm>
            <a:off x="910607" y="173308"/>
            <a:ext cx="61041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Intelligent Control System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56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B7C79-B91A-DEED-39C3-0E83F2527885}"/>
              </a:ext>
            </a:extLst>
          </p:cNvPr>
          <p:cNvSpPr/>
          <p:nvPr/>
        </p:nvSpPr>
        <p:spPr>
          <a:xfrm>
            <a:off x="-1" y="0"/>
            <a:ext cx="8466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56A23-87AF-56D4-BDD2-7B510F0B2A47}"/>
              </a:ext>
            </a:extLst>
          </p:cNvPr>
          <p:cNvSpPr/>
          <p:nvPr/>
        </p:nvSpPr>
        <p:spPr>
          <a:xfrm>
            <a:off x="846666" y="0"/>
            <a:ext cx="11345334" cy="566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ome-black-shape_37489">
            <a:extLst>
              <a:ext uri="{FF2B5EF4-FFF2-40B4-BE49-F238E27FC236}">
                <a16:creationId xmlns:a16="http://schemas.microsoft.com/office/drawing/2014/main" id="{D78FD18C-961D-DBE9-5F3C-48EDB0F88D9E}"/>
              </a:ext>
            </a:extLst>
          </p:cNvPr>
          <p:cNvSpPr/>
          <p:nvPr/>
        </p:nvSpPr>
        <p:spPr>
          <a:xfrm>
            <a:off x="193741" y="794660"/>
            <a:ext cx="456199" cy="435472"/>
          </a:xfrm>
          <a:custGeom>
            <a:avLst/>
            <a:gdLst>
              <a:gd name="T0" fmla="*/ 3512 w 6292"/>
              <a:gd name="T1" fmla="*/ 203 h 6774"/>
              <a:gd name="T2" fmla="*/ 2779 w 6292"/>
              <a:gd name="T3" fmla="*/ 203 h 6774"/>
              <a:gd name="T4" fmla="*/ 202 w 6292"/>
              <a:gd name="T5" fmla="*/ 2780 h 6774"/>
              <a:gd name="T6" fmla="*/ 354 w 6292"/>
              <a:gd name="T7" fmla="*/ 3146 h 6774"/>
              <a:gd name="T8" fmla="*/ 548 w 6292"/>
              <a:gd name="T9" fmla="*/ 3146 h 6774"/>
              <a:gd name="T10" fmla="*/ 548 w 6292"/>
              <a:gd name="T11" fmla="*/ 6611 h 6774"/>
              <a:gd name="T12" fmla="*/ 711 w 6292"/>
              <a:gd name="T13" fmla="*/ 6774 h 6774"/>
              <a:gd name="T14" fmla="*/ 2398 w 6292"/>
              <a:gd name="T15" fmla="*/ 6774 h 6774"/>
              <a:gd name="T16" fmla="*/ 2398 w 6292"/>
              <a:gd name="T17" fmla="*/ 4979 h 6774"/>
              <a:gd name="T18" fmla="*/ 2561 w 6292"/>
              <a:gd name="T19" fmla="*/ 4816 h 6774"/>
              <a:gd name="T20" fmla="*/ 3731 w 6292"/>
              <a:gd name="T21" fmla="*/ 4816 h 6774"/>
              <a:gd name="T22" fmla="*/ 3894 w 6292"/>
              <a:gd name="T23" fmla="*/ 4979 h 6774"/>
              <a:gd name="T24" fmla="*/ 3894 w 6292"/>
              <a:gd name="T25" fmla="*/ 6774 h 6774"/>
              <a:gd name="T26" fmla="*/ 5580 w 6292"/>
              <a:gd name="T27" fmla="*/ 6774 h 6774"/>
              <a:gd name="T28" fmla="*/ 5743 w 6292"/>
              <a:gd name="T29" fmla="*/ 6611 h 6774"/>
              <a:gd name="T30" fmla="*/ 5743 w 6292"/>
              <a:gd name="T31" fmla="*/ 3146 h 6774"/>
              <a:gd name="T32" fmla="*/ 5937 w 6292"/>
              <a:gd name="T33" fmla="*/ 3146 h 6774"/>
              <a:gd name="T34" fmla="*/ 6089 w 6292"/>
              <a:gd name="T35" fmla="*/ 2780 h 6774"/>
              <a:gd name="T36" fmla="*/ 3512 w 6292"/>
              <a:gd name="T37" fmla="*/ 203 h 6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2" h="6774">
                <a:moveTo>
                  <a:pt x="3512" y="203"/>
                </a:moveTo>
                <a:cubicBezTo>
                  <a:pt x="3310" y="0"/>
                  <a:pt x="2982" y="0"/>
                  <a:pt x="2779" y="203"/>
                </a:cubicBezTo>
                <a:lnTo>
                  <a:pt x="202" y="2780"/>
                </a:lnTo>
                <a:cubicBezTo>
                  <a:pt x="0" y="2982"/>
                  <a:pt x="68" y="3146"/>
                  <a:pt x="354" y="3146"/>
                </a:cubicBezTo>
                <a:lnTo>
                  <a:pt x="548" y="3146"/>
                </a:lnTo>
                <a:lnTo>
                  <a:pt x="548" y="6611"/>
                </a:lnTo>
                <a:cubicBezTo>
                  <a:pt x="548" y="6701"/>
                  <a:pt x="621" y="6774"/>
                  <a:pt x="711" y="6774"/>
                </a:cubicBezTo>
                <a:lnTo>
                  <a:pt x="2398" y="6774"/>
                </a:lnTo>
                <a:lnTo>
                  <a:pt x="2398" y="4979"/>
                </a:lnTo>
                <a:cubicBezTo>
                  <a:pt x="2398" y="4889"/>
                  <a:pt x="2471" y="4816"/>
                  <a:pt x="2561" y="4816"/>
                </a:cubicBezTo>
                <a:lnTo>
                  <a:pt x="3731" y="4816"/>
                </a:lnTo>
                <a:cubicBezTo>
                  <a:pt x="3821" y="4816"/>
                  <a:pt x="3894" y="4889"/>
                  <a:pt x="3894" y="4979"/>
                </a:cubicBezTo>
                <a:lnTo>
                  <a:pt x="3894" y="6774"/>
                </a:lnTo>
                <a:lnTo>
                  <a:pt x="5580" y="6774"/>
                </a:lnTo>
                <a:cubicBezTo>
                  <a:pt x="5670" y="6774"/>
                  <a:pt x="5743" y="6701"/>
                  <a:pt x="5743" y="6611"/>
                </a:cubicBezTo>
                <a:lnTo>
                  <a:pt x="5743" y="3146"/>
                </a:lnTo>
                <a:lnTo>
                  <a:pt x="5937" y="3146"/>
                </a:lnTo>
                <a:cubicBezTo>
                  <a:pt x="6224" y="3146"/>
                  <a:pt x="6292" y="2982"/>
                  <a:pt x="6089" y="2780"/>
                </a:cubicBezTo>
                <a:lnTo>
                  <a:pt x="351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ttings_101770">
            <a:extLst>
              <a:ext uri="{FF2B5EF4-FFF2-40B4-BE49-F238E27FC236}">
                <a16:creationId xmlns:a16="http://schemas.microsoft.com/office/drawing/2014/main" id="{824DFE38-7B5E-898D-C079-22A0AA3A1486}"/>
              </a:ext>
            </a:extLst>
          </p:cNvPr>
          <p:cNvSpPr/>
          <p:nvPr/>
        </p:nvSpPr>
        <p:spPr>
          <a:xfrm>
            <a:off x="193741" y="2253729"/>
            <a:ext cx="456199" cy="435472"/>
          </a:xfrm>
          <a:custGeom>
            <a:avLst/>
            <a:gdLst>
              <a:gd name="T0" fmla="*/ 447 w 3046"/>
              <a:gd name="T1" fmla="*/ 2203 h 3046"/>
              <a:gd name="T2" fmla="*/ 248 w 3046"/>
              <a:gd name="T3" fmla="*/ 2402 h 3046"/>
              <a:gd name="T4" fmla="*/ 644 w 3046"/>
              <a:gd name="T5" fmla="*/ 2798 h 3046"/>
              <a:gd name="T6" fmla="*/ 843 w 3046"/>
              <a:gd name="T7" fmla="*/ 2599 h 3046"/>
              <a:gd name="T8" fmla="*/ 1243 w 3046"/>
              <a:gd name="T9" fmla="*/ 2765 h 3046"/>
              <a:gd name="T10" fmla="*/ 1243 w 3046"/>
              <a:gd name="T11" fmla="*/ 3046 h 3046"/>
              <a:gd name="T12" fmla="*/ 1803 w 3046"/>
              <a:gd name="T13" fmla="*/ 3046 h 3046"/>
              <a:gd name="T14" fmla="*/ 1803 w 3046"/>
              <a:gd name="T15" fmla="*/ 2765 h 3046"/>
              <a:gd name="T16" fmla="*/ 2203 w 3046"/>
              <a:gd name="T17" fmla="*/ 2599 h 3046"/>
              <a:gd name="T18" fmla="*/ 2402 w 3046"/>
              <a:gd name="T19" fmla="*/ 2798 h 3046"/>
              <a:gd name="T20" fmla="*/ 2798 w 3046"/>
              <a:gd name="T21" fmla="*/ 2402 h 3046"/>
              <a:gd name="T22" fmla="*/ 2599 w 3046"/>
              <a:gd name="T23" fmla="*/ 2203 h 3046"/>
              <a:gd name="T24" fmla="*/ 2765 w 3046"/>
              <a:gd name="T25" fmla="*/ 1803 h 3046"/>
              <a:gd name="T26" fmla="*/ 3046 w 3046"/>
              <a:gd name="T27" fmla="*/ 1803 h 3046"/>
              <a:gd name="T28" fmla="*/ 3046 w 3046"/>
              <a:gd name="T29" fmla="*/ 1243 h 3046"/>
              <a:gd name="T30" fmla="*/ 2765 w 3046"/>
              <a:gd name="T31" fmla="*/ 1243 h 3046"/>
              <a:gd name="T32" fmla="*/ 2599 w 3046"/>
              <a:gd name="T33" fmla="*/ 843 h 3046"/>
              <a:gd name="T34" fmla="*/ 2798 w 3046"/>
              <a:gd name="T35" fmla="*/ 644 h 3046"/>
              <a:gd name="T36" fmla="*/ 2402 w 3046"/>
              <a:gd name="T37" fmla="*/ 248 h 3046"/>
              <a:gd name="T38" fmla="*/ 2203 w 3046"/>
              <a:gd name="T39" fmla="*/ 447 h 3046"/>
              <a:gd name="T40" fmla="*/ 1803 w 3046"/>
              <a:gd name="T41" fmla="*/ 281 h 3046"/>
              <a:gd name="T42" fmla="*/ 1803 w 3046"/>
              <a:gd name="T43" fmla="*/ 0 h 3046"/>
              <a:gd name="T44" fmla="*/ 1243 w 3046"/>
              <a:gd name="T45" fmla="*/ 0 h 3046"/>
              <a:gd name="T46" fmla="*/ 1243 w 3046"/>
              <a:gd name="T47" fmla="*/ 281 h 3046"/>
              <a:gd name="T48" fmla="*/ 843 w 3046"/>
              <a:gd name="T49" fmla="*/ 447 h 3046"/>
              <a:gd name="T50" fmla="*/ 644 w 3046"/>
              <a:gd name="T51" fmla="*/ 248 h 3046"/>
              <a:gd name="T52" fmla="*/ 248 w 3046"/>
              <a:gd name="T53" fmla="*/ 644 h 3046"/>
              <a:gd name="T54" fmla="*/ 447 w 3046"/>
              <a:gd name="T55" fmla="*/ 843 h 3046"/>
              <a:gd name="T56" fmla="*/ 281 w 3046"/>
              <a:gd name="T57" fmla="*/ 1243 h 3046"/>
              <a:gd name="T58" fmla="*/ 0 w 3046"/>
              <a:gd name="T59" fmla="*/ 1243 h 3046"/>
              <a:gd name="T60" fmla="*/ 0 w 3046"/>
              <a:gd name="T61" fmla="*/ 1803 h 3046"/>
              <a:gd name="T62" fmla="*/ 281 w 3046"/>
              <a:gd name="T63" fmla="*/ 1803 h 3046"/>
              <a:gd name="T64" fmla="*/ 447 w 3046"/>
              <a:gd name="T65" fmla="*/ 2203 h 3046"/>
              <a:gd name="T66" fmla="*/ 1523 w 3046"/>
              <a:gd name="T67" fmla="*/ 782 h 3046"/>
              <a:gd name="T68" fmla="*/ 2264 w 3046"/>
              <a:gd name="T69" fmla="*/ 1523 h 3046"/>
              <a:gd name="T70" fmla="*/ 1523 w 3046"/>
              <a:gd name="T71" fmla="*/ 2264 h 3046"/>
              <a:gd name="T72" fmla="*/ 782 w 3046"/>
              <a:gd name="T73" fmla="*/ 1523 h 3046"/>
              <a:gd name="T74" fmla="*/ 1523 w 3046"/>
              <a:gd name="T75" fmla="*/ 782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46" h="3046">
                <a:moveTo>
                  <a:pt x="447" y="2203"/>
                </a:moveTo>
                <a:lnTo>
                  <a:pt x="248" y="2402"/>
                </a:lnTo>
                <a:lnTo>
                  <a:pt x="644" y="2798"/>
                </a:lnTo>
                <a:lnTo>
                  <a:pt x="843" y="2599"/>
                </a:lnTo>
                <a:cubicBezTo>
                  <a:pt x="964" y="2676"/>
                  <a:pt x="1099" y="2733"/>
                  <a:pt x="1243" y="2765"/>
                </a:cubicBezTo>
                <a:lnTo>
                  <a:pt x="1243" y="3046"/>
                </a:lnTo>
                <a:lnTo>
                  <a:pt x="1803" y="3046"/>
                </a:lnTo>
                <a:lnTo>
                  <a:pt x="1803" y="2765"/>
                </a:lnTo>
                <a:cubicBezTo>
                  <a:pt x="1947" y="2733"/>
                  <a:pt x="2082" y="2676"/>
                  <a:pt x="2203" y="2599"/>
                </a:cubicBezTo>
                <a:lnTo>
                  <a:pt x="2402" y="2798"/>
                </a:lnTo>
                <a:lnTo>
                  <a:pt x="2798" y="2402"/>
                </a:lnTo>
                <a:lnTo>
                  <a:pt x="2599" y="2203"/>
                </a:lnTo>
                <a:cubicBezTo>
                  <a:pt x="2676" y="2082"/>
                  <a:pt x="2733" y="1947"/>
                  <a:pt x="2765" y="1803"/>
                </a:cubicBezTo>
                <a:lnTo>
                  <a:pt x="3046" y="1803"/>
                </a:lnTo>
                <a:lnTo>
                  <a:pt x="3046" y="1243"/>
                </a:lnTo>
                <a:lnTo>
                  <a:pt x="2765" y="1243"/>
                </a:lnTo>
                <a:cubicBezTo>
                  <a:pt x="2733" y="1099"/>
                  <a:pt x="2676" y="964"/>
                  <a:pt x="2599" y="843"/>
                </a:cubicBezTo>
                <a:lnTo>
                  <a:pt x="2798" y="644"/>
                </a:lnTo>
                <a:lnTo>
                  <a:pt x="2402" y="248"/>
                </a:lnTo>
                <a:lnTo>
                  <a:pt x="2203" y="447"/>
                </a:lnTo>
                <a:cubicBezTo>
                  <a:pt x="2082" y="370"/>
                  <a:pt x="1947" y="313"/>
                  <a:pt x="1803" y="281"/>
                </a:cubicBezTo>
                <a:lnTo>
                  <a:pt x="1803" y="0"/>
                </a:lnTo>
                <a:lnTo>
                  <a:pt x="1243" y="0"/>
                </a:lnTo>
                <a:lnTo>
                  <a:pt x="1243" y="281"/>
                </a:lnTo>
                <a:cubicBezTo>
                  <a:pt x="1099" y="313"/>
                  <a:pt x="964" y="370"/>
                  <a:pt x="843" y="447"/>
                </a:cubicBezTo>
                <a:lnTo>
                  <a:pt x="644" y="248"/>
                </a:lnTo>
                <a:lnTo>
                  <a:pt x="248" y="644"/>
                </a:lnTo>
                <a:lnTo>
                  <a:pt x="447" y="843"/>
                </a:lnTo>
                <a:cubicBezTo>
                  <a:pt x="370" y="964"/>
                  <a:pt x="313" y="1099"/>
                  <a:pt x="281" y="1243"/>
                </a:cubicBezTo>
                <a:lnTo>
                  <a:pt x="0" y="1243"/>
                </a:lnTo>
                <a:lnTo>
                  <a:pt x="0" y="1803"/>
                </a:lnTo>
                <a:lnTo>
                  <a:pt x="281" y="1803"/>
                </a:lnTo>
                <a:cubicBezTo>
                  <a:pt x="313" y="1947"/>
                  <a:pt x="370" y="2082"/>
                  <a:pt x="447" y="2203"/>
                </a:cubicBezTo>
                <a:close/>
                <a:moveTo>
                  <a:pt x="1523" y="782"/>
                </a:moveTo>
                <a:cubicBezTo>
                  <a:pt x="1932" y="782"/>
                  <a:pt x="2264" y="1114"/>
                  <a:pt x="2264" y="1523"/>
                </a:cubicBezTo>
                <a:cubicBezTo>
                  <a:pt x="2264" y="1932"/>
                  <a:pt x="1932" y="2264"/>
                  <a:pt x="1523" y="2264"/>
                </a:cubicBezTo>
                <a:cubicBezTo>
                  <a:pt x="1114" y="2264"/>
                  <a:pt x="782" y="1932"/>
                  <a:pt x="782" y="1523"/>
                </a:cubicBezTo>
                <a:cubicBezTo>
                  <a:pt x="782" y="1114"/>
                  <a:pt x="1114" y="782"/>
                  <a:pt x="1523" y="7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confont-1091-826620">
            <a:extLst>
              <a:ext uri="{FF2B5EF4-FFF2-40B4-BE49-F238E27FC236}">
                <a16:creationId xmlns:a16="http://schemas.microsoft.com/office/drawing/2014/main" id="{853C1DBE-492F-A6F7-D176-DDC2B777B257}"/>
              </a:ext>
            </a:extLst>
          </p:cNvPr>
          <p:cNvSpPr/>
          <p:nvPr/>
        </p:nvSpPr>
        <p:spPr>
          <a:xfrm>
            <a:off x="193741" y="1524194"/>
            <a:ext cx="456199" cy="435472"/>
          </a:xfrm>
          <a:custGeom>
            <a:avLst/>
            <a:gdLst>
              <a:gd name="T0" fmla="*/ 2800 w 11200"/>
              <a:gd name="T1" fmla="*/ 3603 h 11200"/>
              <a:gd name="T2" fmla="*/ 8400 w 11200"/>
              <a:gd name="T3" fmla="*/ 3603 h 11200"/>
              <a:gd name="T4" fmla="*/ 8800 w 11200"/>
              <a:gd name="T5" fmla="*/ 3203 h 11200"/>
              <a:gd name="T6" fmla="*/ 8400 w 11200"/>
              <a:gd name="T7" fmla="*/ 2803 h 11200"/>
              <a:gd name="T8" fmla="*/ 2800 w 11200"/>
              <a:gd name="T9" fmla="*/ 2803 h 11200"/>
              <a:gd name="T10" fmla="*/ 2400 w 11200"/>
              <a:gd name="T11" fmla="*/ 3203 h 11200"/>
              <a:gd name="T12" fmla="*/ 2800 w 11200"/>
              <a:gd name="T13" fmla="*/ 3603 h 11200"/>
              <a:gd name="T14" fmla="*/ 8400 w 11200"/>
              <a:gd name="T15" fmla="*/ 5197 h 11200"/>
              <a:gd name="T16" fmla="*/ 2800 w 11200"/>
              <a:gd name="T17" fmla="*/ 5197 h 11200"/>
              <a:gd name="T18" fmla="*/ 2400 w 11200"/>
              <a:gd name="T19" fmla="*/ 5597 h 11200"/>
              <a:gd name="T20" fmla="*/ 2800 w 11200"/>
              <a:gd name="T21" fmla="*/ 5997 h 11200"/>
              <a:gd name="T22" fmla="*/ 8400 w 11200"/>
              <a:gd name="T23" fmla="*/ 5997 h 11200"/>
              <a:gd name="T24" fmla="*/ 8800 w 11200"/>
              <a:gd name="T25" fmla="*/ 5597 h 11200"/>
              <a:gd name="T26" fmla="*/ 8400 w 11200"/>
              <a:gd name="T27" fmla="*/ 5197 h 11200"/>
              <a:gd name="T28" fmla="*/ 8400 w 11200"/>
              <a:gd name="T29" fmla="*/ 7597 h 11200"/>
              <a:gd name="T30" fmla="*/ 2800 w 11200"/>
              <a:gd name="T31" fmla="*/ 7597 h 11200"/>
              <a:gd name="T32" fmla="*/ 2400 w 11200"/>
              <a:gd name="T33" fmla="*/ 7997 h 11200"/>
              <a:gd name="T34" fmla="*/ 2800 w 11200"/>
              <a:gd name="T35" fmla="*/ 8397 h 11200"/>
              <a:gd name="T36" fmla="*/ 8400 w 11200"/>
              <a:gd name="T37" fmla="*/ 8397 h 11200"/>
              <a:gd name="T38" fmla="*/ 8800 w 11200"/>
              <a:gd name="T39" fmla="*/ 7997 h 11200"/>
              <a:gd name="T40" fmla="*/ 8400 w 11200"/>
              <a:gd name="T41" fmla="*/ 7597 h 11200"/>
              <a:gd name="T42" fmla="*/ 4434 w 11200"/>
              <a:gd name="T43" fmla="*/ 1200 h 11200"/>
              <a:gd name="T44" fmla="*/ 6434 w 11200"/>
              <a:gd name="T45" fmla="*/ 1200 h 11200"/>
              <a:gd name="T46" fmla="*/ 7034 w 11200"/>
              <a:gd name="T47" fmla="*/ 600 h 11200"/>
              <a:gd name="T48" fmla="*/ 6434 w 11200"/>
              <a:gd name="T49" fmla="*/ 0 h 11200"/>
              <a:gd name="T50" fmla="*/ 4434 w 11200"/>
              <a:gd name="T51" fmla="*/ 0 h 11200"/>
              <a:gd name="T52" fmla="*/ 3834 w 11200"/>
              <a:gd name="T53" fmla="*/ 600 h 11200"/>
              <a:gd name="T54" fmla="*/ 4434 w 11200"/>
              <a:gd name="T55" fmla="*/ 1200 h 11200"/>
              <a:gd name="T56" fmla="*/ 9600 w 11200"/>
              <a:gd name="T57" fmla="*/ 400 h 11200"/>
              <a:gd name="T58" fmla="*/ 9200 w 11200"/>
              <a:gd name="T59" fmla="*/ 400 h 11200"/>
              <a:gd name="T60" fmla="*/ 8800 w 11200"/>
              <a:gd name="T61" fmla="*/ 800 h 11200"/>
              <a:gd name="T62" fmla="*/ 9200 w 11200"/>
              <a:gd name="T63" fmla="*/ 1200 h 11200"/>
              <a:gd name="T64" fmla="*/ 9600 w 11200"/>
              <a:gd name="T65" fmla="*/ 1200 h 11200"/>
              <a:gd name="T66" fmla="*/ 10400 w 11200"/>
              <a:gd name="T67" fmla="*/ 2000 h 11200"/>
              <a:gd name="T68" fmla="*/ 10400 w 11200"/>
              <a:gd name="T69" fmla="*/ 9600 h 11200"/>
              <a:gd name="T70" fmla="*/ 9600 w 11200"/>
              <a:gd name="T71" fmla="*/ 10400 h 11200"/>
              <a:gd name="T72" fmla="*/ 1600 w 11200"/>
              <a:gd name="T73" fmla="*/ 10400 h 11200"/>
              <a:gd name="T74" fmla="*/ 800 w 11200"/>
              <a:gd name="T75" fmla="*/ 9600 h 11200"/>
              <a:gd name="T76" fmla="*/ 800 w 11200"/>
              <a:gd name="T77" fmla="*/ 2000 h 11200"/>
              <a:gd name="T78" fmla="*/ 1600 w 11200"/>
              <a:gd name="T79" fmla="*/ 1200 h 11200"/>
              <a:gd name="T80" fmla="*/ 2000 w 11200"/>
              <a:gd name="T81" fmla="*/ 1200 h 11200"/>
              <a:gd name="T82" fmla="*/ 2400 w 11200"/>
              <a:gd name="T83" fmla="*/ 800 h 11200"/>
              <a:gd name="T84" fmla="*/ 2000 w 11200"/>
              <a:gd name="T85" fmla="*/ 400 h 11200"/>
              <a:gd name="T86" fmla="*/ 1600 w 11200"/>
              <a:gd name="T87" fmla="*/ 400 h 11200"/>
              <a:gd name="T88" fmla="*/ 0 w 11200"/>
              <a:gd name="T89" fmla="*/ 2000 h 11200"/>
              <a:gd name="T90" fmla="*/ 0 w 11200"/>
              <a:gd name="T91" fmla="*/ 9600 h 11200"/>
              <a:gd name="T92" fmla="*/ 1600 w 11200"/>
              <a:gd name="T93" fmla="*/ 11200 h 11200"/>
              <a:gd name="T94" fmla="*/ 9600 w 11200"/>
              <a:gd name="T95" fmla="*/ 11200 h 11200"/>
              <a:gd name="T96" fmla="*/ 11200 w 11200"/>
              <a:gd name="T97" fmla="*/ 9600 h 11200"/>
              <a:gd name="T98" fmla="*/ 11200 w 11200"/>
              <a:gd name="T99" fmla="*/ 2000 h 11200"/>
              <a:gd name="T100" fmla="*/ 9600 w 11200"/>
              <a:gd name="T101" fmla="*/ 400 h 11200"/>
              <a:gd name="T102" fmla="*/ 9600 w 11200"/>
              <a:gd name="T103" fmla="*/ 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0" h="11200">
                <a:moveTo>
                  <a:pt x="2800" y="3603"/>
                </a:moveTo>
                <a:lnTo>
                  <a:pt x="8400" y="3603"/>
                </a:lnTo>
                <a:cubicBezTo>
                  <a:pt x="8621" y="3603"/>
                  <a:pt x="8800" y="3424"/>
                  <a:pt x="8800" y="3203"/>
                </a:cubicBezTo>
                <a:cubicBezTo>
                  <a:pt x="8800" y="2982"/>
                  <a:pt x="8621" y="2803"/>
                  <a:pt x="8400" y="2803"/>
                </a:cubicBezTo>
                <a:lnTo>
                  <a:pt x="2800" y="2803"/>
                </a:lnTo>
                <a:cubicBezTo>
                  <a:pt x="2579" y="2803"/>
                  <a:pt x="2400" y="2982"/>
                  <a:pt x="2400" y="3203"/>
                </a:cubicBezTo>
                <a:cubicBezTo>
                  <a:pt x="2400" y="3424"/>
                  <a:pt x="2579" y="3603"/>
                  <a:pt x="2800" y="3603"/>
                </a:cubicBezTo>
                <a:close/>
                <a:moveTo>
                  <a:pt x="8400" y="5197"/>
                </a:moveTo>
                <a:lnTo>
                  <a:pt x="2800" y="5197"/>
                </a:lnTo>
                <a:cubicBezTo>
                  <a:pt x="2579" y="5197"/>
                  <a:pt x="2400" y="5376"/>
                  <a:pt x="2400" y="5597"/>
                </a:cubicBezTo>
                <a:cubicBezTo>
                  <a:pt x="2400" y="5818"/>
                  <a:pt x="2579" y="5997"/>
                  <a:pt x="2800" y="5997"/>
                </a:cubicBezTo>
                <a:lnTo>
                  <a:pt x="8400" y="5997"/>
                </a:lnTo>
                <a:cubicBezTo>
                  <a:pt x="8621" y="5997"/>
                  <a:pt x="8800" y="5818"/>
                  <a:pt x="8800" y="5597"/>
                </a:cubicBezTo>
                <a:cubicBezTo>
                  <a:pt x="8800" y="5376"/>
                  <a:pt x="8621" y="5197"/>
                  <a:pt x="8400" y="5197"/>
                </a:cubicBezTo>
                <a:close/>
                <a:moveTo>
                  <a:pt x="8400" y="7597"/>
                </a:moveTo>
                <a:lnTo>
                  <a:pt x="2800" y="7597"/>
                </a:lnTo>
                <a:cubicBezTo>
                  <a:pt x="2579" y="7597"/>
                  <a:pt x="2400" y="7776"/>
                  <a:pt x="2400" y="7997"/>
                </a:cubicBezTo>
                <a:cubicBezTo>
                  <a:pt x="2400" y="8218"/>
                  <a:pt x="2579" y="8397"/>
                  <a:pt x="2800" y="8397"/>
                </a:cubicBezTo>
                <a:lnTo>
                  <a:pt x="8400" y="8397"/>
                </a:lnTo>
                <a:cubicBezTo>
                  <a:pt x="8621" y="8397"/>
                  <a:pt x="8800" y="8218"/>
                  <a:pt x="8800" y="7997"/>
                </a:cubicBezTo>
                <a:cubicBezTo>
                  <a:pt x="8800" y="7776"/>
                  <a:pt x="8621" y="7597"/>
                  <a:pt x="8400" y="7597"/>
                </a:cubicBezTo>
                <a:close/>
                <a:moveTo>
                  <a:pt x="4434" y="1200"/>
                </a:moveTo>
                <a:lnTo>
                  <a:pt x="6434" y="1200"/>
                </a:lnTo>
                <a:cubicBezTo>
                  <a:pt x="6765" y="1200"/>
                  <a:pt x="7034" y="931"/>
                  <a:pt x="7034" y="600"/>
                </a:cubicBezTo>
                <a:cubicBezTo>
                  <a:pt x="7034" y="269"/>
                  <a:pt x="6765" y="0"/>
                  <a:pt x="6434" y="0"/>
                </a:cubicBezTo>
                <a:lnTo>
                  <a:pt x="4434" y="0"/>
                </a:lnTo>
                <a:cubicBezTo>
                  <a:pt x="4102" y="0"/>
                  <a:pt x="3834" y="269"/>
                  <a:pt x="3834" y="600"/>
                </a:cubicBezTo>
                <a:cubicBezTo>
                  <a:pt x="3834" y="931"/>
                  <a:pt x="4102" y="1200"/>
                  <a:pt x="4434" y="1200"/>
                </a:cubicBezTo>
                <a:close/>
                <a:moveTo>
                  <a:pt x="9600" y="400"/>
                </a:moveTo>
                <a:lnTo>
                  <a:pt x="9200" y="400"/>
                </a:lnTo>
                <a:cubicBezTo>
                  <a:pt x="8979" y="400"/>
                  <a:pt x="8800" y="579"/>
                  <a:pt x="8800" y="800"/>
                </a:cubicBezTo>
                <a:cubicBezTo>
                  <a:pt x="8800" y="1021"/>
                  <a:pt x="8979" y="1200"/>
                  <a:pt x="9200" y="1200"/>
                </a:cubicBezTo>
                <a:lnTo>
                  <a:pt x="9600" y="1200"/>
                </a:lnTo>
                <a:cubicBezTo>
                  <a:pt x="10041" y="1200"/>
                  <a:pt x="10400" y="1559"/>
                  <a:pt x="10400" y="2000"/>
                </a:cubicBezTo>
                <a:lnTo>
                  <a:pt x="10400" y="9600"/>
                </a:lnTo>
                <a:cubicBezTo>
                  <a:pt x="10400" y="10041"/>
                  <a:pt x="10041" y="10400"/>
                  <a:pt x="9600" y="10400"/>
                </a:cubicBezTo>
                <a:lnTo>
                  <a:pt x="1600" y="10400"/>
                </a:lnTo>
                <a:cubicBezTo>
                  <a:pt x="1159" y="10400"/>
                  <a:pt x="800" y="10041"/>
                  <a:pt x="800" y="9600"/>
                </a:cubicBezTo>
                <a:lnTo>
                  <a:pt x="800" y="2000"/>
                </a:lnTo>
                <a:cubicBezTo>
                  <a:pt x="800" y="1559"/>
                  <a:pt x="1159" y="1200"/>
                  <a:pt x="1600" y="1200"/>
                </a:cubicBezTo>
                <a:lnTo>
                  <a:pt x="2000" y="1200"/>
                </a:lnTo>
                <a:cubicBezTo>
                  <a:pt x="2221" y="1200"/>
                  <a:pt x="2400" y="1021"/>
                  <a:pt x="2400" y="800"/>
                </a:cubicBezTo>
                <a:cubicBezTo>
                  <a:pt x="2400" y="579"/>
                  <a:pt x="2221" y="400"/>
                  <a:pt x="2000" y="400"/>
                </a:cubicBezTo>
                <a:lnTo>
                  <a:pt x="1600" y="400"/>
                </a:lnTo>
                <a:cubicBezTo>
                  <a:pt x="716" y="400"/>
                  <a:pt x="0" y="1116"/>
                  <a:pt x="0" y="2000"/>
                </a:cubicBezTo>
                <a:lnTo>
                  <a:pt x="0" y="9600"/>
                </a:lnTo>
                <a:cubicBezTo>
                  <a:pt x="0" y="10484"/>
                  <a:pt x="716" y="11200"/>
                  <a:pt x="1600" y="11200"/>
                </a:cubicBezTo>
                <a:lnTo>
                  <a:pt x="9600" y="11200"/>
                </a:lnTo>
                <a:cubicBezTo>
                  <a:pt x="10484" y="11200"/>
                  <a:pt x="11200" y="10484"/>
                  <a:pt x="11200" y="9600"/>
                </a:cubicBezTo>
                <a:lnTo>
                  <a:pt x="11200" y="2000"/>
                </a:lnTo>
                <a:cubicBezTo>
                  <a:pt x="11200" y="1116"/>
                  <a:pt x="10484" y="400"/>
                  <a:pt x="9600" y="400"/>
                </a:cubicBezTo>
                <a:close/>
                <a:moveTo>
                  <a:pt x="9600" y="40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rson-shape_44463">
            <a:extLst>
              <a:ext uri="{FF2B5EF4-FFF2-40B4-BE49-F238E27FC236}">
                <a16:creationId xmlns:a16="http://schemas.microsoft.com/office/drawing/2014/main" id="{5E0F4802-B319-0228-3C39-245BDA6F6D4E}"/>
              </a:ext>
            </a:extLst>
          </p:cNvPr>
          <p:cNvSpPr/>
          <p:nvPr/>
        </p:nvSpPr>
        <p:spPr>
          <a:xfrm>
            <a:off x="11696699" y="67920"/>
            <a:ext cx="336183" cy="430215"/>
          </a:xfrm>
          <a:custGeom>
            <a:avLst/>
            <a:gdLst>
              <a:gd name="connsiteX0" fmla="*/ 118658 w 474552"/>
              <a:gd name="connsiteY0" fmla="*/ 330881 h 607286"/>
              <a:gd name="connsiteX1" fmla="*/ 128808 w 474552"/>
              <a:gd name="connsiteY1" fmla="*/ 330881 h 607286"/>
              <a:gd name="connsiteX2" fmla="*/ 138880 w 474552"/>
              <a:gd name="connsiteY2" fmla="*/ 340467 h 607286"/>
              <a:gd name="connsiteX3" fmla="*/ 237316 w 474552"/>
              <a:gd name="connsiteY3" fmla="*/ 429642 h 607286"/>
              <a:gd name="connsiteX4" fmla="*/ 335672 w 474552"/>
              <a:gd name="connsiteY4" fmla="*/ 340467 h 607286"/>
              <a:gd name="connsiteX5" fmla="*/ 345823 w 474552"/>
              <a:gd name="connsiteY5" fmla="*/ 330881 h 607286"/>
              <a:gd name="connsiteX6" fmla="*/ 355973 w 474552"/>
              <a:gd name="connsiteY6" fmla="*/ 330881 h 607286"/>
              <a:gd name="connsiteX7" fmla="*/ 474552 w 474552"/>
              <a:gd name="connsiteY7" fmla="*/ 449363 h 607286"/>
              <a:gd name="connsiteX8" fmla="*/ 474552 w 474552"/>
              <a:gd name="connsiteY8" fmla="*/ 567845 h 607286"/>
              <a:gd name="connsiteX9" fmla="*/ 435052 w 474552"/>
              <a:gd name="connsiteY9" fmla="*/ 607286 h 607286"/>
              <a:gd name="connsiteX10" fmla="*/ 39579 w 474552"/>
              <a:gd name="connsiteY10" fmla="*/ 607286 h 607286"/>
              <a:gd name="connsiteX11" fmla="*/ 0 w 474552"/>
              <a:gd name="connsiteY11" fmla="*/ 567845 h 607286"/>
              <a:gd name="connsiteX12" fmla="*/ 0 w 474552"/>
              <a:gd name="connsiteY12" fmla="*/ 449363 h 607286"/>
              <a:gd name="connsiteX13" fmla="*/ 118658 w 474552"/>
              <a:gd name="connsiteY13" fmla="*/ 330881 h 607286"/>
              <a:gd name="connsiteX14" fmla="*/ 315130 w 474552"/>
              <a:gd name="connsiteY14" fmla="*/ 118095 h 607286"/>
              <a:gd name="connsiteX15" fmla="*/ 237312 w 474552"/>
              <a:gd name="connsiteY15" fmla="*/ 162332 h 607286"/>
              <a:gd name="connsiteX16" fmla="*/ 135653 w 474552"/>
              <a:gd name="connsiteY16" fmla="*/ 182682 h 607286"/>
              <a:gd name="connsiteX17" fmla="*/ 237312 w 474552"/>
              <a:gd name="connsiteY17" fmla="*/ 284120 h 607286"/>
              <a:gd name="connsiteX18" fmla="*/ 338893 w 474552"/>
              <a:gd name="connsiteY18" fmla="*/ 182682 h 607286"/>
              <a:gd name="connsiteX19" fmla="*/ 315130 w 474552"/>
              <a:gd name="connsiteY19" fmla="*/ 118095 h 607286"/>
              <a:gd name="connsiteX20" fmla="*/ 237312 w 474552"/>
              <a:gd name="connsiteY20" fmla="*/ 0 h 607286"/>
              <a:gd name="connsiteX21" fmla="*/ 379572 w 474552"/>
              <a:gd name="connsiteY21" fmla="*/ 162332 h 607286"/>
              <a:gd name="connsiteX22" fmla="*/ 237312 w 474552"/>
              <a:gd name="connsiteY22" fmla="*/ 324742 h 607286"/>
              <a:gd name="connsiteX23" fmla="*/ 95052 w 474552"/>
              <a:gd name="connsiteY23" fmla="*/ 162332 h 607286"/>
              <a:gd name="connsiteX24" fmla="*/ 237312 w 474552"/>
              <a:gd name="connsiteY24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4552" h="607286">
                <a:moveTo>
                  <a:pt x="118658" y="330881"/>
                </a:moveTo>
                <a:lnTo>
                  <a:pt x="128808" y="330881"/>
                </a:lnTo>
                <a:cubicBezTo>
                  <a:pt x="134080" y="330881"/>
                  <a:pt x="138329" y="335203"/>
                  <a:pt x="138880" y="340467"/>
                </a:cubicBezTo>
                <a:cubicBezTo>
                  <a:pt x="143680" y="390515"/>
                  <a:pt x="185934" y="429642"/>
                  <a:pt x="237316" y="429642"/>
                </a:cubicBezTo>
                <a:cubicBezTo>
                  <a:pt x="288618" y="429642"/>
                  <a:pt x="330873" y="390515"/>
                  <a:pt x="335672" y="340467"/>
                </a:cubicBezTo>
                <a:cubicBezTo>
                  <a:pt x="336223" y="335203"/>
                  <a:pt x="340472" y="330881"/>
                  <a:pt x="345823" y="330881"/>
                </a:cubicBezTo>
                <a:lnTo>
                  <a:pt x="355973" y="330881"/>
                </a:lnTo>
                <a:cubicBezTo>
                  <a:pt x="421518" y="330881"/>
                  <a:pt x="474552" y="383915"/>
                  <a:pt x="474552" y="449363"/>
                </a:cubicBezTo>
                <a:lnTo>
                  <a:pt x="474552" y="567845"/>
                </a:lnTo>
                <a:cubicBezTo>
                  <a:pt x="474552" y="589687"/>
                  <a:pt x="456927" y="607286"/>
                  <a:pt x="435052" y="607286"/>
                </a:cubicBezTo>
                <a:lnTo>
                  <a:pt x="39579" y="607286"/>
                </a:lnTo>
                <a:cubicBezTo>
                  <a:pt x="17704" y="607286"/>
                  <a:pt x="0" y="589687"/>
                  <a:pt x="0" y="567845"/>
                </a:cubicBezTo>
                <a:lnTo>
                  <a:pt x="0" y="449363"/>
                </a:lnTo>
                <a:cubicBezTo>
                  <a:pt x="0" y="383915"/>
                  <a:pt x="53112" y="330881"/>
                  <a:pt x="118658" y="330881"/>
                </a:cubicBezTo>
                <a:close/>
                <a:moveTo>
                  <a:pt x="315130" y="118095"/>
                </a:moveTo>
                <a:cubicBezTo>
                  <a:pt x="305374" y="143632"/>
                  <a:pt x="274372" y="162332"/>
                  <a:pt x="237312" y="162332"/>
                </a:cubicBezTo>
                <a:cubicBezTo>
                  <a:pt x="200174" y="162332"/>
                  <a:pt x="135653" y="158010"/>
                  <a:pt x="135653" y="182682"/>
                </a:cubicBezTo>
                <a:cubicBezTo>
                  <a:pt x="135653" y="238705"/>
                  <a:pt x="181132" y="284120"/>
                  <a:pt x="237312" y="284120"/>
                </a:cubicBezTo>
                <a:cubicBezTo>
                  <a:pt x="293335" y="284120"/>
                  <a:pt x="338893" y="238705"/>
                  <a:pt x="338893" y="182682"/>
                </a:cubicBezTo>
                <a:cubicBezTo>
                  <a:pt x="338893" y="158010"/>
                  <a:pt x="329766" y="135696"/>
                  <a:pt x="315130" y="118095"/>
                </a:cubicBezTo>
                <a:close/>
                <a:moveTo>
                  <a:pt x="237312" y="0"/>
                </a:moveTo>
                <a:cubicBezTo>
                  <a:pt x="315839" y="0"/>
                  <a:pt x="379572" y="72680"/>
                  <a:pt x="379572" y="162332"/>
                </a:cubicBezTo>
                <a:cubicBezTo>
                  <a:pt x="379572" y="251984"/>
                  <a:pt x="315839" y="324742"/>
                  <a:pt x="237312" y="324742"/>
                </a:cubicBezTo>
                <a:cubicBezTo>
                  <a:pt x="158707" y="324742"/>
                  <a:pt x="95052" y="251984"/>
                  <a:pt x="95052" y="162332"/>
                </a:cubicBezTo>
                <a:cubicBezTo>
                  <a:pt x="95052" y="72680"/>
                  <a:pt x="158707" y="0"/>
                  <a:pt x="237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D4A5A4-4BFA-DBA0-09E5-7141C95A6014}"/>
              </a:ext>
            </a:extLst>
          </p:cNvPr>
          <p:cNvSpPr/>
          <p:nvPr/>
        </p:nvSpPr>
        <p:spPr>
          <a:xfrm>
            <a:off x="9889670" y="108857"/>
            <a:ext cx="1577152" cy="332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Refreshing: On/Off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742B29-AA48-8310-B513-B1B2D202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47" y="674914"/>
            <a:ext cx="10994571" cy="206834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F20FCC-0999-29FC-AC2E-32856B9DD364}"/>
              </a:ext>
            </a:extLst>
          </p:cNvPr>
          <p:cNvSpPr/>
          <p:nvPr/>
        </p:nvSpPr>
        <p:spPr>
          <a:xfrm>
            <a:off x="9880987" y="794660"/>
            <a:ext cx="947058" cy="375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BB5704-3C24-87A9-AF26-A5D80A7C3308}"/>
              </a:ext>
            </a:extLst>
          </p:cNvPr>
          <p:cNvSpPr/>
          <p:nvPr/>
        </p:nvSpPr>
        <p:spPr>
          <a:xfrm>
            <a:off x="11051201" y="794660"/>
            <a:ext cx="947058" cy="375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1A8FDD-4400-EC6D-4000-1EB0B7B60780}"/>
              </a:ext>
            </a:extLst>
          </p:cNvPr>
          <p:cNvSpPr/>
          <p:nvPr/>
        </p:nvSpPr>
        <p:spPr>
          <a:xfrm>
            <a:off x="87086" y="1393371"/>
            <a:ext cx="674915" cy="67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15FF97-4983-3B98-4E2C-2A7B33C04925}"/>
              </a:ext>
            </a:extLst>
          </p:cNvPr>
          <p:cNvSpPr txBox="1"/>
          <p:nvPr/>
        </p:nvSpPr>
        <p:spPr>
          <a:xfrm>
            <a:off x="1224645" y="2743257"/>
            <a:ext cx="4120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will not have any rules at first, user can use ‘Add’ button to create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multi-select already created rules and delete them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C18B4-D617-3D00-F019-93249CD62FE6}"/>
              </a:ext>
            </a:extLst>
          </p:cNvPr>
          <p:cNvSpPr txBox="1"/>
          <p:nvPr/>
        </p:nvSpPr>
        <p:spPr>
          <a:xfrm>
            <a:off x="910607" y="173308"/>
            <a:ext cx="61041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Intelligent Control System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FEBF6-6123-F23D-E3BA-16294BE10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129EE1-0034-D0B8-72AC-6281F6A5E473}"/>
              </a:ext>
            </a:extLst>
          </p:cNvPr>
          <p:cNvSpPr/>
          <p:nvPr/>
        </p:nvSpPr>
        <p:spPr>
          <a:xfrm>
            <a:off x="-1" y="0"/>
            <a:ext cx="8466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F0A877-A610-CFE8-0FBB-F3465F129A0D}"/>
              </a:ext>
            </a:extLst>
          </p:cNvPr>
          <p:cNvSpPr/>
          <p:nvPr/>
        </p:nvSpPr>
        <p:spPr>
          <a:xfrm>
            <a:off x="846666" y="0"/>
            <a:ext cx="11345334" cy="566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ome-black-shape_37489">
            <a:extLst>
              <a:ext uri="{FF2B5EF4-FFF2-40B4-BE49-F238E27FC236}">
                <a16:creationId xmlns:a16="http://schemas.microsoft.com/office/drawing/2014/main" id="{37A5937E-8617-3BFA-6C7B-B3D09BF9245E}"/>
              </a:ext>
            </a:extLst>
          </p:cNvPr>
          <p:cNvSpPr/>
          <p:nvPr/>
        </p:nvSpPr>
        <p:spPr>
          <a:xfrm>
            <a:off x="193741" y="794660"/>
            <a:ext cx="456199" cy="435472"/>
          </a:xfrm>
          <a:custGeom>
            <a:avLst/>
            <a:gdLst>
              <a:gd name="T0" fmla="*/ 3512 w 6292"/>
              <a:gd name="T1" fmla="*/ 203 h 6774"/>
              <a:gd name="T2" fmla="*/ 2779 w 6292"/>
              <a:gd name="T3" fmla="*/ 203 h 6774"/>
              <a:gd name="T4" fmla="*/ 202 w 6292"/>
              <a:gd name="T5" fmla="*/ 2780 h 6774"/>
              <a:gd name="T6" fmla="*/ 354 w 6292"/>
              <a:gd name="T7" fmla="*/ 3146 h 6774"/>
              <a:gd name="T8" fmla="*/ 548 w 6292"/>
              <a:gd name="T9" fmla="*/ 3146 h 6774"/>
              <a:gd name="T10" fmla="*/ 548 w 6292"/>
              <a:gd name="T11" fmla="*/ 6611 h 6774"/>
              <a:gd name="T12" fmla="*/ 711 w 6292"/>
              <a:gd name="T13" fmla="*/ 6774 h 6774"/>
              <a:gd name="T14" fmla="*/ 2398 w 6292"/>
              <a:gd name="T15" fmla="*/ 6774 h 6774"/>
              <a:gd name="T16" fmla="*/ 2398 w 6292"/>
              <a:gd name="T17" fmla="*/ 4979 h 6774"/>
              <a:gd name="T18" fmla="*/ 2561 w 6292"/>
              <a:gd name="T19" fmla="*/ 4816 h 6774"/>
              <a:gd name="T20" fmla="*/ 3731 w 6292"/>
              <a:gd name="T21" fmla="*/ 4816 h 6774"/>
              <a:gd name="T22" fmla="*/ 3894 w 6292"/>
              <a:gd name="T23" fmla="*/ 4979 h 6774"/>
              <a:gd name="T24" fmla="*/ 3894 w 6292"/>
              <a:gd name="T25" fmla="*/ 6774 h 6774"/>
              <a:gd name="T26" fmla="*/ 5580 w 6292"/>
              <a:gd name="T27" fmla="*/ 6774 h 6774"/>
              <a:gd name="T28" fmla="*/ 5743 w 6292"/>
              <a:gd name="T29" fmla="*/ 6611 h 6774"/>
              <a:gd name="T30" fmla="*/ 5743 w 6292"/>
              <a:gd name="T31" fmla="*/ 3146 h 6774"/>
              <a:gd name="T32" fmla="*/ 5937 w 6292"/>
              <a:gd name="T33" fmla="*/ 3146 h 6774"/>
              <a:gd name="T34" fmla="*/ 6089 w 6292"/>
              <a:gd name="T35" fmla="*/ 2780 h 6774"/>
              <a:gd name="T36" fmla="*/ 3512 w 6292"/>
              <a:gd name="T37" fmla="*/ 203 h 6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2" h="6774">
                <a:moveTo>
                  <a:pt x="3512" y="203"/>
                </a:moveTo>
                <a:cubicBezTo>
                  <a:pt x="3310" y="0"/>
                  <a:pt x="2982" y="0"/>
                  <a:pt x="2779" y="203"/>
                </a:cubicBezTo>
                <a:lnTo>
                  <a:pt x="202" y="2780"/>
                </a:lnTo>
                <a:cubicBezTo>
                  <a:pt x="0" y="2982"/>
                  <a:pt x="68" y="3146"/>
                  <a:pt x="354" y="3146"/>
                </a:cubicBezTo>
                <a:lnTo>
                  <a:pt x="548" y="3146"/>
                </a:lnTo>
                <a:lnTo>
                  <a:pt x="548" y="6611"/>
                </a:lnTo>
                <a:cubicBezTo>
                  <a:pt x="548" y="6701"/>
                  <a:pt x="621" y="6774"/>
                  <a:pt x="711" y="6774"/>
                </a:cubicBezTo>
                <a:lnTo>
                  <a:pt x="2398" y="6774"/>
                </a:lnTo>
                <a:lnTo>
                  <a:pt x="2398" y="4979"/>
                </a:lnTo>
                <a:cubicBezTo>
                  <a:pt x="2398" y="4889"/>
                  <a:pt x="2471" y="4816"/>
                  <a:pt x="2561" y="4816"/>
                </a:cubicBezTo>
                <a:lnTo>
                  <a:pt x="3731" y="4816"/>
                </a:lnTo>
                <a:cubicBezTo>
                  <a:pt x="3821" y="4816"/>
                  <a:pt x="3894" y="4889"/>
                  <a:pt x="3894" y="4979"/>
                </a:cubicBezTo>
                <a:lnTo>
                  <a:pt x="3894" y="6774"/>
                </a:lnTo>
                <a:lnTo>
                  <a:pt x="5580" y="6774"/>
                </a:lnTo>
                <a:cubicBezTo>
                  <a:pt x="5670" y="6774"/>
                  <a:pt x="5743" y="6701"/>
                  <a:pt x="5743" y="6611"/>
                </a:cubicBezTo>
                <a:lnTo>
                  <a:pt x="5743" y="3146"/>
                </a:lnTo>
                <a:lnTo>
                  <a:pt x="5937" y="3146"/>
                </a:lnTo>
                <a:cubicBezTo>
                  <a:pt x="6224" y="3146"/>
                  <a:pt x="6292" y="2982"/>
                  <a:pt x="6089" y="2780"/>
                </a:cubicBezTo>
                <a:lnTo>
                  <a:pt x="351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ttings_101770">
            <a:extLst>
              <a:ext uri="{FF2B5EF4-FFF2-40B4-BE49-F238E27FC236}">
                <a16:creationId xmlns:a16="http://schemas.microsoft.com/office/drawing/2014/main" id="{A24ED78D-36B0-7BA5-C9A0-CEF2350011CD}"/>
              </a:ext>
            </a:extLst>
          </p:cNvPr>
          <p:cNvSpPr/>
          <p:nvPr/>
        </p:nvSpPr>
        <p:spPr>
          <a:xfrm>
            <a:off x="193741" y="2253729"/>
            <a:ext cx="456199" cy="435472"/>
          </a:xfrm>
          <a:custGeom>
            <a:avLst/>
            <a:gdLst>
              <a:gd name="T0" fmla="*/ 447 w 3046"/>
              <a:gd name="T1" fmla="*/ 2203 h 3046"/>
              <a:gd name="T2" fmla="*/ 248 w 3046"/>
              <a:gd name="T3" fmla="*/ 2402 h 3046"/>
              <a:gd name="T4" fmla="*/ 644 w 3046"/>
              <a:gd name="T5" fmla="*/ 2798 h 3046"/>
              <a:gd name="T6" fmla="*/ 843 w 3046"/>
              <a:gd name="T7" fmla="*/ 2599 h 3046"/>
              <a:gd name="T8" fmla="*/ 1243 w 3046"/>
              <a:gd name="T9" fmla="*/ 2765 h 3046"/>
              <a:gd name="T10" fmla="*/ 1243 w 3046"/>
              <a:gd name="T11" fmla="*/ 3046 h 3046"/>
              <a:gd name="T12" fmla="*/ 1803 w 3046"/>
              <a:gd name="T13" fmla="*/ 3046 h 3046"/>
              <a:gd name="T14" fmla="*/ 1803 w 3046"/>
              <a:gd name="T15" fmla="*/ 2765 h 3046"/>
              <a:gd name="T16" fmla="*/ 2203 w 3046"/>
              <a:gd name="T17" fmla="*/ 2599 h 3046"/>
              <a:gd name="T18" fmla="*/ 2402 w 3046"/>
              <a:gd name="T19" fmla="*/ 2798 h 3046"/>
              <a:gd name="T20" fmla="*/ 2798 w 3046"/>
              <a:gd name="T21" fmla="*/ 2402 h 3046"/>
              <a:gd name="T22" fmla="*/ 2599 w 3046"/>
              <a:gd name="T23" fmla="*/ 2203 h 3046"/>
              <a:gd name="T24" fmla="*/ 2765 w 3046"/>
              <a:gd name="T25" fmla="*/ 1803 h 3046"/>
              <a:gd name="T26" fmla="*/ 3046 w 3046"/>
              <a:gd name="T27" fmla="*/ 1803 h 3046"/>
              <a:gd name="T28" fmla="*/ 3046 w 3046"/>
              <a:gd name="T29" fmla="*/ 1243 h 3046"/>
              <a:gd name="T30" fmla="*/ 2765 w 3046"/>
              <a:gd name="T31" fmla="*/ 1243 h 3046"/>
              <a:gd name="T32" fmla="*/ 2599 w 3046"/>
              <a:gd name="T33" fmla="*/ 843 h 3046"/>
              <a:gd name="T34" fmla="*/ 2798 w 3046"/>
              <a:gd name="T35" fmla="*/ 644 h 3046"/>
              <a:gd name="T36" fmla="*/ 2402 w 3046"/>
              <a:gd name="T37" fmla="*/ 248 h 3046"/>
              <a:gd name="T38" fmla="*/ 2203 w 3046"/>
              <a:gd name="T39" fmla="*/ 447 h 3046"/>
              <a:gd name="T40" fmla="*/ 1803 w 3046"/>
              <a:gd name="T41" fmla="*/ 281 h 3046"/>
              <a:gd name="T42" fmla="*/ 1803 w 3046"/>
              <a:gd name="T43" fmla="*/ 0 h 3046"/>
              <a:gd name="T44" fmla="*/ 1243 w 3046"/>
              <a:gd name="T45" fmla="*/ 0 h 3046"/>
              <a:gd name="T46" fmla="*/ 1243 w 3046"/>
              <a:gd name="T47" fmla="*/ 281 h 3046"/>
              <a:gd name="T48" fmla="*/ 843 w 3046"/>
              <a:gd name="T49" fmla="*/ 447 h 3046"/>
              <a:gd name="T50" fmla="*/ 644 w 3046"/>
              <a:gd name="T51" fmla="*/ 248 h 3046"/>
              <a:gd name="T52" fmla="*/ 248 w 3046"/>
              <a:gd name="T53" fmla="*/ 644 h 3046"/>
              <a:gd name="T54" fmla="*/ 447 w 3046"/>
              <a:gd name="T55" fmla="*/ 843 h 3046"/>
              <a:gd name="T56" fmla="*/ 281 w 3046"/>
              <a:gd name="T57" fmla="*/ 1243 h 3046"/>
              <a:gd name="T58" fmla="*/ 0 w 3046"/>
              <a:gd name="T59" fmla="*/ 1243 h 3046"/>
              <a:gd name="T60" fmla="*/ 0 w 3046"/>
              <a:gd name="T61" fmla="*/ 1803 h 3046"/>
              <a:gd name="T62" fmla="*/ 281 w 3046"/>
              <a:gd name="T63" fmla="*/ 1803 h 3046"/>
              <a:gd name="T64" fmla="*/ 447 w 3046"/>
              <a:gd name="T65" fmla="*/ 2203 h 3046"/>
              <a:gd name="T66" fmla="*/ 1523 w 3046"/>
              <a:gd name="T67" fmla="*/ 782 h 3046"/>
              <a:gd name="T68" fmla="*/ 2264 w 3046"/>
              <a:gd name="T69" fmla="*/ 1523 h 3046"/>
              <a:gd name="T70" fmla="*/ 1523 w 3046"/>
              <a:gd name="T71" fmla="*/ 2264 h 3046"/>
              <a:gd name="T72" fmla="*/ 782 w 3046"/>
              <a:gd name="T73" fmla="*/ 1523 h 3046"/>
              <a:gd name="T74" fmla="*/ 1523 w 3046"/>
              <a:gd name="T75" fmla="*/ 782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46" h="3046">
                <a:moveTo>
                  <a:pt x="447" y="2203"/>
                </a:moveTo>
                <a:lnTo>
                  <a:pt x="248" y="2402"/>
                </a:lnTo>
                <a:lnTo>
                  <a:pt x="644" y="2798"/>
                </a:lnTo>
                <a:lnTo>
                  <a:pt x="843" y="2599"/>
                </a:lnTo>
                <a:cubicBezTo>
                  <a:pt x="964" y="2676"/>
                  <a:pt x="1099" y="2733"/>
                  <a:pt x="1243" y="2765"/>
                </a:cubicBezTo>
                <a:lnTo>
                  <a:pt x="1243" y="3046"/>
                </a:lnTo>
                <a:lnTo>
                  <a:pt x="1803" y="3046"/>
                </a:lnTo>
                <a:lnTo>
                  <a:pt x="1803" y="2765"/>
                </a:lnTo>
                <a:cubicBezTo>
                  <a:pt x="1947" y="2733"/>
                  <a:pt x="2082" y="2676"/>
                  <a:pt x="2203" y="2599"/>
                </a:cubicBezTo>
                <a:lnTo>
                  <a:pt x="2402" y="2798"/>
                </a:lnTo>
                <a:lnTo>
                  <a:pt x="2798" y="2402"/>
                </a:lnTo>
                <a:lnTo>
                  <a:pt x="2599" y="2203"/>
                </a:lnTo>
                <a:cubicBezTo>
                  <a:pt x="2676" y="2082"/>
                  <a:pt x="2733" y="1947"/>
                  <a:pt x="2765" y="1803"/>
                </a:cubicBezTo>
                <a:lnTo>
                  <a:pt x="3046" y="1803"/>
                </a:lnTo>
                <a:lnTo>
                  <a:pt x="3046" y="1243"/>
                </a:lnTo>
                <a:lnTo>
                  <a:pt x="2765" y="1243"/>
                </a:lnTo>
                <a:cubicBezTo>
                  <a:pt x="2733" y="1099"/>
                  <a:pt x="2676" y="964"/>
                  <a:pt x="2599" y="843"/>
                </a:cubicBezTo>
                <a:lnTo>
                  <a:pt x="2798" y="644"/>
                </a:lnTo>
                <a:lnTo>
                  <a:pt x="2402" y="248"/>
                </a:lnTo>
                <a:lnTo>
                  <a:pt x="2203" y="447"/>
                </a:lnTo>
                <a:cubicBezTo>
                  <a:pt x="2082" y="370"/>
                  <a:pt x="1947" y="313"/>
                  <a:pt x="1803" y="281"/>
                </a:cubicBezTo>
                <a:lnTo>
                  <a:pt x="1803" y="0"/>
                </a:lnTo>
                <a:lnTo>
                  <a:pt x="1243" y="0"/>
                </a:lnTo>
                <a:lnTo>
                  <a:pt x="1243" y="281"/>
                </a:lnTo>
                <a:cubicBezTo>
                  <a:pt x="1099" y="313"/>
                  <a:pt x="964" y="370"/>
                  <a:pt x="843" y="447"/>
                </a:cubicBezTo>
                <a:lnTo>
                  <a:pt x="644" y="248"/>
                </a:lnTo>
                <a:lnTo>
                  <a:pt x="248" y="644"/>
                </a:lnTo>
                <a:lnTo>
                  <a:pt x="447" y="843"/>
                </a:lnTo>
                <a:cubicBezTo>
                  <a:pt x="370" y="964"/>
                  <a:pt x="313" y="1099"/>
                  <a:pt x="281" y="1243"/>
                </a:cubicBezTo>
                <a:lnTo>
                  <a:pt x="0" y="1243"/>
                </a:lnTo>
                <a:lnTo>
                  <a:pt x="0" y="1803"/>
                </a:lnTo>
                <a:lnTo>
                  <a:pt x="281" y="1803"/>
                </a:lnTo>
                <a:cubicBezTo>
                  <a:pt x="313" y="1947"/>
                  <a:pt x="370" y="2082"/>
                  <a:pt x="447" y="2203"/>
                </a:cubicBezTo>
                <a:close/>
                <a:moveTo>
                  <a:pt x="1523" y="782"/>
                </a:moveTo>
                <a:cubicBezTo>
                  <a:pt x="1932" y="782"/>
                  <a:pt x="2264" y="1114"/>
                  <a:pt x="2264" y="1523"/>
                </a:cubicBezTo>
                <a:cubicBezTo>
                  <a:pt x="2264" y="1932"/>
                  <a:pt x="1932" y="2264"/>
                  <a:pt x="1523" y="2264"/>
                </a:cubicBezTo>
                <a:cubicBezTo>
                  <a:pt x="1114" y="2264"/>
                  <a:pt x="782" y="1932"/>
                  <a:pt x="782" y="1523"/>
                </a:cubicBezTo>
                <a:cubicBezTo>
                  <a:pt x="782" y="1114"/>
                  <a:pt x="1114" y="782"/>
                  <a:pt x="1523" y="7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confont-1091-826620">
            <a:extLst>
              <a:ext uri="{FF2B5EF4-FFF2-40B4-BE49-F238E27FC236}">
                <a16:creationId xmlns:a16="http://schemas.microsoft.com/office/drawing/2014/main" id="{88FA44BB-6A2C-352A-1B8B-EA04CFDE644A}"/>
              </a:ext>
            </a:extLst>
          </p:cNvPr>
          <p:cNvSpPr/>
          <p:nvPr/>
        </p:nvSpPr>
        <p:spPr>
          <a:xfrm>
            <a:off x="193741" y="1524194"/>
            <a:ext cx="456199" cy="435472"/>
          </a:xfrm>
          <a:custGeom>
            <a:avLst/>
            <a:gdLst>
              <a:gd name="T0" fmla="*/ 2800 w 11200"/>
              <a:gd name="T1" fmla="*/ 3603 h 11200"/>
              <a:gd name="T2" fmla="*/ 8400 w 11200"/>
              <a:gd name="T3" fmla="*/ 3603 h 11200"/>
              <a:gd name="T4" fmla="*/ 8800 w 11200"/>
              <a:gd name="T5" fmla="*/ 3203 h 11200"/>
              <a:gd name="T6" fmla="*/ 8400 w 11200"/>
              <a:gd name="T7" fmla="*/ 2803 h 11200"/>
              <a:gd name="T8" fmla="*/ 2800 w 11200"/>
              <a:gd name="T9" fmla="*/ 2803 h 11200"/>
              <a:gd name="T10" fmla="*/ 2400 w 11200"/>
              <a:gd name="T11" fmla="*/ 3203 h 11200"/>
              <a:gd name="T12" fmla="*/ 2800 w 11200"/>
              <a:gd name="T13" fmla="*/ 3603 h 11200"/>
              <a:gd name="T14" fmla="*/ 8400 w 11200"/>
              <a:gd name="T15" fmla="*/ 5197 h 11200"/>
              <a:gd name="T16" fmla="*/ 2800 w 11200"/>
              <a:gd name="T17" fmla="*/ 5197 h 11200"/>
              <a:gd name="T18" fmla="*/ 2400 w 11200"/>
              <a:gd name="T19" fmla="*/ 5597 h 11200"/>
              <a:gd name="T20" fmla="*/ 2800 w 11200"/>
              <a:gd name="T21" fmla="*/ 5997 h 11200"/>
              <a:gd name="T22" fmla="*/ 8400 w 11200"/>
              <a:gd name="T23" fmla="*/ 5997 h 11200"/>
              <a:gd name="T24" fmla="*/ 8800 w 11200"/>
              <a:gd name="T25" fmla="*/ 5597 h 11200"/>
              <a:gd name="T26" fmla="*/ 8400 w 11200"/>
              <a:gd name="T27" fmla="*/ 5197 h 11200"/>
              <a:gd name="T28" fmla="*/ 8400 w 11200"/>
              <a:gd name="T29" fmla="*/ 7597 h 11200"/>
              <a:gd name="T30" fmla="*/ 2800 w 11200"/>
              <a:gd name="T31" fmla="*/ 7597 h 11200"/>
              <a:gd name="T32" fmla="*/ 2400 w 11200"/>
              <a:gd name="T33" fmla="*/ 7997 h 11200"/>
              <a:gd name="T34" fmla="*/ 2800 w 11200"/>
              <a:gd name="T35" fmla="*/ 8397 h 11200"/>
              <a:gd name="T36" fmla="*/ 8400 w 11200"/>
              <a:gd name="T37" fmla="*/ 8397 h 11200"/>
              <a:gd name="T38" fmla="*/ 8800 w 11200"/>
              <a:gd name="T39" fmla="*/ 7997 h 11200"/>
              <a:gd name="T40" fmla="*/ 8400 w 11200"/>
              <a:gd name="T41" fmla="*/ 7597 h 11200"/>
              <a:gd name="T42" fmla="*/ 4434 w 11200"/>
              <a:gd name="T43" fmla="*/ 1200 h 11200"/>
              <a:gd name="T44" fmla="*/ 6434 w 11200"/>
              <a:gd name="T45" fmla="*/ 1200 h 11200"/>
              <a:gd name="T46" fmla="*/ 7034 w 11200"/>
              <a:gd name="T47" fmla="*/ 600 h 11200"/>
              <a:gd name="T48" fmla="*/ 6434 w 11200"/>
              <a:gd name="T49" fmla="*/ 0 h 11200"/>
              <a:gd name="T50" fmla="*/ 4434 w 11200"/>
              <a:gd name="T51" fmla="*/ 0 h 11200"/>
              <a:gd name="T52" fmla="*/ 3834 w 11200"/>
              <a:gd name="T53" fmla="*/ 600 h 11200"/>
              <a:gd name="T54" fmla="*/ 4434 w 11200"/>
              <a:gd name="T55" fmla="*/ 1200 h 11200"/>
              <a:gd name="T56" fmla="*/ 9600 w 11200"/>
              <a:gd name="T57" fmla="*/ 400 h 11200"/>
              <a:gd name="T58" fmla="*/ 9200 w 11200"/>
              <a:gd name="T59" fmla="*/ 400 h 11200"/>
              <a:gd name="T60" fmla="*/ 8800 w 11200"/>
              <a:gd name="T61" fmla="*/ 800 h 11200"/>
              <a:gd name="T62" fmla="*/ 9200 w 11200"/>
              <a:gd name="T63" fmla="*/ 1200 h 11200"/>
              <a:gd name="T64" fmla="*/ 9600 w 11200"/>
              <a:gd name="T65" fmla="*/ 1200 h 11200"/>
              <a:gd name="T66" fmla="*/ 10400 w 11200"/>
              <a:gd name="T67" fmla="*/ 2000 h 11200"/>
              <a:gd name="T68" fmla="*/ 10400 w 11200"/>
              <a:gd name="T69" fmla="*/ 9600 h 11200"/>
              <a:gd name="T70" fmla="*/ 9600 w 11200"/>
              <a:gd name="T71" fmla="*/ 10400 h 11200"/>
              <a:gd name="T72" fmla="*/ 1600 w 11200"/>
              <a:gd name="T73" fmla="*/ 10400 h 11200"/>
              <a:gd name="T74" fmla="*/ 800 w 11200"/>
              <a:gd name="T75" fmla="*/ 9600 h 11200"/>
              <a:gd name="T76" fmla="*/ 800 w 11200"/>
              <a:gd name="T77" fmla="*/ 2000 h 11200"/>
              <a:gd name="T78" fmla="*/ 1600 w 11200"/>
              <a:gd name="T79" fmla="*/ 1200 h 11200"/>
              <a:gd name="T80" fmla="*/ 2000 w 11200"/>
              <a:gd name="T81" fmla="*/ 1200 h 11200"/>
              <a:gd name="T82" fmla="*/ 2400 w 11200"/>
              <a:gd name="T83" fmla="*/ 800 h 11200"/>
              <a:gd name="T84" fmla="*/ 2000 w 11200"/>
              <a:gd name="T85" fmla="*/ 400 h 11200"/>
              <a:gd name="T86" fmla="*/ 1600 w 11200"/>
              <a:gd name="T87" fmla="*/ 400 h 11200"/>
              <a:gd name="T88" fmla="*/ 0 w 11200"/>
              <a:gd name="T89" fmla="*/ 2000 h 11200"/>
              <a:gd name="T90" fmla="*/ 0 w 11200"/>
              <a:gd name="T91" fmla="*/ 9600 h 11200"/>
              <a:gd name="T92" fmla="*/ 1600 w 11200"/>
              <a:gd name="T93" fmla="*/ 11200 h 11200"/>
              <a:gd name="T94" fmla="*/ 9600 w 11200"/>
              <a:gd name="T95" fmla="*/ 11200 h 11200"/>
              <a:gd name="T96" fmla="*/ 11200 w 11200"/>
              <a:gd name="T97" fmla="*/ 9600 h 11200"/>
              <a:gd name="T98" fmla="*/ 11200 w 11200"/>
              <a:gd name="T99" fmla="*/ 2000 h 11200"/>
              <a:gd name="T100" fmla="*/ 9600 w 11200"/>
              <a:gd name="T101" fmla="*/ 400 h 11200"/>
              <a:gd name="T102" fmla="*/ 9600 w 11200"/>
              <a:gd name="T103" fmla="*/ 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0" h="11200">
                <a:moveTo>
                  <a:pt x="2800" y="3603"/>
                </a:moveTo>
                <a:lnTo>
                  <a:pt x="8400" y="3603"/>
                </a:lnTo>
                <a:cubicBezTo>
                  <a:pt x="8621" y="3603"/>
                  <a:pt x="8800" y="3424"/>
                  <a:pt x="8800" y="3203"/>
                </a:cubicBezTo>
                <a:cubicBezTo>
                  <a:pt x="8800" y="2982"/>
                  <a:pt x="8621" y="2803"/>
                  <a:pt x="8400" y="2803"/>
                </a:cubicBezTo>
                <a:lnTo>
                  <a:pt x="2800" y="2803"/>
                </a:lnTo>
                <a:cubicBezTo>
                  <a:pt x="2579" y="2803"/>
                  <a:pt x="2400" y="2982"/>
                  <a:pt x="2400" y="3203"/>
                </a:cubicBezTo>
                <a:cubicBezTo>
                  <a:pt x="2400" y="3424"/>
                  <a:pt x="2579" y="3603"/>
                  <a:pt x="2800" y="3603"/>
                </a:cubicBezTo>
                <a:close/>
                <a:moveTo>
                  <a:pt x="8400" y="5197"/>
                </a:moveTo>
                <a:lnTo>
                  <a:pt x="2800" y="5197"/>
                </a:lnTo>
                <a:cubicBezTo>
                  <a:pt x="2579" y="5197"/>
                  <a:pt x="2400" y="5376"/>
                  <a:pt x="2400" y="5597"/>
                </a:cubicBezTo>
                <a:cubicBezTo>
                  <a:pt x="2400" y="5818"/>
                  <a:pt x="2579" y="5997"/>
                  <a:pt x="2800" y="5997"/>
                </a:cubicBezTo>
                <a:lnTo>
                  <a:pt x="8400" y="5997"/>
                </a:lnTo>
                <a:cubicBezTo>
                  <a:pt x="8621" y="5997"/>
                  <a:pt x="8800" y="5818"/>
                  <a:pt x="8800" y="5597"/>
                </a:cubicBezTo>
                <a:cubicBezTo>
                  <a:pt x="8800" y="5376"/>
                  <a:pt x="8621" y="5197"/>
                  <a:pt x="8400" y="5197"/>
                </a:cubicBezTo>
                <a:close/>
                <a:moveTo>
                  <a:pt x="8400" y="7597"/>
                </a:moveTo>
                <a:lnTo>
                  <a:pt x="2800" y="7597"/>
                </a:lnTo>
                <a:cubicBezTo>
                  <a:pt x="2579" y="7597"/>
                  <a:pt x="2400" y="7776"/>
                  <a:pt x="2400" y="7997"/>
                </a:cubicBezTo>
                <a:cubicBezTo>
                  <a:pt x="2400" y="8218"/>
                  <a:pt x="2579" y="8397"/>
                  <a:pt x="2800" y="8397"/>
                </a:cubicBezTo>
                <a:lnTo>
                  <a:pt x="8400" y="8397"/>
                </a:lnTo>
                <a:cubicBezTo>
                  <a:pt x="8621" y="8397"/>
                  <a:pt x="8800" y="8218"/>
                  <a:pt x="8800" y="7997"/>
                </a:cubicBezTo>
                <a:cubicBezTo>
                  <a:pt x="8800" y="7776"/>
                  <a:pt x="8621" y="7597"/>
                  <a:pt x="8400" y="7597"/>
                </a:cubicBezTo>
                <a:close/>
                <a:moveTo>
                  <a:pt x="4434" y="1200"/>
                </a:moveTo>
                <a:lnTo>
                  <a:pt x="6434" y="1200"/>
                </a:lnTo>
                <a:cubicBezTo>
                  <a:pt x="6765" y="1200"/>
                  <a:pt x="7034" y="931"/>
                  <a:pt x="7034" y="600"/>
                </a:cubicBezTo>
                <a:cubicBezTo>
                  <a:pt x="7034" y="269"/>
                  <a:pt x="6765" y="0"/>
                  <a:pt x="6434" y="0"/>
                </a:cubicBezTo>
                <a:lnTo>
                  <a:pt x="4434" y="0"/>
                </a:lnTo>
                <a:cubicBezTo>
                  <a:pt x="4102" y="0"/>
                  <a:pt x="3834" y="269"/>
                  <a:pt x="3834" y="600"/>
                </a:cubicBezTo>
                <a:cubicBezTo>
                  <a:pt x="3834" y="931"/>
                  <a:pt x="4102" y="1200"/>
                  <a:pt x="4434" y="1200"/>
                </a:cubicBezTo>
                <a:close/>
                <a:moveTo>
                  <a:pt x="9600" y="400"/>
                </a:moveTo>
                <a:lnTo>
                  <a:pt x="9200" y="400"/>
                </a:lnTo>
                <a:cubicBezTo>
                  <a:pt x="8979" y="400"/>
                  <a:pt x="8800" y="579"/>
                  <a:pt x="8800" y="800"/>
                </a:cubicBezTo>
                <a:cubicBezTo>
                  <a:pt x="8800" y="1021"/>
                  <a:pt x="8979" y="1200"/>
                  <a:pt x="9200" y="1200"/>
                </a:cubicBezTo>
                <a:lnTo>
                  <a:pt x="9600" y="1200"/>
                </a:lnTo>
                <a:cubicBezTo>
                  <a:pt x="10041" y="1200"/>
                  <a:pt x="10400" y="1559"/>
                  <a:pt x="10400" y="2000"/>
                </a:cubicBezTo>
                <a:lnTo>
                  <a:pt x="10400" y="9600"/>
                </a:lnTo>
                <a:cubicBezTo>
                  <a:pt x="10400" y="10041"/>
                  <a:pt x="10041" y="10400"/>
                  <a:pt x="9600" y="10400"/>
                </a:cubicBezTo>
                <a:lnTo>
                  <a:pt x="1600" y="10400"/>
                </a:lnTo>
                <a:cubicBezTo>
                  <a:pt x="1159" y="10400"/>
                  <a:pt x="800" y="10041"/>
                  <a:pt x="800" y="9600"/>
                </a:cubicBezTo>
                <a:lnTo>
                  <a:pt x="800" y="2000"/>
                </a:lnTo>
                <a:cubicBezTo>
                  <a:pt x="800" y="1559"/>
                  <a:pt x="1159" y="1200"/>
                  <a:pt x="1600" y="1200"/>
                </a:cubicBezTo>
                <a:lnTo>
                  <a:pt x="2000" y="1200"/>
                </a:lnTo>
                <a:cubicBezTo>
                  <a:pt x="2221" y="1200"/>
                  <a:pt x="2400" y="1021"/>
                  <a:pt x="2400" y="800"/>
                </a:cubicBezTo>
                <a:cubicBezTo>
                  <a:pt x="2400" y="579"/>
                  <a:pt x="2221" y="400"/>
                  <a:pt x="2000" y="400"/>
                </a:cubicBezTo>
                <a:lnTo>
                  <a:pt x="1600" y="400"/>
                </a:lnTo>
                <a:cubicBezTo>
                  <a:pt x="716" y="400"/>
                  <a:pt x="0" y="1116"/>
                  <a:pt x="0" y="2000"/>
                </a:cubicBezTo>
                <a:lnTo>
                  <a:pt x="0" y="9600"/>
                </a:lnTo>
                <a:cubicBezTo>
                  <a:pt x="0" y="10484"/>
                  <a:pt x="716" y="11200"/>
                  <a:pt x="1600" y="11200"/>
                </a:cubicBezTo>
                <a:lnTo>
                  <a:pt x="9600" y="11200"/>
                </a:lnTo>
                <a:cubicBezTo>
                  <a:pt x="10484" y="11200"/>
                  <a:pt x="11200" y="10484"/>
                  <a:pt x="11200" y="9600"/>
                </a:cubicBezTo>
                <a:lnTo>
                  <a:pt x="11200" y="2000"/>
                </a:lnTo>
                <a:cubicBezTo>
                  <a:pt x="11200" y="1116"/>
                  <a:pt x="10484" y="400"/>
                  <a:pt x="9600" y="400"/>
                </a:cubicBezTo>
                <a:close/>
                <a:moveTo>
                  <a:pt x="9600" y="40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rson-shape_44463">
            <a:extLst>
              <a:ext uri="{FF2B5EF4-FFF2-40B4-BE49-F238E27FC236}">
                <a16:creationId xmlns:a16="http://schemas.microsoft.com/office/drawing/2014/main" id="{155AF099-1574-EEB8-EC9D-5DE34A91DEA3}"/>
              </a:ext>
            </a:extLst>
          </p:cNvPr>
          <p:cNvSpPr/>
          <p:nvPr/>
        </p:nvSpPr>
        <p:spPr>
          <a:xfrm>
            <a:off x="11696699" y="67920"/>
            <a:ext cx="336183" cy="430215"/>
          </a:xfrm>
          <a:custGeom>
            <a:avLst/>
            <a:gdLst>
              <a:gd name="connsiteX0" fmla="*/ 118658 w 474552"/>
              <a:gd name="connsiteY0" fmla="*/ 330881 h 607286"/>
              <a:gd name="connsiteX1" fmla="*/ 128808 w 474552"/>
              <a:gd name="connsiteY1" fmla="*/ 330881 h 607286"/>
              <a:gd name="connsiteX2" fmla="*/ 138880 w 474552"/>
              <a:gd name="connsiteY2" fmla="*/ 340467 h 607286"/>
              <a:gd name="connsiteX3" fmla="*/ 237316 w 474552"/>
              <a:gd name="connsiteY3" fmla="*/ 429642 h 607286"/>
              <a:gd name="connsiteX4" fmla="*/ 335672 w 474552"/>
              <a:gd name="connsiteY4" fmla="*/ 340467 h 607286"/>
              <a:gd name="connsiteX5" fmla="*/ 345823 w 474552"/>
              <a:gd name="connsiteY5" fmla="*/ 330881 h 607286"/>
              <a:gd name="connsiteX6" fmla="*/ 355973 w 474552"/>
              <a:gd name="connsiteY6" fmla="*/ 330881 h 607286"/>
              <a:gd name="connsiteX7" fmla="*/ 474552 w 474552"/>
              <a:gd name="connsiteY7" fmla="*/ 449363 h 607286"/>
              <a:gd name="connsiteX8" fmla="*/ 474552 w 474552"/>
              <a:gd name="connsiteY8" fmla="*/ 567845 h 607286"/>
              <a:gd name="connsiteX9" fmla="*/ 435052 w 474552"/>
              <a:gd name="connsiteY9" fmla="*/ 607286 h 607286"/>
              <a:gd name="connsiteX10" fmla="*/ 39579 w 474552"/>
              <a:gd name="connsiteY10" fmla="*/ 607286 h 607286"/>
              <a:gd name="connsiteX11" fmla="*/ 0 w 474552"/>
              <a:gd name="connsiteY11" fmla="*/ 567845 h 607286"/>
              <a:gd name="connsiteX12" fmla="*/ 0 w 474552"/>
              <a:gd name="connsiteY12" fmla="*/ 449363 h 607286"/>
              <a:gd name="connsiteX13" fmla="*/ 118658 w 474552"/>
              <a:gd name="connsiteY13" fmla="*/ 330881 h 607286"/>
              <a:gd name="connsiteX14" fmla="*/ 315130 w 474552"/>
              <a:gd name="connsiteY14" fmla="*/ 118095 h 607286"/>
              <a:gd name="connsiteX15" fmla="*/ 237312 w 474552"/>
              <a:gd name="connsiteY15" fmla="*/ 162332 h 607286"/>
              <a:gd name="connsiteX16" fmla="*/ 135653 w 474552"/>
              <a:gd name="connsiteY16" fmla="*/ 182682 h 607286"/>
              <a:gd name="connsiteX17" fmla="*/ 237312 w 474552"/>
              <a:gd name="connsiteY17" fmla="*/ 284120 h 607286"/>
              <a:gd name="connsiteX18" fmla="*/ 338893 w 474552"/>
              <a:gd name="connsiteY18" fmla="*/ 182682 h 607286"/>
              <a:gd name="connsiteX19" fmla="*/ 315130 w 474552"/>
              <a:gd name="connsiteY19" fmla="*/ 118095 h 607286"/>
              <a:gd name="connsiteX20" fmla="*/ 237312 w 474552"/>
              <a:gd name="connsiteY20" fmla="*/ 0 h 607286"/>
              <a:gd name="connsiteX21" fmla="*/ 379572 w 474552"/>
              <a:gd name="connsiteY21" fmla="*/ 162332 h 607286"/>
              <a:gd name="connsiteX22" fmla="*/ 237312 w 474552"/>
              <a:gd name="connsiteY22" fmla="*/ 324742 h 607286"/>
              <a:gd name="connsiteX23" fmla="*/ 95052 w 474552"/>
              <a:gd name="connsiteY23" fmla="*/ 162332 h 607286"/>
              <a:gd name="connsiteX24" fmla="*/ 237312 w 474552"/>
              <a:gd name="connsiteY24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4552" h="607286">
                <a:moveTo>
                  <a:pt x="118658" y="330881"/>
                </a:moveTo>
                <a:lnTo>
                  <a:pt x="128808" y="330881"/>
                </a:lnTo>
                <a:cubicBezTo>
                  <a:pt x="134080" y="330881"/>
                  <a:pt x="138329" y="335203"/>
                  <a:pt x="138880" y="340467"/>
                </a:cubicBezTo>
                <a:cubicBezTo>
                  <a:pt x="143680" y="390515"/>
                  <a:pt x="185934" y="429642"/>
                  <a:pt x="237316" y="429642"/>
                </a:cubicBezTo>
                <a:cubicBezTo>
                  <a:pt x="288618" y="429642"/>
                  <a:pt x="330873" y="390515"/>
                  <a:pt x="335672" y="340467"/>
                </a:cubicBezTo>
                <a:cubicBezTo>
                  <a:pt x="336223" y="335203"/>
                  <a:pt x="340472" y="330881"/>
                  <a:pt x="345823" y="330881"/>
                </a:cubicBezTo>
                <a:lnTo>
                  <a:pt x="355973" y="330881"/>
                </a:lnTo>
                <a:cubicBezTo>
                  <a:pt x="421518" y="330881"/>
                  <a:pt x="474552" y="383915"/>
                  <a:pt x="474552" y="449363"/>
                </a:cubicBezTo>
                <a:lnTo>
                  <a:pt x="474552" y="567845"/>
                </a:lnTo>
                <a:cubicBezTo>
                  <a:pt x="474552" y="589687"/>
                  <a:pt x="456927" y="607286"/>
                  <a:pt x="435052" y="607286"/>
                </a:cubicBezTo>
                <a:lnTo>
                  <a:pt x="39579" y="607286"/>
                </a:lnTo>
                <a:cubicBezTo>
                  <a:pt x="17704" y="607286"/>
                  <a:pt x="0" y="589687"/>
                  <a:pt x="0" y="567845"/>
                </a:cubicBezTo>
                <a:lnTo>
                  <a:pt x="0" y="449363"/>
                </a:lnTo>
                <a:cubicBezTo>
                  <a:pt x="0" y="383915"/>
                  <a:pt x="53112" y="330881"/>
                  <a:pt x="118658" y="330881"/>
                </a:cubicBezTo>
                <a:close/>
                <a:moveTo>
                  <a:pt x="315130" y="118095"/>
                </a:moveTo>
                <a:cubicBezTo>
                  <a:pt x="305374" y="143632"/>
                  <a:pt x="274372" y="162332"/>
                  <a:pt x="237312" y="162332"/>
                </a:cubicBezTo>
                <a:cubicBezTo>
                  <a:pt x="200174" y="162332"/>
                  <a:pt x="135653" y="158010"/>
                  <a:pt x="135653" y="182682"/>
                </a:cubicBezTo>
                <a:cubicBezTo>
                  <a:pt x="135653" y="238705"/>
                  <a:pt x="181132" y="284120"/>
                  <a:pt x="237312" y="284120"/>
                </a:cubicBezTo>
                <a:cubicBezTo>
                  <a:pt x="293335" y="284120"/>
                  <a:pt x="338893" y="238705"/>
                  <a:pt x="338893" y="182682"/>
                </a:cubicBezTo>
                <a:cubicBezTo>
                  <a:pt x="338893" y="158010"/>
                  <a:pt x="329766" y="135696"/>
                  <a:pt x="315130" y="118095"/>
                </a:cubicBezTo>
                <a:close/>
                <a:moveTo>
                  <a:pt x="237312" y="0"/>
                </a:moveTo>
                <a:cubicBezTo>
                  <a:pt x="315839" y="0"/>
                  <a:pt x="379572" y="72680"/>
                  <a:pt x="379572" y="162332"/>
                </a:cubicBezTo>
                <a:cubicBezTo>
                  <a:pt x="379572" y="251984"/>
                  <a:pt x="315839" y="324742"/>
                  <a:pt x="237312" y="324742"/>
                </a:cubicBezTo>
                <a:cubicBezTo>
                  <a:pt x="158707" y="324742"/>
                  <a:pt x="95052" y="251984"/>
                  <a:pt x="95052" y="162332"/>
                </a:cubicBezTo>
                <a:cubicBezTo>
                  <a:pt x="95052" y="72680"/>
                  <a:pt x="158707" y="0"/>
                  <a:pt x="237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A4970-50DA-3D6A-A142-FC27D6E56087}"/>
              </a:ext>
            </a:extLst>
          </p:cNvPr>
          <p:cNvSpPr/>
          <p:nvPr/>
        </p:nvSpPr>
        <p:spPr>
          <a:xfrm>
            <a:off x="9889670" y="108857"/>
            <a:ext cx="1577152" cy="332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Refreshing: On/Off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606B78-8A58-78CC-3C7C-87AD940D00F6}"/>
              </a:ext>
            </a:extLst>
          </p:cNvPr>
          <p:cNvGrpSpPr/>
          <p:nvPr/>
        </p:nvGrpSpPr>
        <p:grpSpPr>
          <a:xfrm>
            <a:off x="5150295" y="6173659"/>
            <a:ext cx="2117272" cy="375658"/>
            <a:chOff x="5213046" y="6173659"/>
            <a:chExt cx="2117272" cy="37565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ABB0B64-8EB9-B669-E088-4B7F222D5808}"/>
                </a:ext>
              </a:extLst>
            </p:cNvPr>
            <p:cNvSpPr/>
            <p:nvPr/>
          </p:nvSpPr>
          <p:spPr>
            <a:xfrm>
              <a:off x="5213046" y="6173659"/>
              <a:ext cx="947058" cy="375658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Save</a:t>
              </a:r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D74393C-D3F0-581D-6308-AC4E4CC27C46}"/>
                </a:ext>
              </a:extLst>
            </p:cNvPr>
            <p:cNvSpPr/>
            <p:nvPr/>
          </p:nvSpPr>
          <p:spPr>
            <a:xfrm>
              <a:off x="6383260" y="6173659"/>
              <a:ext cx="947058" cy="375658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Cancel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E82888C-484E-8088-DA7D-3C35CD9DDABA}"/>
              </a:ext>
            </a:extLst>
          </p:cNvPr>
          <p:cNvSpPr txBox="1"/>
          <p:nvPr/>
        </p:nvSpPr>
        <p:spPr>
          <a:xfrm>
            <a:off x="2030186" y="79466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New Rule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5FFDF730-711C-BEC2-FC21-41E1CEA97D94}"/>
              </a:ext>
            </a:extLst>
          </p:cNvPr>
          <p:cNvSpPr/>
          <p:nvPr/>
        </p:nvSpPr>
        <p:spPr>
          <a:xfrm>
            <a:off x="1137559" y="794660"/>
            <a:ext cx="680357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D4F5EB-791B-88E2-7677-FAEC3F25BDDF}"/>
              </a:ext>
            </a:extLst>
          </p:cNvPr>
          <p:cNvSpPr txBox="1"/>
          <p:nvPr/>
        </p:nvSpPr>
        <p:spPr>
          <a:xfrm>
            <a:off x="3502761" y="1447800"/>
            <a:ext cx="128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Rule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5FDE20-D486-D6C4-9857-92A997871EC1}"/>
              </a:ext>
            </a:extLst>
          </p:cNvPr>
          <p:cNvSpPr/>
          <p:nvPr/>
        </p:nvSpPr>
        <p:spPr>
          <a:xfrm>
            <a:off x="4891760" y="1430689"/>
            <a:ext cx="2634343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Rule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7B3E2-E3AD-1438-BE03-009C7BB97032}"/>
              </a:ext>
            </a:extLst>
          </p:cNvPr>
          <p:cNvSpPr txBox="1"/>
          <p:nvPr/>
        </p:nvSpPr>
        <p:spPr>
          <a:xfrm>
            <a:off x="3210502" y="2257991"/>
            <a:ext cx="157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Trigger Sensor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19CE4-4F7A-71E1-62FF-DB83EC419514}"/>
              </a:ext>
            </a:extLst>
          </p:cNvPr>
          <p:cNvSpPr txBox="1"/>
          <p:nvPr/>
        </p:nvSpPr>
        <p:spPr>
          <a:xfrm>
            <a:off x="4145949" y="3085294"/>
            <a:ext cx="64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Type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A2898B-86C0-FA86-9AD1-17801FE977E3}"/>
              </a:ext>
            </a:extLst>
          </p:cNvPr>
          <p:cNvSpPr txBox="1"/>
          <p:nvPr/>
        </p:nvSpPr>
        <p:spPr>
          <a:xfrm>
            <a:off x="2896120" y="4705675"/>
            <a:ext cx="18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Linked Controller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180787-8226-AC57-D81B-41F47EA3EA3F}"/>
              </a:ext>
            </a:extLst>
          </p:cNvPr>
          <p:cNvSpPr/>
          <p:nvPr/>
        </p:nvSpPr>
        <p:spPr>
          <a:xfrm>
            <a:off x="4891760" y="3068183"/>
            <a:ext cx="2634343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Threshold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981B0F-4656-D2C6-595C-119CF2073CCF}"/>
              </a:ext>
            </a:extLst>
          </p:cNvPr>
          <p:cNvSpPr/>
          <p:nvPr/>
        </p:nvSpPr>
        <p:spPr>
          <a:xfrm>
            <a:off x="4894639" y="3886929"/>
            <a:ext cx="1201361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0EB541-CF5C-DF4D-C9FB-F78793F1286F}"/>
              </a:ext>
            </a:extLst>
          </p:cNvPr>
          <p:cNvSpPr/>
          <p:nvPr/>
        </p:nvSpPr>
        <p:spPr>
          <a:xfrm>
            <a:off x="4891760" y="4705675"/>
            <a:ext cx="2634343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Controller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4AD78D-E23B-B82A-A36E-359BD288E1B7}"/>
              </a:ext>
            </a:extLst>
          </p:cNvPr>
          <p:cNvSpPr/>
          <p:nvPr/>
        </p:nvSpPr>
        <p:spPr>
          <a:xfrm>
            <a:off x="4891760" y="2249436"/>
            <a:ext cx="2634343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Sensor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EB94F089-A4B4-5134-2ED2-B5AD0E073FF1}"/>
              </a:ext>
            </a:extLst>
          </p:cNvPr>
          <p:cNvSpPr/>
          <p:nvPr/>
        </p:nvSpPr>
        <p:spPr>
          <a:xfrm flipV="1">
            <a:off x="7206343" y="2350128"/>
            <a:ext cx="214666" cy="1850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B383223-123E-DDE6-1A1A-16D7FDC3F89C}"/>
              </a:ext>
            </a:extLst>
          </p:cNvPr>
          <p:cNvSpPr/>
          <p:nvPr/>
        </p:nvSpPr>
        <p:spPr>
          <a:xfrm flipV="1">
            <a:off x="5785757" y="3987622"/>
            <a:ext cx="214666" cy="1850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376A9B9-3B5F-DF1E-B9CF-770B05CE8289}"/>
              </a:ext>
            </a:extLst>
          </p:cNvPr>
          <p:cNvSpPr/>
          <p:nvPr/>
        </p:nvSpPr>
        <p:spPr>
          <a:xfrm flipV="1">
            <a:off x="7206343" y="4811810"/>
            <a:ext cx="214666" cy="1850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C02BE6-DA37-926D-B61B-D2DBAC77EDD1}"/>
              </a:ext>
            </a:extLst>
          </p:cNvPr>
          <p:cNvSpPr/>
          <p:nvPr/>
        </p:nvSpPr>
        <p:spPr>
          <a:xfrm>
            <a:off x="6324742" y="3886929"/>
            <a:ext cx="1997387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Threshold Value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88E69A-D64E-6A6A-140B-EF78BBD8654D}"/>
              </a:ext>
            </a:extLst>
          </p:cNvPr>
          <p:cNvSpPr/>
          <p:nvPr/>
        </p:nvSpPr>
        <p:spPr>
          <a:xfrm>
            <a:off x="4891760" y="5423728"/>
            <a:ext cx="2634343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6BCC63-49A6-E93D-245A-13FB59B80495}"/>
              </a:ext>
            </a:extLst>
          </p:cNvPr>
          <p:cNvSpPr/>
          <p:nvPr/>
        </p:nvSpPr>
        <p:spPr>
          <a:xfrm>
            <a:off x="87086" y="1393371"/>
            <a:ext cx="674915" cy="67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D25E66-B5A0-B268-C0AE-405A76282CA7}"/>
              </a:ext>
            </a:extLst>
          </p:cNvPr>
          <p:cNvSpPr txBox="1"/>
          <p:nvPr/>
        </p:nvSpPr>
        <p:spPr>
          <a:xfrm>
            <a:off x="910607" y="173308"/>
            <a:ext cx="61041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Intelligent Control System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58696B-7892-5362-34E7-2E3C899AD1E9}"/>
              </a:ext>
            </a:extLst>
          </p:cNvPr>
          <p:cNvSpPr txBox="1"/>
          <p:nvPr/>
        </p:nvSpPr>
        <p:spPr>
          <a:xfrm>
            <a:off x="8322129" y="1289957"/>
            <a:ext cx="3483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option/inputs is required on this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with triangle icon means this is a dropdown list, user must select from a few options instead of 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user selected a trigger sensor, the ‘Type’ will be automatically changed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‘Event’ type will have ‘OP’ but no ‘Input Threshold Value’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Detailed relationship diagram attached in the next slide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AC354B2-FAF1-D12C-6E95-0EE37F65FBE4}"/>
              </a:ext>
            </a:extLst>
          </p:cNvPr>
          <p:cNvSpPr/>
          <p:nvPr/>
        </p:nvSpPr>
        <p:spPr>
          <a:xfrm flipV="1">
            <a:off x="7206343" y="3177431"/>
            <a:ext cx="214666" cy="1850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A890D22-35F0-D117-3698-8F729898B8D7}"/>
              </a:ext>
            </a:extLst>
          </p:cNvPr>
          <p:cNvSpPr/>
          <p:nvPr/>
        </p:nvSpPr>
        <p:spPr>
          <a:xfrm flipV="1">
            <a:off x="7206343" y="5524420"/>
            <a:ext cx="214666" cy="1850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9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884</Words>
  <Application>Microsoft Office PowerPoint</Application>
  <PresentationFormat>Widescreen</PresentationFormat>
  <Paragraphs>222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Yifei Zhou</dc:creator>
  <cp:lastModifiedBy>Yifei Zhou</cp:lastModifiedBy>
  <cp:revision>1</cp:revision>
  <dcterms:created xsi:type="dcterms:W3CDTF">2024-11-19T02:06:28Z</dcterms:created>
  <dcterms:modified xsi:type="dcterms:W3CDTF">2024-11-19T04:22:36Z</dcterms:modified>
</cp:coreProperties>
</file>