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3" r:id="rId3"/>
    <p:sldId id="294" r:id="rId4"/>
    <p:sldId id="274" r:id="rId5"/>
    <p:sldId id="295" r:id="rId6"/>
    <p:sldId id="316" r:id="rId7"/>
    <p:sldId id="319" r:id="rId8"/>
    <p:sldId id="320" r:id="rId9"/>
    <p:sldId id="292" r:id="rId10"/>
    <p:sldId id="299" r:id="rId11"/>
    <p:sldId id="322" r:id="rId12"/>
    <p:sldId id="323" r:id="rId13"/>
    <p:sldId id="324" r:id="rId14"/>
    <p:sldId id="331" r:id="rId15"/>
    <p:sldId id="325" r:id="rId16"/>
    <p:sldId id="329" r:id="rId17"/>
    <p:sldId id="33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 autoAdjust="0"/>
    <p:restoredTop sz="92416" autoAdjust="0"/>
  </p:normalViewPr>
  <p:slideViewPr>
    <p:cSldViewPr>
      <p:cViewPr>
        <p:scale>
          <a:sx n="100" d="100"/>
          <a:sy n="100" d="100"/>
        </p:scale>
        <p:origin x="-194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3991" y="2751136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도서관리사이트 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Book Management System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2019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5" y="4002450"/>
            <a:ext cx="6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앱</a:t>
            </a:r>
            <a:r>
              <a:rPr lang="ko-KR" altLang="en-US" b="1" dirty="0">
                <a:solidFill>
                  <a:srgbClr val="FFC000"/>
                </a:solidFill>
              </a:rPr>
              <a:t> 개발자 양성과정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김찬양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40">
            <a:off x="6075857" y="4486842"/>
            <a:ext cx="2870446" cy="24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286091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87" y="1349987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6" y="3158085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5" y="3153601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82970" y="1614187"/>
            <a:ext cx="191773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454039" y="1417776"/>
            <a:ext cx="1531904" cy="2514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985943" y="1219048"/>
            <a:ext cx="887416" cy="39745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251401" y="2128790"/>
            <a:ext cx="1140247" cy="42381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251401" y="2701889"/>
            <a:ext cx="1121533" cy="443873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4260757" y="3284019"/>
            <a:ext cx="1121533" cy="51901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8" name="타원 47"/>
          <p:cNvSpPr/>
          <p:nvPr/>
        </p:nvSpPr>
        <p:spPr>
          <a:xfrm>
            <a:off x="5959279" y="173991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도서대출</a:t>
            </a:r>
            <a:endParaRPr lang="ko-KR" altLang="en-US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2424913" y="5771190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내서재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3592937" y="596576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959279" y="1193664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540582" y="2923106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85943" y="1811882"/>
            <a:ext cx="887416" cy="47420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65" name="타원 64"/>
          <p:cNvSpPr/>
          <p:nvPr/>
        </p:nvSpPr>
        <p:spPr>
          <a:xfrm>
            <a:off x="4357921" y="5649723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글수정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작성자만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59" y="2048987"/>
            <a:ext cx="1661784" cy="13711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>
            <a:off x="1406727" y="1669252"/>
            <a:ext cx="1579216" cy="37973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71" idx="2"/>
          </p:cNvCxnSpPr>
          <p:nvPr/>
        </p:nvCxnSpPr>
        <p:spPr>
          <a:xfrm>
            <a:off x="1406727" y="1669252"/>
            <a:ext cx="2942295" cy="24382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2"/>
          </p:cNvCxnSpPr>
          <p:nvPr/>
        </p:nvCxnSpPr>
        <p:spPr>
          <a:xfrm flipV="1">
            <a:off x="1354509" y="2923826"/>
            <a:ext cx="2896892" cy="51473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2"/>
          </p:cNvCxnSpPr>
          <p:nvPr/>
        </p:nvCxnSpPr>
        <p:spPr>
          <a:xfrm>
            <a:off x="1392441" y="3443047"/>
            <a:ext cx="2868316" cy="10047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6"/>
          </p:cNvCxnSpPr>
          <p:nvPr/>
        </p:nvCxnSpPr>
        <p:spPr>
          <a:xfrm flipH="1" flipV="1">
            <a:off x="5391648" y="2340699"/>
            <a:ext cx="2772667" cy="108390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71" idx="6"/>
          </p:cNvCxnSpPr>
          <p:nvPr/>
        </p:nvCxnSpPr>
        <p:spPr>
          <a:xfrm flipH="1">
            <a:off x="5257513" y="3424601"/>
            <a:ext cx="2906802" cy="6828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1" idx="2"/>
          </p:cNvCxnSpPr>
          <p:nvPr/>
        </p:nvCxnSpPr>
        <p:spPr>
          <a:xfrm>
            <a:off x="1316241" y="3424601"/>
            <a:ext cx="3032781" cy="6828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2"/>
            <a:endCxn id="56" idx="5"/>
          </p:cNvCxnSpPr>
          <p:nvPr/>
        </p:nvCxnSpPr>
        <p:spPr>
          <a:xfrm flipH="1" flipV="1">
            <a:off x="3070271" y="6064436"/>
            <a:ext cx="522666" cy="73105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1"/>
          </p:cNvCxnSpPr>
          <p:nvPr/>
        </p:nvCxnSpPr>
        <p:spPr>
          <a:xfrm flipH="1" flipV="1">
            <a:off x="1354509" y="3443047"/>
            <a:ext cx="1181130" cy="237845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 flipV="1">
            <a:off x="6715363" y="1390565"/>
            <a:ext cx="1448952" cy="203403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 flipV="1">
            <a:off x="6715363" y="1911691"/>
            <a:ext cx="1448952" cy="15084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 flipV="1">
            <a:off x="1354509" y="2340699"/>
            <a:ext cx="2896892" cy="10978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339664" y="4814935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글삭제</a:t>
            </a:r>
            <a:endParaRPr lang="en-US" altLang="ko-KR" sz="1000" b="1" dirty="0" smtClean="0"/>
          </a:p>
        </p:txBody>
      </p:sp>
      <p:sp>
        <p:nvSpPr>
          <p:cNvPr id="70" name="타원 69"/>
          <p:cNvSpPr/>
          <p:nvPr/>
        </p:nvSpPr>
        <p:spPr>
          <a:xfrm>
            <a:off x="4357921" y="5241081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글답변</a:t>
            </a:r>
            <a:endParaRPr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4349022" y="3935695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글읽기</a:t>
            </a:r>
            <a:endParaRPr lang="ko-KR" altLang="en-US" sz="1000" b="1" dirty="0"/>
          </a:p>
        </p:txBody>
      </p:sp>
      <p:sp>
        <p:nvSpPr>
          <p:cNvPr id="81" name="타원 80"/>
          <p:cNvSpPr/>
          <p:nvPr/>
        </p:nvSpPr>
        <p:spPr>
          <a:xfrm>
            <a:off x="4339663" y="4380132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글작성</a:t>
            </a:r>
            <a:endParaRPr lang="en-US" altLang="ko-KR" sz="1000" b="1" dirty="0" smtClean="0"/>
          </a:p>
        </p:txBody>
      </p:sp>
      <p:cxnSp>
        <p:nvCxnSpPr>
          <p:cNvPr id="82" name="직선 연결선 81"/>
          <p:cNvCxnSpPr>
            <a:endCxn id="81" idx="2"/>
          </p:cNvCxnSpPr>
          <p:nvPr/>
        </p:nvCxnSpPr>
        <p:spPr>
          <a:xfrm>
            <a:off x="1354509" y="3438563"/>
            <a:ext cx="2985154" cy="11133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69" idx="2"/>
          </p:cNvCxnSpPr>
          <p:nvPr/>
        </p:nvCxnSpPr>
        <p:spPr>
          <a:xfrm>
            <a:off x="1354509" y="3438563"/>
            <a:ext cx="2985155" cy="154815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70" idx="2"/>
          </p:cNvCxnSpPr>
          <p:nvPr/>
        </p:nvCxnSpPr>
        <p:spPr>
          <a:xfrm>
            <a:off x="1324159" y="3443047"/>
            <a:ext cx="3033762" cy="196981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endCxn id="65" idx="2"/>
          </p:cNvCxnSpPr>
          <p:nvPr/>
        </p:nvCxnSpPr>
        <p:spPr>
          <a:xfrm>
            <a:off x="1324159" y="3443047"/>
            <a:ext cx="3033762" cy="237845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81" idx="6"/>
          </p:cNvCxnSpPr>
          <p:nvPr/>
        </p:nvCxnSpPr>
        <p:spPr>
          <a:xfrm flipH="1">
            <a:off x="5248154" y="3438563"/>
            <a:ext cx="2916161" cy="11133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69" idx="6"/>
          </p:cNvCxnSpPr>
          <p:nvPr/>
        </p:nvCxnSpPr>
        <p:spPr>
          <a:xfrm flipH="1">
            <a:off x="5248155" y="3438563"/>
            <a:ext cx="2916160" cy="154815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endCxn id="70" idx="6"/>
          </p:cNvCxnSpPr>
          <p:nvPr/>
        </p:nvCxnSpPr>
        <p:spPr>
          <a:xfrm flipH="1">
            <a:off x="5266412" y="3438563"/>
            <a:ext cx="2897903" cy="197429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65" idx="6"/>
          </p:cNvCxnSpPr>
          <p:nvPr/>
        </p:nvCxnSpPr>
        <p:spPr>
          <a:xfrm flipH="1">
            <a:off x="5266412" y="3438563"/>
            <a:ext cx="2897903" cy="23829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954830" y="220431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도서반납</a:t>
            </a:r>
            <a:endParaRPr lang="ko-KR" altLang="en-US" sz="1000" b="1" dirty="0"/>
          </a:p>
        </p:txBody>
      </p:sp>
      <p:cxnSp>
        <p:nvCxnSpPr>
          <p:cNvPr id="110" name="직선 연결선 109"/>
          <p:cNvCxnSpPr>
            <a:endCxn id="109" idx="6"/>
          </p:cNvCxnSpPr>
          <p:nvPr/>
        </p:nvCxnSpPr>
        <p:spPr>
          <a:xfrm flipH="1" flipV="1">
            <a:off x="6710914" y="2376091"/>
            <a:ext cx="1453401" cy="106247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88224" y="981164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028949"/>
            <a:ext cx="12812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972110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8593" y="972110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28817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339752" y="1476166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18633" y="1476166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88857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959475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84482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>
            <a:endCxn id="33" idx="1"/>
          </p:cNvCxnSpPr>
          <p:nvPr/>
        </p:nvCxnSpPr>
        <p:spPr>
          <a:xfrm>
            <a:off x="970049" y="1920937"/>
            <a:ext cx="12207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190786" y="1812925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0383" y="167061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>
            <a:endCxn id="43" idx="1"/>
          </p:cNvCxnSpPr>
          <p:nvPr/>
        </p:nvCxnSpPr>
        <p:spPr>
          <a:xfrm flipV="1">
            <a:off x="947001" y="2658052"/>
            <a:ext cx="2785658" cy="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0049" y="202894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574121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>
            <a:stCxn id="43" idx="2"/>
          </p:cNvCxnSpPr>
          <p:nvPr/>
        </p:nvCxnSpPr>
        <p:spPr>
          <a:xfrm flipH="1">
            <a:off x="1000383" y="2741982"/>
            <a:ext cx="28499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32659" y="2574121"/>
            <a:ext cx="235291" cy="167861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27977" y="243183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4738" y="268213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945137" y="3454100"/>
            <a:ext cx="42481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0327" y="342900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908359" y="3554954"/>
            <a:ext cx="42676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244841" y="342900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05211" y="320787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67950" y="352191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945137" y="4281813"/>
            <a:ext cx="57871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25709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970049" y="4472572"/>
            <a:ext cx="5762191" cy="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15459" y="425709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806311" y="4010077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13739" y="4473116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8. </a:t>
            </a:r>
            <a:r>
              <a:rPr lang="ko-KR" altLang="en-US" sz="1000" dirty="0"/>
              <a:t>내 </a:t>
            </a:r>
            <a:r>
              <a:rPr lang="ko-KR" altLang="en-US" sz="1000" dirty="0" smtClean="0"/>
              <a:t>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78605" y="5303624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20327" y="530120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908359" y="5517232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30120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069213" y="5057403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07130" y="551723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7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9592" y="1197232"/>
            <a:ext cx="7200800" cy="4824056"/>
            <a:chOff x="899592" y="1197232"/>
            <a:chExt cx="504056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3" y="2245453"/>
              <a:ext cx="107950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01777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23117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661816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175956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88032" cy="3765682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>
              <a:endCxn id="33" idx="1"/>
            </p:cNvCxnSpPr>
            <p:nvPr/>
          </p:nvCxnSpPr>
          <p:spPr>
            <a:xfrm>
              <a:off x="1403720" y="2169340"/>
              <a:ext cx="10858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489578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7485" y="1946368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403720" y="3099157"/>
              <a:ext cx="25728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546485" y="2192589"/>
              <a:ext cx="8586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/>
                <a:t>. </a:t>
              </a:r>
              <a:r>
                <a:rPr lang="ko-KR" altLang="en-US" sz="1000" dirty="0" smtClean="0"/>
                <a:t>관리자확인승인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3178702"/>
              <a:ext cx="27015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024739" y="3007613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26882" y="2852936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00609" y="3163400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22166" y="3812561"/>
              <a:ext cx="1071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5.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77578" y="4172780"/>
              <a:ext cx="7610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6. </a:t>
              </a:r>
              <a:r>
                <a:rPr lang="ko-KR" altLang="en-US" sz="900" dirty="0"/>
                <a:t>도서 목록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37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84923"/>
              </p:ext>
            </p:extLst>
          </p:nvPr>
        </p:nvGraphicFramePr>
        <p:xfrm>
          <a:off x="611560" y="620688"/>
          <a:ext cx="3816423" cy="5579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7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18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973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2918"/>
              </p:ext>
            </p:extLst>
          </p:nvPr>
        </p:nvGraphicFramePr>
        <p:xfrm>
          <a:off x="4499992" y="620688"/>
          <a:ext cx="3888432" cy="4896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0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79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책제목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서명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일부 검색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79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09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8"/>
            </a:pP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en-US" altLang="ko-KR" b="1" dirty="0" smtClean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55550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6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793"/>
            <a:ext cx="9144000" cy="48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EA379-12B9-4F48-9965-8870B3E94DDB}"/>
              </a:ext>
            </a:extLst>
          </p:cNvPr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56B5F"/>
                </a:solidFill>
              </a:rPr>
              <a:t>메인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89695"/>
            <a:ext cx="5171176" cy="439248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436096" y="937667"/>
            <a:ext cx="3539617" cy="4896544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바로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 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오늘과 반납날짜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신작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top4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정해진 아이디로만 관리자모드가 나타남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28" y="1772816"/>
            <a:ext cx="4227796" cy="153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9512" y="16209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72" y="2021078"/>
            <a:ext cx="7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148" y="3284984"/>
            <a:ext cx="3553803" cy="389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60229" y="2021079"/>
            <a:ext cx="915428" cy="831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03649" y="2021078"/>
            <a:ext cx="2160240" cy="126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563889" y="1926382"/>
            <a:ext cx="1368151" cy="135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19753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8245" y="1856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32108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8048" y="3674641"/>
            <a:ext cx="4345892" cy="1410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62030" y="39560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6806" y="5238725"/>
            <a:ext cx="432048" cy="137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641229" y="50384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⑦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6" name="위쪽 화살표 5"/>
          <p:cNvSpPr/>
          <p:nvPr/>
        </p:nvSpPr>
        <p:spPr>
          <a:xfrm>
            <a:off x="611560" y="1268760"/>
            <a:ext cx="7632848" cy="3960440"/>
          </a:xfrm>
          <a:prstGeom prst="upArrow">
            <a:avLst>
              <a:gd name="adj1" fmla="val 61481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smtClean="0"/>
              <a:t>예약 기능의 추가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smtClean="0"/>
              <a:t>검색기능의 강화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smtClean="0"/>
              <a:t>관리자 임명</a:t>
            </a:r>
          </a:p>
        </p:txBody>
      </p:sp>
    </p:spTree>
    <p:extLst>
      <p:ext uri="{BB962C8B-B14F-4D97-AF65-F5344CB8AC3E}">
        <p14:creationId xmlns:p14="http://schemas.microsoft.com/office/powerpoint/2010/main" val="33344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32705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37168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스토리보드 혹은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핵심코드 및 시연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후기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1677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1.1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주제 및 목적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 시스템은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도서관리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페이지로 책을 이용하거나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관리할 수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 도서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 시스템이다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419141"/>
            <a:ext cx="84287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이용자는 검색기능부터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대출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회원게시판 이용 등의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기능을 이용할 수 있다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endParaRPr lang="en-US" altLang="ko-KR" sz="20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및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회원게시판 관리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반납처리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8.5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jquery-1.12.4,   jquery-ui-1.11.4,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 jquery-easyui-1.4.5, jquery-3.3.1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Developers.,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9508" y="5232102"/>
            <a:ext cx="6764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Book Management System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도서관 관리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웹페이지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4679187" cy="25540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47" y="2793146"/>
            <a:ext cx="4468318" cy="24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5568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BMS*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242277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92312" y="209739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78064" y="2970665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65244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62277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03888" y="2996952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52409" y="4478885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7664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87904" y="44655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26136" y="446197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36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59673" y="443152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2277" y="443152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19952" y="44711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0965" y="4478885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94128" y="4476435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26096" y="566589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28088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716088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43719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788945" y="3780792"/>
            <a:ext cx="907026" cy="3944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5400000">
            <a:off x="568562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491389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252143" y="3654932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4674227" y="3876534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4466421" y="3869210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006816" y="3878024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2793616" y="3875240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356156" y="5315917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553137" y="1907705"/>
            <a:ext cx="0" cy="18969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555816" y="1906435"/>
            <a:ext cx="2185811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4" idx="0"/>
          </p:cNvCxnSpPr>
          <p:nvPr/>
        </p:nvCxnSpPr>
        <p:spPr>
          <a:xfrm rot="16200000" flipV="1">
            <a:off x="2149382" y="1762445"/>
            <a:ext cx="272790" cy="2196223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0800000">
            <a:off x="2483810" y="2724162"/>
            <a:ext cx="2592287" cy="272790"/>
          </a:xfrm>
          <a:prstGeom prst="bentConnector3">
            <a:avLst>
              <a:gd name="adj1" fmla="val 29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1" idx="0"/>
          </p:cNvCxnSpPr>
          <p:nvPr/>
        </p:nvCxnSpPr>
        <p:spPr>
          <a:xfrm rot="16200000" flipV="1">
            <a:off x="5252873" y="4008714"/>
            <a:ext cx="474519" cy="432008"/>
          </a:xfrm>
          <a:prstGeom prst="bentConnector3">
            <a:avLst>
              <a:gd name="adj1" fmla="val 101387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  <a:endCxn id="25" idx="0"/>
          </p:cNvCxnSpPr>
          <p:nvPr/>
        </p:nvCxnSpPr>
        <p:spPr>
          <a:xfrm>
            <a:off x="2242277" y="3524494"/>
            <a:ext cx="0" cy="90702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3" idx="0"/>
          </p:cNvCxnSpPr>
          <p:nvPr/>
        </p:nvCxnSpPr>
        <p:spPr>
          <a:xfrm flipV="1">
            <a:off x="2242277" y="2724121"/>
            <a:ext cx="0" cy="296373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028384" y="29727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372240" y="297066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반납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812400" y="44412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8244448" y="444692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cxnSp>
        <p:nvCxnSpPr>
          <p:cNvPr id="115" name="꺾인 연결선 114"/>
          <p:cNvCxnSpPr>
            <a:stCxn id="101" idx="2"/>
            <a:endCxn id="111" idx="0"/>
          </p:cNvCxnSpPr>
          <p:nvPr/>
        </p:nvCxnSpPr>
        <p:spPr>
          <a:xfrm rot="16200000" flipH="1">
            <a:off x="7831312" y="3853793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101" idx="2"/>
            <a:endCxn id="107" idx="0"/>
          </p:cNvCxnSpPr>
          <p:nvPr/>
        </p:nvCxnSpPr>
        <p:spPr>
          <a:xfrm rot="5400000">
            <a:off x="7618112" y="3851009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145723" y="566672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77811" y="566666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362742" y="44561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78" name="꺾인 연결선 77"/>
          <p:cNvCxnSpPr>
            <a:stCxn id="39" idx="2"/>
            <a:endCxn id="10" idx="0"/>
          </p:cNvCxnSpPr>
          <p:nvPr/>
        </p:nvCxnSpPr>
        <p:spPr>
          <a:xfrm rot="16200000" flipH="1">
            <a:off x="5851728" y="568814"/>
            <a:ext cx="392945" cy="26642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0" idx="2"/>
            <a:endCxn id="103" idx="0"/>
          </p:cNvCxnSpPr>
          <p:nvPr/>
        </p:nvCxnSpPr>
        <p:spPr>
          <a:xfrm rot="5400000">
            <a:off x="6691644" y="2281995"/>
            <a:ext cx="549265" cy="82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01" idx="0"/>
          </p:cNvCxnSpPr>
          <p:nvPr/>
        </p:nvCxnSpPr>
        <p:spPr>
          <a:xfrm rot="16200000" flipV="1">
            <a:off x="7656003" y="2420340"/>
            <a:ext cx="276690" cy="828072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25" idx="0"/>
          </p:cNvCxnSpPr>
          <p:nvPr/>
        </p:nvCxnSpPr>
        <p:spPr>
          <a:xfrm rot="5400000" flipH="1" flipV="1">
            <a:off x="7673964" y="3831280"/>
            <a:ext cx="493660" cy="75610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0"/>
            <a:endCxn id="125" idx="2"/>
          </p:cNvCxnSpPr>
          <p:nvPr/>
        </p:nvCxnSpPr>
        <p:spPr>
          <a:xfrm rot="5400000" flipH="1" flipV="1">
            <a:off x="7080952" y="5204933"/>
            <a:ext cx="706560" cy="21701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3" idx="0"/>
            <a:endCxn id="125" idx="2"/>
          </p:cNvCxnSpPr>
          <p:nvPr/>
        </p:nvCxnSpPr>
        <p:spPr>
          <a:xfrm rot="16200000" flipV="1">
            <a:off x="7297025" y="5205879"/>
            <a:ext cx="706504" cy="21506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63" y="620688"/>
            <a:ext cx="5109462" cy="59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대출도서확인을 할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제목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있다</a:t>
            </a:r>
            <a:endParaRPr lang="en-US" altLang="ko-KR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미로그인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사용자도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회원은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글 작성 및 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endParaRPr lang="en-US" altLang="ko-KR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대출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도서관리 기능을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 가능하게 한다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861048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endParaRPr lang="en-US" altLang="ko-KR" sz="20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40737" y="1265411"/>
            <a:ext cx="4768240" cy="2637768"/>
            <a:chOff x="755576" y="1556794"/>
            <a:chExt cx="4768240" cy="229741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410775" y="155847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704318" y="167069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970615" y="213444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402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도서 검색 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게시판열람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1850" y="2121242"/>
              <a:ext cx="1181966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 이용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72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08576" y="2696385"/>
            <a:ext cx="4818836" cy="1169380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용어정리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가입한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877</Words>
  <Application>Microsoft Office PowerPoint</Application>
  <PresentationFormat>화면 슬라이드 쇼(4:3)</PresentationFormat>
  <Paragraphs>282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501-15</cp:lastModifiedBy>
  <cp:revision>327</cp:revision>
  <dcterms:created xsi:type="dcterms:W3CDTF">2016-06-22T05:17:17Z</dcterms:created>
  <dcterms:modified xsi:type="dcterms:W3CDTF">2019-03-21T01:16:20Z</dcterms:modified>
</cp:coreProperties>
</file>