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1DFF6-B45A-473F-A144-6856DC620191}" type="datetimeFigureOut">
              <a:rPr lang="hr-HR" smtClean="0"/>
              <a:t>14.6.2024.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F871C-5570-4DAE-96C3-1BCFFC97C1B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36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2920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4636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1204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2920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4636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5C9F13-05ED-470C-BB6B-E83CE72509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A636A0-AE87-4B3F-BECC-8E2556C895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E44CE6-E825-488F-B63D-93884405D8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0F0FED-D52C-4949-90D1-2C7017330A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5B87F7-F151-4555-910B-EDBF6C2CB2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83320" y="186840"/>
            <a:ext cx="9344520" cy="456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0E2C33-5EAA-4F8E-82DB-550ECA47B4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08AD3B-E462-4771-B771-7AF7696B14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DB70E-0377-4934-ADFD-EB9DA2E2EE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9215B9-1F62-4541-84BF-54C701000D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30A25A-AA32-4694-A05D-C680DA7A2F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9E7406-E42A-40F7-8520-815FB41F781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2920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4636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21204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2920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4636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hr-HR"/>
              <a:t>Internet stvari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5BD2F0-B379-4B2E-8264-6A1EED74131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r>
              <a:rPr lang="sr-Latn-RS"/>
              <a:t>14. lipnja 2024.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3320" y="186840"/>
            <a:ext cx="9344520" cy="456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6"/>
          <p:cNvSpPr/>
          <p:nvPr/>
        </p:nvSpPr>
        <p:spPr>
          <a:xfrm>
            <a:off x="0" y="3960"/>
            <a:ext cx="12191760" cy="1344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Shape 75"/>
          <p:cNvSpPr/>
          <p:nvPr/>
        </p:nvSpPr>
        <p:spPr>
          <a:xfrm>
            <a:off x="0" y="6028920"/>
            <a:ext cx="1219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4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677520" y="43560"/>
            <a:ext cx="1517040" cy="12981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11138040" y="122040"/>
            <a:ext cx="729000" cy="108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2960" y="2274840"/>
            <a:ext cx="9868320" cy="127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Title of the presentation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56"/>
          <p:cNvSpPr/>
          <p:nvPr/>
        </p:nvSpPr>
        <p:spPr>
          <a:xfrm>
            <a:off x="0" y="3960"/>
            <a:ext cx="12191760" cy="1344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Shape 75"/>
          <p:cNvSpPr/>
          <p:nvPr/>
        </p:nvSpPr>
        <p:spPr>
          <a:xfrm>
            <a:off x="0" y="6028920"/>
            <a:ext cx="1219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4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677520" y="43560"/>
            <a:ext cx="1517040" cy="129816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2"/>
          <p:cNvPicPr/>
          <p:nvPr/>
        </p:nvPicPr>
        <p:blipFill>
          <a:blip r:embed="rId15"/>
          <a:stretch/>
        </p:blipFill>
        <p:spPr>
          <a:xfrm>
            <a:off x="11138040" y="122040"/>
            <a:ext cx="729000" cy="10864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Edit the title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First level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Fifths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14. lipnja 2024.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176CE-4997-46AF-B919-93D4581BB3B8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92960" y="1484640"/>
            <a:ext cx="9868320" cy="264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hr-HR" sz="4800" b="0" strike="noStrike" spc="-1" dirty="0">
                <a:solidFill>
                  <a:srgbClr val="000000"/>
                </a:solidFill>
                <a:latin typeface="Calibri Light"/>
              </a:rPr>
              <a:t>Sustav za praćenje prisustva na nastavi</a:t>
            </a:r>
            <a:endParaRPr lang="de-DE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itel 1"/>
          <p:cNvSpPr/>
          <p:nvPr/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hr-HR"/>
          </a:p>
        </p:txBody>
      </p:sp>
      <p:sp>
        <p:nvSpPr>
          <p:cNvPr id="89" name="TextBox 13"/>
          <p:cNvSpPr/>
          <p:nvPr/>
        </p:nvSpPr>
        <p:spPr>
          <a:xfrm>
            <a:off x="3678120" y="159840"/>
            <a:ext cx="46983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hr-HR" sz="2400" b="0" strike="noStrike" spc="-1">
                <a:solidFill>
                  <a:srgbClr val="000000"/>
                </a:solidFill>
                <a:latin typeface="Calibri Light"/>
              </a:rPr>
              <a:t>Kolegij Internet stvari: Projekt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" name="TextBox 6"/>
          <p:cNvSpPr/>
          <p:nvPr/>
        </p:nvSpPr>
        <p:spPr>
          <a:xfrm>
            <a:off x="86039" y="5090760"/>
            <a:ext cx="12007637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hr-HR" sz="2400" b="0" strike="noStrike" spc="-1" dirty="0">
                <a:solidFill>
                  <a:srgbClr val="000000"/>
                </a:solidFill>
                <a:latin typeface="Calibri Light"/>
              </a:rPr>
              <a:t>Članovi tima: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hr-HR" sz="2400" b="0" strike="noStrike" spc="-1" dirty="0">
                <a:solidFill>
                  <a:srgbClr val="000000"/>
                </a:solidFill>
                <a:latin typeface="Calibri Light"/>
              </a:rPr>
              <a:t>Karlo Dimjašević (voditelj), Fran Šribar, Marko Prosenjak, Lovro Gaćina, Barbara Kralj, Marin Pudić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hr-HR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Korisničke aplikacije (5)</a:t>
            </a:r>
            <a:endParaRPr lang="de-DE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212040" y="1583640"/>
            <a:ext cx="5653800" cy="4103280"/>
          </a:xfrm>
        </p:spPr>
        <p:txBody>
          <a:bodyPr anchor="t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Pregled prisutnosti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5E63F6-FF54-0473-5E20-7AE6049C7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2" y="1469772"/>
            <a:ext cx="8052618" cy="446920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</p:spPr>
        <p:txBody>
          <a:bodyPr lIns="90000" tIns="45000" rIns="90000" bIns="45000" anchor="t">
            <a:norm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vi-VN" b="0" strike="noStrike" spc="-1"/>
              <a:t>Internet stvari</a:t>
            </a:r>
            <a:endParaRPr lang="en-US" b="0" strike="noStrike" spc="-1"/>
          </a:p>
        </p:txBody>
      </p:sp>
      <p:sp>
        <p:nvSpPr>
          <p:cNvPr id="115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fld id="{B06E9A85-0C29-4C15-86B6-D571D993503D}" type="slidenum">
              <a:rPr lang="hr-HR" b="0" strike="noStrike" spc="-1"/>
              <a:pPr>
                <a:spcAft>
                  <a:spcPts val="600"/>
                </a:spcAft>
                <a:buNone/>
              </a:pPr>
              <a:t>10</a:t>
            </a:fld>
            <a:r>
              <a:rPr lang="hr-HR" b="0" strike="noStrike" spc="-1" dirty="0"/>
              <a:t> od </a:t>
            </a:r>
            <a:r>
              <a:rPr lang="hr-HR" dirty="0"/>
              <a:t>11</a:t>
            </a:r>
            <a:endParaRPr lang="en-US" b="0" strike="noStrike" spc="-1" dirty="0"/>
          </a:p>
        </p:txBody>
      </p:sp>
      <p:sp>
        <p:nvSpPr>
          <p:cNvPr id="114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sr-Latn-RS" b="0" strike="noStrike" spc="-1"/>
              <a:t>14. lipnja 2024.</a:t>
            </a:r>
            <a:endParaRPr lang="en-US" b="0" strike="noStrike" spc="-1"/>
          </a:p>
        </p:txBody>
      </p:sp>
    </p:spTree>
    <p:extLst>
      <p:ext uri="{BB962C8B-B14F-4D97-AF65-F5344CB8AC3E}">
        <p14:creationId xmlns:p14="http://schemas.microsoft.com/office/powerpoint/2010/main" val="329791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hr-HR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EVID3NT tim</a:t>
            </a:r>
            <a:endParaRPr lang="de-DE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212039" y="1583640"/>
            <a:ext cx="11242541" cy="4103280"/>
          </a:xfrm>
        </p:spPr>
        <p:txBody>
          <a:bodyPr anchor="t">
            <a:normAutofit fontScale="90000"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Hvala na pažnji! </a:t>
            </a:r>
            <a: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hr-H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izvorni kod: https://github.com/evid3nt/System-For-Monitoring-Class-Attendance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</p:spPr>
        <p:txBody>
          <a:bodyPr lIns="90000" tIns="45000" rIns="90000" bIns="45000" anchor="t">
            <a:norm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vi-VN" b="0" strike="noStrike" spc="-1"/>
              <a:t>Internet stvari</a:t>
            </a:r>
            <a:endParaRPr lang="en-US" b="0" strike="noStrike" spc="-1"/>
          </a:p>
        </p:txBody>
      </p:sp>
      <p:sp>
        <p:nvSpPr>
          <p:cNvPr id="115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fld id="{B06E9A85-0C29-4C15-86B6-D571D993503D}" type="slidenum">
              <a:rPr lang="hr-HR" b="0" strike="noStrike" spc="-1"/>
              <a:pPr>
                <a:spcAft>
                  <a:spcPts val="600"/>
                </a:spcAft>
                <a:buNone/>
              </a:pPr>
              <a:t>11</a:t>
            </a:fld>
            <a:r>
              <a:rPr lang="hr-HR" b="0" strike="noStrike" spc="-1" dirty="0"/>
              <a:t> od </a:t>
            </a:r>
            <a:r>
              <a:rPr lang="hr-HR" dirty="0"/>
              <a:t>11</a:t>
            </a:r>
            <a:endParaRPr lang="en-US" b="0" strike="noStrike" spc="-1" dirty="0"/>
          </a:p>
        </p:txBody>
      </p:sp>
      <p:sp>
        <p:nvSpPr>
          <p:cNvPr id="114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sr-Latn-RS" b="0" strike="noStrike" spc="-1"/>
              <a:t>14. lipnja 2024.</a:t>
            </a:r>
            <a:endParaRPr lang="en-US" b="0" strike="noStrike" spc="-1"/>
          </a:p>
        </p:txBody>
      </p:sp>
    </p:spTree>
    <p:extLst>
      <p:ext uri="{BB962C8B-B14F-4D97-AF65-F5344CB8AC3E}">
        <p14:creationId xmlns:p14="http://schemas.microsoft.com/office/powerpoint/2010/main" val="122012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Sadržaj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Domena primjene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Opis rješenja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IoT platforma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Korisničke aplikacije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4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5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14. lipnja 2024.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F7C5C-09F3-4A54-8153-40EAFA545C6F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</a:t>
            </a:r>
            <a:r>
              <a:rPr lang="hr-HR" dirty="0"/>
              <a:t>11</a:t>
            </a:r>
            <a:endParaRPr lang="en-US" sz="16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Domena primjene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Fakultetske (obrazovne) ustanove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Trenutno na fakultetu prisustvo studenata na nastavi profesori provode na različite načine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Potpisivanje na papir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Kratki kviz (Moodle, Kahoot, Slido, i sl.)</a:t>
            </a:r>
            <a:br>
              <a:rPr lang="hr-HR" spc="-1" dirty="0">
                <a:solidFill>
                  <a:srgbClr val="000000"/>
                </a:solidFill>
                <a:latin typeface="Calibri"/>
              </a:rPr>
            </a:br>
            <a:br>
              <a:rPr lang="hr-HR" spc="-1" dirty="0">
                <a:solidFill>
                  <a:srgbClr val="000000"/>
                </a:solidFill>
                <a:latin typeface="Calibri"/>
              </a:rPr>
            </a:br>
            <a:endParaRPr lang="hr-HR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Cilj: napraviti univerzalno rješenje za praćenje prisu</a:t>
            </a:r>
            <a:r>
              <a:rPr lang="hr-HR" spc="-1" dirty="0">
                <a:solidFill>
                  <a:srgbClr val="000000"/>
                </a:solidFill>
                <a:latin typeface="Calibri"/>
              </a:rPr>
              <a:t>stva na nastavi</a:t>
            </a:r>
            <a:endParaRPr lang="hr-HR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ftr" idx="7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8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14. lipnja 2024.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9"/>
          </p:nvPr>
        </p:nvSpPr>
        <p:spPr>
          <a:xfrm>
            <a:off x="8727728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600F49-E334-4864-AA88-C54B1E5E48A7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</a:t>
            </a:r>
            <a:r>
              <a:rPr lang="hr-HR" dirty="0"/>
              <a:t>11</a:t>
            </a:r>
            <a:endParaRPr lang="en-US" sz="16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Opis rješenja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Skica arhitekture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Korišteni protokoli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ftr" idx="10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11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14. lipnja 2024.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FE251F-94EA-4AE9-AC42-836B40109B2A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</a:t>
            </a:r>
            <a:r>
              <a:rPr lang="hr-HR" dirty="0"/>
              <a:t>11</a:t>
            </a:r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0397BD-52D6-410F-5428-6C915C67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36" y="1470768"/>
            <a:ext cx="4732687" cy="455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IoT platforma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ThingsBoard je 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IoT platforma otvorenog koda za prikupljanje podataka, obradu, vizualizaciju i upravljanje uređajima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Iskorištene funkcionalnosti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i="1" spc="-1" dirty="0">
                <a:solidFill>
                  <a:srgbClr val="000000"/>
                </a:solidFill>
                <a:latin typeface="Calibri"/>
              </a:rPr>
              <a:t>Assets management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i="1" strike="noStrike" spc="-1" dirty="0">
                <a:solidFill>
                  <a:srgbClr val="000000"/>
                </a:solidFill>
                <a:latin typeface="Calibri"/>
              </a:rPr>
              <a:t>Device management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i="1" spc="-1" dirty="0">
                <a:solidFill>
                  <a:srgbClr val="000000"/>
                </a:solidFill>
                <a:latin typeface="Calibri"/>
              </a:rPr>
              <a:t>Rule engine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i="1" strike="noStrike" spc="-1" dirty="0">
                <a:solidFill>
                  <a:srgbClr val="000000"/>
                </a:solidFill>
                <a:latin typeface="Calibri"/>
              </a:rPr>
              <a:t>Dashboard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i="1" spc="-1" dirty="0">
                <a:solidFill>
                  <a:srgbClr val="000000"/>
                </a:solidFill>
                <a:latin typeface="Calibri"/>
              </a:rPr>
              <a:t>MQTT broker</a:t>
            </a:r>
            <a:endParaRPr lang="de-DE" b="0" i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 dirty="0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14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14. lipnja 2024.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021C62-9483-487E-9E67-2CDA91C2FFE8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</a:t>
            </a:r>
            <a:r>
              <a:rPr lang="hr-HR" dirty="0"/>
              <a:t>11</a:t>
            </a:r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FFB551-FE22-99CA-7310-B4D77F75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5172" y="3429000"/>
            <a:ext cx="6872748" cy="1425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 dirty="0">
                <a:solidFill>
                  <a:srgbClr val="000000"/>
                </a:solidFill>
                <a:latin typeface="Calibri Light"/>
              </a:rPr>
              <a:t>Korisničke aplikacije (1)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Osnovne funkcionalnosti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Prijava ili registracija korisnika u sustav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Pregled termina predavanja u kalendaru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Dodavanje novih termina predavanja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Pregled prisutnosti</a:t>
            </a: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Slučajevi uporabe...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...u nastavku</a:t>
            </a: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16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 dirty="0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dt" idx="17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14. lipnja 2024.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6E9A85-0C29-4C15-86B6-D571D993503D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</a:t>
            </a:r>
            <a:r>
              <a:rPr lang="hr-HR" dirty="0"/>
              <a:t>11</a:t>
            </a:r>
            <a:endParaRPr lang="en-US" sz="16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hr-HR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Korisničke aplikacije (2)</a:t>
            </a:r>
            <a:endParaRPr lang="de-DE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4F92FE8B-F117-8CEC-77F3-C39C7DB40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5" r="-1" b="19320"/>
          <a:stretch/>
        </p:blipFill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6F58840A-7517-87C8-DD23-A67380802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0" r="-3" b="39131"/>
          <a:stretch/>
        </p:blipFill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6148800" y="3727080"/>
            <a:ext cx="5653800" cy="1956960"/>
          </a:xfrm>
        </p:spPr>
        <p:txBody>
          <a:bodyPr anchor="t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Prijava ili registracija korisnika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</p:spPr>
        <p:txBody>
          <a:bodyPr lIns="90000" tIns="45000" rIns="90000" bIns="45000" anchor="t">
            <a:norm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vi-VN" b="0" strike="noStrike" spc="-1"/>
              <a:t>Internet stvari</a:t>
            </a:r>
            <a:endParaRPr lang="en-US" b="0" strike="noStrike" spc="-1"/>
          </a:p>
        </p:txBody>
      </p:sp>
      <p:sp>
        <p:nvSpPr>
          <p:cNvPr id="115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fld id="{B06E9A85-0C29-4C15-86B6-D571D993503D}" type="slidenum">
              <a:rPr lang="hr-HR" b="0" strike="noStrike" spc="-1"/>
              <a:pPr>
                <a:spcAft>
                  <a:spcPts val="600"/>
                </a:spcAft>
                <a:buNone/>
              </a:pPr>
              <a:t>7</a:t>
            </a:fld>
            <a:r>
              <a:rPr lang="hr-HR" b="0" strike="noStrike" spc="-1" dirty="0"/>
              <a:t> od 11</a:t>
            </a:r>
            <a:endParaRPr lang="en-US" b="0" strike="noStrike" spc="-1" dirty="0"/>
          </a:p>
        </p:txBody>
      </p:sp>
      <p:sp>
        <p:nvSpPr>
          <p:cNvPr id="114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sr-Latn-RS" b="0" strike="noStrike" spc="-1"/>
              <a:t>14. lipnja 2024.</a:t>
            </a:r>
            <a:endParaRPr lang="en-US" b="0" strike="noStrike" spc="-1"/>
          </a:p>
        </p:txBody>
      </p:sp>
    </p:spTree>
    <p:extLst>
      <p:ext uri="{BB962C8B-B14F-4D97-AF65-F5344CB8AC3E}">
        <p14:creationId xmlns:p14="http://schemas.microsoft.com/office/powerpoint/2010/main" val="303201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hr-HR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Korisničke aplikacije (3)</a:t>
            </a:r>
            <a:endParaRPr lang="de-DE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212040" y="1583640"/>
            <a:ext cx="5653800" cy="1956960"/>
          </a:xfrm>
        </p:spPr>
        <p:txBody>
          <a:bodyPr anchor="t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Pregled termina predavanja u kalendaru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80FF90-C3F8-1B73-010A-8E1A61B9F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85" y="1823556"/>
            <a:ext cx="6523548" cy="362056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Content Placeholder 4">
            <a:extLst>
              <a:ext uri="{FF2B5EF4-FFF2-40B4-BE49-F238E27FC236}">
                <a16:creationId xmlns:a16="http://schemas.microsoft.com/office/drawing/2014/main" id="{DC03C62B-0F50-6B78-27C0-FC07093FB1B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3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</p:spPr>
        <p:txBody>
          <a:bodyPr lIns="90000" tIns="45000" rIns="90000" bIns="45000" anchor="t">
            <a:norm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vi-VN" b="0" strike="noStrike" spc="-1"/>
              <a:t>Internet stvari</a:t>
            </a:r>
            <a:endParaRPr lang="en-US" b="0" strike="noStrike" spc="-1"/>
          </a:p>
        </p:txBody>
      </p:sp>
      <p:sp>
        <p:nvSpPr>
          <p:cNvPr id="115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fld id="{B06E9A85-0C29-4C15-86B6-D571D993503D}" type="slidenum">
              <a:rPr lang="hr-HR" b="0" strike="noStrike" spc="-1"/>
              <a:pPr>
                <a:spcAft>
                  <a:spcPts val="600"/>
                </a:spcAft>
                <a:buNone/>
              </a:pPr>
              <a:t>8</a:t>
            </a:fld>
            <a:r>
              <a:rPr lang="hr-HR" b="0" strike="noStrike" spc="-1" dirty="0"/>
              <a:t> od 11</a:t>
            </a:r>
            <a:endParaRPr lang="en-US" b="0" strike="noStrike" spc="-1" dirty="0"/>
          </a:p>
        </p:txBody>
      </p:sp>
      <p:sp>
        <p:nvSpPr>
          <p:cNvPr id="114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sr-Latn-RS" b="0" strike="noStrike" spc="-1"/>
              <a:t>14. lipnja 2024.</a:t>
            </a:r>
            <a:endParaRPr lang="en-US" b="0" strike="noStrike" spc="-1"/>
          </a:p>
        </p:txBody>
      </p:sp>
    </p:spTree>
    <p:extLst>
      <p:ext uri="{BB962C8B-B14F-4D97-AF65-F5344CB8AC3E}">
        <p14:creationId xmlns:p14="http://schemas.microsoft.com/office/powerpoint/2010/main" val="210488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hr-HR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Korisničke aplikacije (4)</a:t>
            </a:r>
            <a:endParaRPr lang="de-DE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212040" y="1583640"/>
            <a:ext cx="5653800" cy="1956960"/>
          </a:xfrm>
        </p:spPr>
        <p:txBody>
          <a:bodyPr anchor="t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Dodavanje novih termina predavanja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71FAC8B-8A73-8A95-0E34-68FBBA22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04" y="1460594"/>
            <a:ext cx="3150512" cy="451686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Content Placeholder 4">
            <a:extLst>
              <a:ext uri="{FF2B5EF4-FFF2-40B4-BE49-F238E27FC236}">
                <a16:creationId xmlns:a16="http://schemas.microsoft.com/office/drawing/2014/main" id="{D99980DD-B6FA-D6E4-E0F9-FD2B0CA71E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</p:spPr>
        <p:txBody>
          <a:bodyPr/>
          <a:lstStyle/>
          <a:p>
            <a:endParaRPr lang="en-US"/>
          </a:p>
        </p:txBody>
      </p:sp>
      <p:sp>
        <p:nvSpPr>
          <p:cNvPr id="113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</p:spPr>
        <p:txBody>
          <a:bodyPr lIns="90000" tIns="45000" rIns="90000" bIns="45000" anchor="t">
            <a:norm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vi-VN" b="0" strike="noStrike" spc="-1"/>
              <a:t>Internet stvari</a:t>
            </a:r>
            <a:endParaRPr lang="en-US" b="0" strike="noStrike" spc="-1"/>
          </a:p>
        </p:txBody>
      </p:sp>
      <p:sp>
        <p:nvSpPr>
          <p:cNvPr id="115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fld id="{B06E9A85-0C29-4C15-86B6-D571D993503D}" type="slidenum">
              <a:rPr lang="hr-HR" b="0" strike="noStrike" spc="-1"/>
              <a:pPr>
                <a:spcAft>
                  <a:spcPts val="600"/>
                </a:spcAft>
                <a:buNone/>
              </a:pPr>
              <a:t>9</a:t>
            </a:fld>
            <a:r>
              <a:rPr lang="hr-HR" b="0" strike="noStrike" spc="-1" dirty="0"/>
              <a:t> od 11</a:t>
            </a:r>
            <a:endParaRPr lang="en-US" b="0" strike="noStrike" spc="-1" dirty="0"/>
          </a:p>
        </p:txBody>
      </p:sp>
      <p:sp>
        <p:nvSpPr>
          <p:cNvPr id="114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</p:spPr>
        <p:txBody>
          <a:bodyPr lIns="90000" tIns="45000" rIns="90000" bIns="45000" anchor="t">
            <a:norm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spcAft>
                <a:spcPts val="600"/>
              </a:spcAft>
              <a:buNone/>
            </a:pPr>
            <a:r>
              <a:rPr lang="sr-Latn-RS" b="0" strike="noStrike" spc="-1"/>
              <a:t>14. lipnja 2024.</a:t>
            </a:r>
            <a:endParaRPr lang="en-US" b="0" strike="noStrike" spc="-1"/>
          </a:p>
        </p:txBody>
      </p:sp>
    </p:spTree>
    <p:extLst>
      <p:ext uri="{BB962C8B-B14F-4D97-AF65-F5344CB8AC3E}">
        <p14:creationId xmlns:p14="http://schemas.microsoft.com/office/powerpoint/2010/main" val="148036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23170</TotalTime>
  <Words>317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Sustav za praćenje prisustva na nastavi</vt:lpstr>
      <vt:lpstr>Sadržaj</vt:lpstr>
      <vt:lpstr>Domena primjene</vt:lpstr>
      <vt:lpstr>Opis rješenja</vt:lpstr>
      <vt:lpstr>IoT platforma</vt:lpstr>
      <vt:lpstr>Korisničke aplikacije (1)</vt:lpstr>
      <vt:lpstr>Korisničke aplikacije (2)</vt:lpstr>
      <vt:lpstr>Korisničke aplikacije (3)</vt:lpstr>
      <vt:lpstr>Korisničke aplikacije (4)</vt:lpstr>
      <vt:lpstr>Korisničke aplikacije (5)</vt:lpstr>
      <vt:lpstr>EVID3NT tim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Dr Ivana Podnar-Zarko</dc:creator>
  <dc:description/>
  <cp:lastModifiedBy>Karlo Dimjašević</cp:lastModifiedBy>
  <cp:revision>446</cp:revision>
  <dcterms:created xsi:type="dcterms:W3CDTF">2016-05-13T15:27:46Z</dcterms:created>
  <dcterms:modified xsi:type="dcterms:W3CDTF">2024-06-14T05:03:33Z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  <property fmtid="{D5CDD505-2E9C-101B-9397-08002B2CF9AE}" pid="4" name="_AdHocReviewCycleID">
    <vt:i4>-149236640</vt:i4>
  </property>
  <property fmtid="{D5CDD505-2E9C-101B-9397-08002B2CF9AE}" pid="5" name="_AuthorEmail">
    <vt:lpwstr>Ovidiu.Vermesan@sintef.no</vt:lpwstr>
  </property>
  <property fmtid="{D5CDD505-2E9C-101B-9397-08002B2CF9AE}" pid="6" name="_AuthorEmailDisplayName">
    <vt:lpwstr>Ovidiu Vermesan</vt:lpwstr>
  </property>
  <property fmtid="{D5CDD505-2E9C-101B-9397-08002B2CF9AE}" pid="7" name="_EmailSubject">
    <vt:lpwstr>IoT-EPI Common Workshop Meeting Draft Agenda</vt:lpwstr>
  </property>
  <property fmtid="{D5CDD505-2E9C-101B-9397-08002B2CF9AE}" pid="8" name="_NewReviewCycle">
    <vt:lpwstr/>
  </property>
  <property fmtid="{D5CDD505-2E9C-101B-9397-08002B2CF9AE}" pid="9" name="_PreviousAdHocReviewCycleID">
    <vt:i4>1594557096</vt:i4>
  </property>
</Properties>
</file>