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10287000" cx="13716000"/>
  <p:notesSz cx="6858000" cy="9144000"/>
  <p:embeddedFontLst>
    <p:embeddedFont>
      <p:font typeface="Proxima Nova"/>
      <p:regular r:id="rId17"/>
      <p:bold r:id="rId18"/>
      <p:italic r:id="rId19"/>
      <p:boldItalic r:id="rId20"/>
    </p:embeddedFont>
    <p:embeddedFont>
      <p:font typeface="Proxima Nova Semibold"/>
      <p:regular r:id="rId21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240">
          <p15:clr>
            <a:srgbClr val="747775"/>
          </p15:clr>
        </p15:guide>
        <p15:guide id="2" pos="432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6DB38F-A6F4-4113-B26D-CA4297162606}">
  <a:tblStyle styleId="{AF6DB38F-A6F4-4113-B26D-CA42971626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240" orient="horz"/>
        <p:guide pos="432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boldItalic.fntdata"/><Relationship Id="rId11" Type="http://schemas.openxmlformats.org/officeDocument/2006/relationships/slide" Target="slides/slide5.xml"/><Relationship Id="rId22" Type="http://schemas.openxmlformats.org/officeDocument/2006/relationships/font" Target="fonts/ProximaNovaSemibold-bold.fntdata"/><Relationship Id="rId10" Type="http://schemas.openxmlformats.org/officeDocument/2006/relationships/slide" Target="slides/slide4.xml"/><Relationship Id="rId21" Type="http://schemas.openxmlformats.org/officeDocument/2006/relationships/font" Target="fonts/ProximaNovaSemibold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ProximaNova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ProximaNova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ProximaNova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ProximaNov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28b7bf2eb_0_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28b7bf2eb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28b7bf2eb_0_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28b7bf2eb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d28b7bf2eb_0_3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d28b7bf2eb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25c93c2ad_0_5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25c93c2a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d25c93c2ad_0_2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d25c93c2a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d25c93c2ad_0_5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d25c93c2a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d25c93c2ad_0_10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d25c93c2ad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25c93c2ad_0_14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25c93c2a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d25c93c2ad_0_25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d25c93c2ad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25c93c2ad_0_2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d25c93c2ad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467563" y="1489150"/>
            <a:ext cx="12780900" cy="4105200"/>
          </a:xfrm>
          <a:prstGeom prst="rect">
            <a:avLst/>
          </a:prstGeom>
        </p:spPr>
        <p:txBody>
          <a:bodyPr anchorCtr="0" anchor="b" bIns="152375" lIns="152375" spcFirstLastPara="1" rIns="152375" wrap="square" tIns="152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1pPr>
            <a:lvl2pPr lvl="1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2pPr>
            <a:lvl3pPr lvl="2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3pPr>
            <a:lvl4pPr lvl="3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4pPr>
            <a:lvl5pPr lvl="4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5pPr>
            <a:lvl6pPr lvl="5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6pPr>
            <a:lvl7pPr lvl="6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7pPr>
            <a:lvl8pPr lvl="7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8pPr>
            <a:lvl9pPr lvl="8" algn="ctr">
              <a:spcBef>
                <a:spcPts val="0"/>
              </a:spcBef>
              <a:spcAft>
                <a:spcPts val="0"/>
              </a:spcAft>
              <a:buSzPts val="8700"/>
              <a:buNone/>
              <a:defRPr sz="87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67550" y="5668250"/>
            <a:ext cx="12780900" cy="15852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700"/>
              <a:buNone/>
              <a:defRPr sz="47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467550" y="2212250"/>
            <a:ext cx="12780900" cy="3927000"/>
          </a:xfrm>
          <a:prstGeom prst="rect">
            <a:avLst/>
          </a:prstGeom>
        </p:spPr>
        <p:txBody>
          <a:bodyPr anchorCtr="0" anchor="b" bIns="152375" lIns="152375" spcFirstLastPara="1" rIns="152375" wrap="square" tIns="152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0"/>
              <a:buNone/>
              <a:defRPr sz="20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467550" y="6304450"/>
            <a:ext cx="12780900" cy="26016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419100" lvl="0" marL="457200" algn="ctr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 algn="ctr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 algn="ctr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67550" y="4301700"/>
            <a:ext cx="12780900" cy="16836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467550" y="890050"/>
            <a:ext cx="12780900" cy="11454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467550" y="2304950"/>
            <a:ext cx="12780900" cy="68328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467550" y="890050"/>
            <a:ext cx="12780900" cy="11454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467550" y="2304950"/>
            <a:ext cx="5999700" cy="68328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7248600" y="2304950"/>
            <a:ext cx="5999700" cy="68328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467550" y="890050"/>
            <a:ext cx="12780900" cy="11454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7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467550" y="1111200"/>
            <a:ext cx="4212000" cy="1511400"/>
          </a:xfrm>
          <a:prstGeom prst="rect">
            <a:avLst/>
          </a:prstGeom>
        </p:spPr>
        <p:txBody>
          <a:bodyPr anchorCtr="0" anchor="b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467550" y="2779200"/>
            <a:ext cx="4212000" cy="63588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355600" lvl="0" marL="4572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735375" y="900300"/>
            <a:ext cx="9551700" cy="81816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858000" y="-250"/>
            <a:ext cx="6858000" cy="10287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52375" lIns="152375" spcFirstLastPara="1" rIns="152375" wrap="square" tIns="152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98250" y="2466350"/>
            <a:ext cx="6067800" cy="2964600"/>
          </a:xfrm>
          <a:prstGeom prst="rect">
            <a:avLst/>
          </a:prstGeom>
        </p:spPr>
        <p:txBody>
          <a:bodyPr anchorCtr="0" anchor="b" bIns="152375" lIns="152375" spcFirstLastPara="1" rIns="152375" wrap="square" tIns="15237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98250" y="5606150"/>
            <a:ext cx="6067800" cy="2470200"/>
          </a:xfrm>
          <a:prstGeom prst="rect">
            <a:avLst/>
          </a:prstGeom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7409250" y="1448150"/>
            <a:ext cx="5755500" cy="7390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indent="-419100" lvl="0" marL="457200">
              <a:spcBef>
                <a:spcPts val="0"/>
              </a:spcBef>
              <a:spcAft>
                <a:spcPts val="0"/>
              </a:spcAft>
              <a:buSzPts val="3000"/>
              <a:buChar char="●"/>
              <a:defRPr/>
            </a:lvl1pPr>
            <a:lvl2pPr indent="-374650" lvl="1" marL="9144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2pPr>
            <a:lvl3pPr indent="-374650" lvl="2" marL="13716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3pPr>
            <a:lvl4pPr indent="-374650" lvl="3" marL="18288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4pPr>
            <a:lvl5pPr indent="-374650" lvl="4" marL="22860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5pPr>
            <a:lvl6pPr indent="-374650" lvl="5" marL="27432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6pPr>
            <a:lvl7pPr indent="-374650" lvl="6" marL="32004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7pPr>
            <a:lvl8pPr indent="-374650" lvl="7" marL="3657600">
              <a:spcBef>
                <a:spcPts val="0"/>
              </a:spcBef>
              <a:spcAft>
                <a:spcPts val="0"/>
              </a:spcAft>
              <a:buSzPts val="2300"/>
              <a:buChar char="○"/>
              <a:defRPr/>
            </a:lvl8pPr>
            <a:lvl9pPr indent="-374650" lvl="8" marL="4114800">
              <a:spcBef>
                <a:spcPts val="0"/>
              </a:spcBef>
              <a:spcAft>
                <a:spcPts val="0"/>
              </a:spcAft>
              <a:buSzPts val="23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467550" y="8461150"/>
            <a:ext cx="8998200" cy="1210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67550" y="890050"/>
            <a:ext cx="127809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700"/>
              <a:buNone/>
              <a:defRPr sz="47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67550" y="2304950"/>
            <a:ext cx="12780900" cy="6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152375" lIns="152375" spcFirstLastPara="1" rIns="152375" wrap="square" tIns="152375">
            <a:normAutofit/>
          </a:bodyPr>
          <a:lstStyle>
            <a:lvl1pPr indent="-419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Char char="●"/>
              <a:defRPr sz="3000">
                <a:solidFill>
                  <a:schemeClr val="dk2"/>
                </a:solidFill>
              </a:defRPr>
            </a:lvl1pPr>
            <a:lvl2pPr indent="-3746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2pPr>
            <a:lvl3pPr indent="-3746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3pPr>
            <a:lvl4pPr indent="-3746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4pPr>
            <a:lvl5pPr indent="-3746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5pPr>
            <a:lvl6pPr indent="-3746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6pPr>
            <a:lvl7pPr indent="-3746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7pPr>
            <a:lvl8pPr indent="-3746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○"/>
              <a:defRPr sz="2300">
                <a:solidFill>
                  <a:schemeClr val="dk2"/>
                </a:solidFill>
              </a:defRPr>
            </a:lvl8pPr>
            <a:lvl9pPr indent="-3746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■"/>
              <a:defRPr sz="23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708687" y="9326434"/>
            <a:ext cx="822900" cy="78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2375" lIns="152375" spcFirstLastPara="1" rIns="152375" wrap="square" tIns="152375">
            <a:normAutofit/>
          </a:bodyPr>
          <a:lstStyle>
            <a:lvl1pPr lvl="0" algn="r">
              <a:buNone/>
              <a:defRPr sz="1700">
                <a:solidFill>
                  <a:schemeClr val="dk2"/>
                </a:solidFill>
              </a:defRPr>
            </a:lvl1pPr>
            <a:lvl2pPr lvl="1" algn="r">
              <a:buNone/>
              <a:defRPr sz="1700">
                <a:solidFill>
                  <a:schemeClr val="dk2"/>
                </a:solidFill>
              </a:defRPr>
            </a:lvl2pPr>
            <a:lvl3pPr lvl="2" algn="r">
              <a:buNone/>
              <a:defRPr sz="1700">
                <a:solidFill>
                  <a:schemeClr val="dk2"/>
                </a:solidFill>
              </a:defRPr>
            </a:lvl3pPr>
            <a:lvl4pPr lvl="3" algn="r">
              <a:buNone/>
              <a:defRPr sz="1700">
                <a:solidFill>
                  <a:schemeClr val="dk2"/>
                </a:solidFill>
              </a:defRPr>
            </a:lvl4pPr>
            <a:lvl5pPr lvl="4" algn="r">
              <a:buNone/>
              <a:defRPr sz="1700">
                <a:solidFill>
                  <a:schemeClr val="dk2"/>
                </a:solidFill>
              </a:defRPr>
            </a:lvl5pPr>
            <a:lvl6pPr lvl="5" algn="r">
              <a:buNone/>
              <a:defRPr sz="1700">
                <a:solidFill>
                  <a:schemeClr val="dk2"/>
                </a:solidFill>
              </a:defRPr>
            </a:lvl6pPr>
            <a:lvl7pPr lvl="6" algn="r">
              <a:buNone/>
              <a:defRPr sz="1700">
                <a:solidFill>
                  <a:schemeClr val="dk2"/>
                </a:solidFill>
              </a:defRPr>
            </a:lvl7pPr>
            <a:lvl8pPr lvl="7" algn="r">
              <a:buNone/>
              <a:defRPr sz="1700">
                <a:solidFill>
                  <a:schemeClr val="dk2"/>
                </a:solidFill>
              </a:defRPr>
            </a:lvl8pPr>
            <a:lvl9pPr lvl="8" algn="r">
              <a:buNone/>
              <a:defRPr sz="17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3"/>
          <p:cNvGraphicFramePr/>
          <p:nvPr/>
        </p:nvGraphicFramePr>
        <p:xfrm>
          <a:off x="5658050" y="9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Menu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1, 2, 3, 5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5" name="Google Shape;55;p13"/>
          <p:cNvGraphicFramePr/>
          <p:nvPr/>
        </p:nvGraphicFramePr>
        <p:xfrm>
          <a:off x="385325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Creation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1, 2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6" name="Google Shape;56;p13"/>
          <p:cNvGraphicFramePr/>
          <p:nvPr/>
        </p:nvGraphicFramePr>
        <p:xfrm>
          <a:off x="5658050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Appointment Booking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7" name="Google Shape;57;p13"/>
          <p:cNvGraphicFramePr/>
          <p:nvPr/>
        </p:nvGraphicFramePr>
        <p:xfrm>
          <a:off x="10930775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Virtual Waiting Room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8" name="Google Shape;58;p13"/>
          <p:cNvGraphicFramePr/>
          <p:nvPr/>
        </p:nvGraphicFramePr>
        <p:xfrm>
          <a:off x="171800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Account Sign Up Form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1.1 , 2.1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59" name="Google Shape;59;p13"/>
          <p:cNvGraphicFramePr/>
          <p:nvPr/>
        </p:nvGraphicFramePr>
        <p:xfrm>
          <a:off x="1718000" y="632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Account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60" name="Google Shape;60;p13"/>
          <p:cNvGraphicFramePr/>
          <p:nvPr/>
        </p:nvGraphicFramePr>
        <p:xfrm>
          <a:off x="1718000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</a:t>
                      </a:r>
                      <a:r>
                        <a:rPr lang="en"/>
                        <a:t>Account Information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1.3, 2.1.2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1" name="Google Shape;61;p13"/>
          <p:cNvGraphicFramePr/>
          <p:nvPr/>
        </p:nvGraphicFramePr>
        <p:xfrm>
          <a:off x="565805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Schedule Appointment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2" name="Google Shape;62;p13"/>
          <p:cNvGraphicFramePr/>
          <p:nvPr/>
        </p:nvGraphicFramePr>
        <p:xfrm>
          <a:off x="5658050" y="632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Scheduled Appointments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63" name="Google Shape;63;p13"/>
          <p:cNvGraphicFramePr/>
          <p:nvPr/>
        </p:nvGraphicFramePr>
        <p:xfrm>
          <a:off x="5658050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Update Appointment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Google Shape;64;p13"/>
          <p:cNvGraphicFramePr/>
          <p:nvPr/>
        </p:nvGraphicFramePr>
        <p:xfrm>
          <a:off x="959810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Appointment Check In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5.1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Google Shape;65;p13"/>
          <p:cNvGraphicFramePr/>
          <p:nvPr/>
        </p:nvGraphicFramePr>
        <p:xfrm>
          <a:off x="9598100" y="633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Ready Notice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66" name="Google Shape;66;p13"/>
          <p:cNvGraphicFramePr/>
          <p:nvPr/>
        </p:nvGraphicFramePr>
        <p:xfrm>
          <a:off x="8707725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Cancel Appointment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3.3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67" name="Google Shape;67;p13"/>
          <p:cNvCxnSpPr/>
          <p:nvPr/>
        </p:nvCxnSpPr>
        <p:spPr>
          <a:xfrm>
            <a:off x="1592725" y="2479988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8" name="Google Shape;68;p13"/>
          <p:cNvCxnSpPr/>
          <p:nvPr/>
        </p:nvCxnSpPr>
        <p:spPr>
          <a:xfrm flipH="1">
            <a:off x="6857975" y="2181588"/>
            <a:ext cx="7500" cy="56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9" name="Google Shape;69;p13"/>
          <p:cNvCxnSpPr/>
          <p:nvPr/>
        </p:nvCxnSpPr>
        <p:spPr>
          <a:xfrm>
            <a:off x="12130725" y="2479988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13"/>
          <p:cNvCxnSpPr/>
          <p:nvPr/>
        </p:nvCxnSpPr>
        <p:spPr>
          <a:xfrm>
            <a:off x="1592725" y="2479988"/>
            <a:ext cx="10543200" cy="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" name="Google Shape;71;p13"/>
          <p:cNvCxnSpPr/>
          <p:nvPr/>
        </p:nvCxnSpPr>
        <p:spPr>
          <a:xfrm flipH="1">
            <a:off x="1031225" y="3935888"/>
            <a:ext cx="4200" cy="29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2" name="Google Shape;72;p13"/>
          <p:cNvCxnSpPr/>
          <p:nvPr/>
        </p:nvCxnSpPr>
        <p:spPr>
          <a:xfrm flipH="1">
            <a:off x="1033475" y="51361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3"/>
          <p:cNvCxnSpPr/>
          <p:nvPr/>
        </p:nvCxnSpPr>
        <p:spPr>
          <a:xfrm flipH="1">
            <a:off x="11998000" y="51270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/>
          <p:nvPr/>
        </p:nvCxnSpPr>
        <p:spPr>
          <a:xfrm flipH="1" rot="10800000">
            <a:off x="2923350" y="7483738"/>
            <a:ext cx="2100" cy="630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 flipH="1">
            <a:off x="1033475" y="69143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/>
          <p:nvPr/>
        </p:nvCxnSpPr>
        <p:spPr>
          <a:xfrm flipH="1">
            <a:off x="12680575" y="3935888"/>
            <a:ext cx="4200" cy="2986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7" name="Google Shape;77;p13"/>
          <p:cNvCxnSpPr/>
          <p:nvPr/>
        </p:nvCxnSpPr>
        <p:spPr>
          <a:xfrm flipH="1">
            <a:off x="11998000" y="69143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13"/>
          <p:cNvCxnSpPr/>
          <p:nvPr/>
        </p:nvCxnSpPr>
        <p:spPr>
          <a:xfrm rot="10800000">
            <a:off x="6859050" y="3934588"/>
            <a:ext cx="18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9" name="Google Shape;79;p13"/>
          <p:cNvCxnSpPr/>
          <p:nvPr/>
        </p:nvCxnSpPr>
        <p:spPr>
          <a:xfrm rot="10800000">
            <a:off x="6857100" y="5718788"/>
            <a:ext cx="1800" cy="607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/>
          <p:nvPr/>
        </p:nvCxnSpPr>
        <p:spPr>
          <a:xfrm flipH="1" rot="10800000">
            <a:off x="6856825" y="7479938"/>
            <a:ext cx="300" cy="63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1" name="Google Shape;81;p13"/>
          <p:cNvCxnSpPr/>
          <p:nvPr/>
        </p:nvCxnSpPr>
        <p:spPr>
          <a:xfrm rot="10800000">
            <a:off x="6856425" y="7801188"/>
            <a:ext cx="30567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2" name="Google Shape;82;p13"/>
          <p:cNvCxnSpPr/>
          <p:nvPr/>
        </p:nvCxnSpPr>
        <p:spPr>
          <a:xfrm flipH="1" rot="10800000">
            <a:off x="9907525" y="7800938"/>
            <a:ext cx="600" cy="314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2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2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2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22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2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7" name="Google Shape;367;p22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68" name="Google Shape;368;p22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9" name="Google Shape;369;p22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370" name="Google Shape;370;p22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22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22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22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22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22"/>
          <p:cNvSpPr/>
          <p:nvPr/>
        </p:nvSpPr>
        <p:spPr>
          <a:xfrm>
            <a:off x="337050" y="2400550"/>
            <a:ext cx="13041900" cy="1011600"/>
          </a:xfrm>
          <a:prstGeom prst="roundRect">
            <a:avLst>
              <a:gd fmla="val 8724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Virtual Waiting Room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6" name="Google Shape;376;p22"/>
          <p:cNvSpPr/>
          <p:nvPr/>
        </p:nvSpPr>
        <p:spPr>
          <a:xfrm>
            <a:off x="337050" y="3515950"/>
            <a:ext cx="13041900" cy="735900"/>
          </a:xfrm>
          <a:prstGeom prst="roundRect">
            <a:avLst>
              <a:gd fmla="val 18606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Welcome to the virtual waiting room! Select the appointment you are checking in for and a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specialist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will be with you shortly.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7" name="Google Shape;377;p22"/>
          <p:cNvSpPr/>
          <p:nvPr/>
        </p:nvSpPr>
        <p:spPr>
          <a:xfrm>
            <a:off x="337050" y="4369763"/>
            <a:ext cx="6460200" cy="1011600"/>
          </a:xfrm>
          <a:prstGeom prst="roundRect">
            <a:avLst>
              <a:gd fmla="val 11719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Upcoming Appointments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8" name="Google Shape;378;p22"/>
          <p:cNvSpPr/>
          <p:nvPr/>
        </p:nvSpPr>
        <p:spPr>
          <a:xfrm>
            <a:off x="337050" y="5478975"/>
            <a:ext cx="6460200" cy="3543900"/>
          </a:xfrm>
          <a:prstGeom prst="roundRect">
            <a:avLst>
              <a:gd fmla="val 4001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79" name="Google Shape;379;p22"/>
          <p:cNvSpPr/>
          <p:nvPr/>
        </p:nvSpPr>
        <p:spPr>
          <a:xfrm>
            <a:off x="469650" y="5612082"/>
            <a:ext cx="6195000" cy="11373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Monday May 13th, 2024 10 AM - 11 AM</a:t>
            </a:r>
            <a:br>
              <a:rPr lang="en" sz="17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with Dr. Jeff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0" name="Google Shape;380;p22"/>
          <p:cNvSpPr/>
          <p:nvPr/>
        </p:nvSpPr>
        <p:spPr>
          <a:xfrm>
            <a:off x="469650" y="6871657"/>
            <a:ext cx="6195000" cy="11373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Thursday June 24th, 2024  2 PM - 3 PM</a:t>
            </a:r>
            <a:br>
              <a:rPr lang="en" sz="17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with Dr. Susan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22"/>
          <p:cNvSpPr txBox="1"/>
          <p:nvPr/>
        </p:nvSpPr>
        <p:spPr>
          <a:xfrm>
            <a:off x="793750" y="5893025"/>
            <a:ext cx="635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〇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2" name="Google Shape;382;p22"/>
          <p:cNvSpPr txBox="1"/>
          <p:nvPr/>
        </p:nvSpPr>
        <p:spPr>
          <a:xfrm>
            <a:off x="793750" y="7152600"/>
            <a:ext cx="6351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〇</a:t>
            </a:r>
            <a:endParaRPr sz="30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3" name="Google Shape;383;p22"/>
          <p:cNvSpPr/>
          <p:nvPr/>
        </p:nvSpPr>
        <p:spPr>
          <a:xfrm>
            <a:off x="5115738" y="8515763"/>
            <a:ext cx="1548900" cy="365100"/>
          </a:xfrm>
          <a:prstGeom prst="roundRect">
            <a:avLst>
              <a:gd fmla="val 22333" name="adj"/>
            </a:avLst>
          </a:prstGeom>
          <a:solidFill>
            <a:srgbClr val="9CC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Check 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4" name="Google Shape;384;p22"/>
          <p:cNvSpPr/>
          <p:nvPr/>
        </p:nvSpPr>
        <p:spPr>
          <a:xfrm>
            <a:off x="6918750" y="4369763"/>
            <a:ext cx="6460200" cy="1011600"/>
          </a:xfrm>
          <a:prstGeom prst="roundRect">
            <a:avLst>
              <a:gd fmla="val 11719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Status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22"/>
          <p:cNvSpPr/>
          <p:nvPr/>
        </p:nvSpPr>
        <p:spPr>
          <a:xfrm>
            <a:off x="6918750" y="5478975"/>
            <a:ext cx="6460200" cy="3543900"/>
          </a:xfrm>
          <a:prstGeom prst="roundRect">
            <a:avLst>
              <a:gd fmla="val 4001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cxnSp>
        <p:nvCxnSpPr>
          <p:cNvPr id="386" name="Google Shape;386;p22"/>
          <p:cNvCxnSpPr/>
          <p:nvPr/>
        </p:nvCxnSpPr>
        <p:spPr>
          <a:xfrm flipH="1" rot="10800000">
            <a:off x="7138613" y="6280063"/>
            <a:ext cx="5968200" cy="4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7" name="Google Shape;387;p22"/>
          <p:cNvCxnSpPr/>
          <p:nvPr/>
        </p:nvCxnSpPr>
        <p:spPr>
          <a:xfrm flipH="1">
            <a:off x="7401688" y="6249538"/>
            <a:ext cx="6600" cy="691200"/>
          </a:xfrm>
          <a:prstGeom prst="straightConnector1">
            <a:avLst/>
          </a:prstGeom>
          <a:noFill/>
          <a:ln cap="flat" cmpd="sng" w="76200">
            <a:solidFill>
              <a:srgbClr val="9CCC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8" name="Google Shape;388;p22"/>
          <p:cNvCxnSpPr/>
          <p:nvPr/>
        </p:nvCxnSpPr>
        <p:spPr>
          <a:xfrm flipH="1">
            <a:off x="9176613" y="6280063"/>
            <a:ext cx="3300" cy="1567500"/>
          </a:xfrm>
          <a:prstGeom prst="straightConnector1">
            <a:avLst/>
          </a:prstGeom>
          <a:noFill/>
          <a:ln cap="flat" cmpd="sng" w="76200">
            <a:solidFill>
              <a:srgbClr val="9CCC65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9" name="Google Shape;389;p22"/>
          <p:cNvCxnSpPr/>
          <p:nvPr/>
        </p:nvCxnSpPr>
        <p:spPr>
          <a:xfrm flipH="1">
            <a:off x="10948238" y="6280063"/>
            <a:ext cx="6600" cy="6912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0" name="Google Shape;390;p22"/>
          <p:cNvCxnSpPr/>
          <p:nvPr/>
        </p:nvCxnSpPr>
        <p:spPr>
          <a:xfrm flipH="1">
            <a:off x="12809338" y="6280063"/>
            <a:ext cx="3300" cy="1567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91" name="Google Shape;391;p22"/>
          <p:cNvCxnSpPr/>
          <p:nvPr/>
        </p:nvCxnSpPr>
        <p:spPr>
          <a:xfrm flipH="1" rot="10800000">
            <a:off x="7138613" y="6280513"/>
            <a:ext cx="2083200" cy="3300"/>
          </a:xfrm>
          <a:prstGeom prst="straightConnector1">
            <a:avLst/>
          </a:prstGeom>
          <a:noFill/>
          <a:ln cap="flat" cmpd="sng" w="76200">
            <a:solidFill>
              <a:srgbClr val="9CCC6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92" name="Google Shape;392;p22"/>
          <p:cNvSpPr txBox="1"/>
          <p:nvPr/>
        </p:nvSpPr>
        <p:spPr>
          <a:xfrm>
            <a:off x="7161913" y="7081513"/>
            <a:ext cx="1623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Check In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3" name="Google Shape;393;p22"/>
          <p:cNvSpPr txBox="1"/>
          <p:nvPr/>
        </p:nvSpPr>
        <p:spPr>
          <a:xfrm>
            <a:off x="8086713" y="8001588"/>
            <a:ext cx="2183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Appointment Start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4" name="Google Shape;394;p22"/>
          <p:cNvSpPr txBox="1"/>
          <p:nvPr/>
        </p:nvSpPr>
        <p:spPr>
          <a:xfrm>
            <a:off x="10035213" y="7081513"/>
            <a:ext cx="1918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Appointment End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5" name="Google Shape;395;p22"/>
          <p:cNvSpPr txBox="1"/>
          <p:nvPr/>
        </p:nvSpPr>
        <p:spPr>
          <a:xfrm>
            <a:off x="10465688" y="8001588"/>
            <a:ext cx="2693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Medical History Updated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6" name="Google Shape;396;p22"/>
          <p:cNvSpPr/>
          <p:nvPr/>
        </p:nvSpPr>
        <p:spPr>
          <a:xfrm>
            <a:off x="7262950" y="6140125"/>
            <a:ext cx="284100" cy="2841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2"/>
          <p:cNvSpPr/>
          <p:nvPr/>
        </p:nvSpPr>
        <p:spPr>
          <a:xfrm>
            <a:off x="9036225" y="6140113"/>
            <a:ext cx="284100" cy="284100"/>
          </a:xfrm>
          <a:prstGeom prst="ellipse">
            <a:avLst/>
          </a:prstGeom>
          <a:solidFill>
            <a:srgbClr val="D9EAD3"/>
          </a:solidFill>
          <a:ln cap="flat" cmpd="sng" w="9525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10809488" y="6140125"/>
            <a:ext cx="284100" cy="2841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12668938" y="6140113"/>
            <a:ext cx="284100" cy="284100"/>
          </a:xfrm>
          <a:prstGeom prst="ellipse">
            <a:avLst/>
          </a:prstGeom>
          <a:solidFill>
            <a:srgbClr val="D9D9D9"/>
          </a:solidFill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8941125" y="6140120"/>
            <a:ext cx="474300" cy="28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22"/>
          <p:cNvSpPr txBox="1"/>
          <p:nvPr/>
        </p:nvSpPr>
        <p:spPr>
          <a:xfrm>
            <a:off x="7167838" y="6043063"/>
            <a:ext cx="474300" cy="47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✔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2" name="Google Shape;402;p22"/>
          <p:cNvSpPr/>
          <p:nvPr/>
        </p:nvSpPr>
        <p:spPr>
          <a:xfrm>
            <a:off x="1029575" y="6080675"/>
            <a:ext cx="200100" cy="2001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2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B212C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" name="Google Shape;87;p14"/>
          <p:cNvGraphicFramePr/>
          <p:nvPr/>
        </p:nvGraphicFramePr>
        <p:xfrm>
          <a:off x="5658050" y="9892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Main Menu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1, 2, 3, 5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8" name="Google Shape;88;p14"/>
          <p:cNvGraphicFramePr/>
          <p:nvPr/>
        </p:nvGraphicFramePr>
        <p:xfrm>
          <a:off x="385325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Account Creation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1, 2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89" name="Google Shape;89;p14"/>
          <p:cNvGraphicFramePr/>
          <p:nvPr/>
        </p:nvGraphicFramePr>
        <p:xfrm>
          <a:off x="5658050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Appointment Booking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0" name="Google Shape;90;p14"/>
          <p:cNvGraphicFramePr/>
          <p:nvPr/>
        </p:nvGraphicFramePr>
        <p:xfrm>
          <a:off x="10930775" y="27472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Virtual Waiting Room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1" name="Google Shape;91;p14"/>
          <p:cNvGraphicFramePr/>
          <p:nvPr/>
        </p:nvGraphicFramePr>
        <p:xfrm>
          <a:off x="171800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Account Sign Up Form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1.1 , 2.1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2" name="Google Shape;92;p14"/>
          <p:cNvGraphicFramePr/>
          <p:nvPr/>
        </p:nvGraphicFramePr>
        <p:xfrm>
          <a:off x="1718000" y="632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View Account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93" name="Google Shape;93;p14"/>
          <p:cNvGraphicFramePr/>
          <p:nvPr/>
        </p:nvGraphicFramePr>
        <p:xfrm>
          <a:off x="1718000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 Account Information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1.3, 2.1.2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4" name="Google Shape;94;p14"/>
          <p:cNvGraphicFramePr/>
          <p:nvPr/>
        </p:nvGraphicFramePr>
        <p:xfrm>
          <a:off x="565805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7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Schedule Appointment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5" name="Google Shape;95;p14"/>
          <p:cNvGraphicFramePr/>
          <p:nvPr/>
        </p:nvGraphicFramePr>
        <p:xfrm>
          <a:off x="5658050" y="63218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View Scheduled Appointments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96" name="Google Shape;96;p14"/>
          <p:cNvGraphicFramePr/>
          <p:nvPr/>
        </p:nvGraphicFramePr>
        <p:xfrm>
          <a:off x="5658050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9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Update Appointment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7" name="Google Shape;97;p14"/>
          <p:cNvGraphicFramePr/>
          <p:nvPr/>
        </p:nvGraphicFramePr>
        <p:xfrm>
          <a:off x="9598100" y="45345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Appointment Check In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5.1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98" name="Google Shape;98;p14"/>
          <p:cNvGraphicFramePr/>
          <p:nvPr/>
        </p:nvGraphicFramePr>
        <p:xfrm>
          <a:off x="9598100" y="63370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rowSpan="2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Ready Notice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 vMerge="1"/>
              </a:tr>
            </a:tbl>
          </a:graphicData>
        </a:graphic>
      </p:graphicFrame>
      <p:graphicFrame>
        <p:nvGraphicFramePr>
          <p:cNvPr id="99" name="Google Shape;99;p14"/>
          <p:cNvGraphicFramePr/>
          <p:nvPr/>
        </p:nvGraphicFramePr>
        <p:xfrm>
          <a:off x="8707725" y="8109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{AF6DB38F-A6F4-4113-B26D-CA4297162606}</a:tableStyleId>
              </a:tblPr>
              <a:tblGrid>
                <a:gridCol w="23999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10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Cancel Appointment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</a:rPr>
                        <a:t>3.3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00" name="Google Shape;100;p14"/>
          <p:cNvCxnSpPr/>
          <p:nvPr/>
        </p:nvCxnSpPr>
        <p:spPr>
          <a:xfrm>
            <a:off x="1592725" y="2479988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4"/>
          <p:cNvCxnSpPr/>
          <p:nvPr/>
        </p:nvCxnSpPr>
        <p:spPr>
          <a:xfrm flipH="1">
            <a:off x="6857975" y="2181588"/>
            <a:ext cx="7500" cy="565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2" name="Google Shape;102;p14"/>
          <p:cNvCxnSpPr/>
          <p:nvPr/>
        </p:nvCxnSpPr>
        <p:spPr>
          <a:xfrm>
            <a:off x="12130725" y="2479988"/>
            <a:ext cx="0" cy="267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4"/>
          <p:cNvCxnSpPr/>
          <p:nvPr/>
        </p:nvCxnSpPr>
        <p:spPr>
          <a:xfrm>
            <a:off x="1592725" y="2479988"/>
            <a:ext cx="10543200" cy="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4"/>
          <p:cNvCxnSpPr/>
          <p:nvPr/>
        </p:nvCxnSpPr>
        <p:spPr>
          <a:xfrm flipH="1">
            <a:off x="1031225" y="3935888"/>
            <a:ext cx="4200" cy="298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4"/>
          <p:cNvCxnSpPr/>
          <p:nvPr/>
        </p:nvCxnSpPr>
        <p:spPr>
          <a:xfrm flipH="1">
            <a:off x="1033475" y="51361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6" name="Google Shape;106;p14"/>
          <p:cNvCxnSpPr/>
          <p:nvPr/>
        </p:nvCxnSpPr>
        <p:spPr>
          <a:xfrm flipH="1">
            <a:off x="11998000" y="51270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7" name="Google Shape;107;p14"/>
          <p:cNvCxnSpPr/>
          <p:nvPr/>
        </p:nvCxnSpPr>
        <p:spPr>
          <a:xfrm flipH="1" rot="10800000">
            <a:off x="2923350" y="7483738"/>
            <a:ext cx="2100" cy="630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8" name="Google Shape;108;p14"/>
          <p:cNvCxnSpPr/>
          <p:nvPr/>
        </p:nvCxnSpPr>
        <p:spPr>
          <a:xfrm flipH="1">
            <a:off x="1033475" y="69143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9" name="Google Shape;109;p14"/>
          <p:cNvCxnSpPr/>
          <p:nvPr/>
        </p:nvCxnSpPr>
        <p:spPr>
          <a:xfrm flipH="1">
            <a:off x="12680575" y="3935888"/>
            <a:ext cx="4200" cy="29862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0" name="Google Shape;110;p14"/>
          <p:cNvCxnSpPr/>
          <p:nvPr/>
        </p:nvCxnSpPr>
        <p:spPr>
          <a:xfrm flipH="1">
            <a:off x="11998000" y="6914388"/>
            <a:ext cx="686100" cy="3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1" name="Google Shape;111;p14"/>
          <p:cNvCxnSpPr/>
          <p:nvPr/>
        </p:nvCxnSpPr>
        <p:spPr>
          <a:xfrm rot="10800000">
            <a:off x="6859050" y="3934588"/>
            <a:ext cx="1800" cy="60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4"/>
          <p:cNvCxnSpPr/>
          <p:nvPr/>
        </p:nvCxnSpPr>
        <p:spPr>
          <a:xfrm rot="10800000">
            <a:off x="6857100" y="5718788"/>
            <a:ext cx="1800" cy="607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4"/>
          <p:cNvCxnSpPr/>
          <p:nvPr/>
        </p:nvCxnSpPr>
        <p:spPr>
          <a:xfrm flipH="1" rot="10800000">
            <a:off x="6856825" y="7479938"/>
            <a:ext cx="300" cy="6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4"/>
          <p:cNvCxnSpPr/>
          <p:nvPr/>
        </p:nvCxnSpPr>
        <p:spPr>
          <a:xfrm rot="10800000">
            <a:off x="6856425" y="7801188"/>
            <a:ext cx="3056700" cy="1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" name="Google Shape;115;p14"/>
          <p:cNvCxnSpPr/>
          <p:nvPr/>
        </p:nvCxnSpPr>
        <p:spPr>
          <a:xfrm flipH="1" rot="10800000">
            <a:off x="9907525" y="7800938"/>
            <a:ext cx="600" cy="3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/>
          <p:nvPr/>
        </p:nvSpPr>
        <p:spPr>
          <a:xfrm>
            <a:off x="0" y="0"/>
            <a:ext cx="7314300" cy="12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Site Name</a:t>
            </a:r>
            <a:endParaRPr sz="2700"/>
          </a:p>
        </p:txBody>
      </p:sp>
      <p:sp>
        <p:nvSpPr>
          <p:cNvPr id="121" name="Google Shape;121;p15"/>
          <p:cNvSpPr/>
          <p:nvPr/>
        </p:nvSpPr>
        <p:spPr>
          <a:xfrm>
            <a:off x="0" y="2132700"/>
            <a:ext cx="13716000" cy="7270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Content</a:t>
            </a:r>
            <a:endParaRPr/>
          </a:p>
        </p:txBody>
      </p:sp>
      <p:sp>
        <p:nvSpPr>
          <p:cNvPr id="122" name="Google Shape;122;p15"/>
          <p:cNvSpPr/>
          <p:nvPr/>
        </p:nvSpPr>
        <p:spPr>
          <a:xfrm>
            <a:off x="0" y="1249200"/>
            <a:ext cx="26403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Home</a:t>
            </a:r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7314300" y="0"/>
            <a:ext cx="4053600" cy="12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>
                <a:solidFill>
                  <a:schemeClr val="dk1"/>
                </a:solidFill>
              </a:rPr>
              <a:t>Search Bar</a:t>
            </a: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11367900" y="0"/>
            <a:ext cx="2348100" cy="1249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Log In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Sign Up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25" name="Google Shape;125;p15"/>
          <p:cNvSpPr/>
          <p:nvPr/>
        </p:nvSpPr>
        <p:spPr>
          <a:xfrm>
            <a:off x="2640300" y="1249200"/>
            <a:ext cx="48954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Book Appointment</a:t>
            </a:r>
            <a:endParaRPr/>
          </a:p>
        </p:txBody>
      </p:sp>
      <p:sp>
        <p:nvSpPr>
          <p:cNvPr id="126" name="Google Shape;126;p15"/>
          <p:cNvSpPr/>
          <p:nvPr/>
        </p:nvSpPr>
        <p:spPr>
          <a:xfrm>
            <a:off x="7535700" y="1249200"/>
            <a:ext cx="35331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About Us</a:t>
            </a:r>
            <a:endParaRPr/>
          </a:p>
        </p:txBody>
      </p:sp>
      <p:sp>
        <p:nvSpPr>
          <p:cNvPr id="127" name="Google Shape;127;p15"/>
          <p:cNvSpPr/>
          <p:nvPr/>
        </p:nvSpPr>
        <p:spPr>
          <a:xfrm>
            <a:off x="11068800" y="1249200"/>
            <a:ext cx="26403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Profile</a:t>
            </a: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0" y="9403500"/>
            <a:ext cx="93057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Copyright</a:t>
            </a:r>
            <a:endParaRPr/>
          </a:p>
        </p:txBody>
      </p:sp>
      <p:sp>
        <p:nvSpPr>
          <p:cNvPr id="129" name="Google Shape;129;p15"/>
          <p:cNvSpPr/>
          <p:nvPr/>
        </p:nvSpPr>
        <p:spPr>
          <a:xfrm>
            <a:off x="9296800" y="9403500"/>
            <a:ext cx="4412400" cy="883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700">
                <a:solidFill>
                  <a:schemeClr val="dk1"/>
                </a:solidFill>
              </a:rPr>
              <a:t>Contact Information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6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6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</a:t>
            </a: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6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39" name="Google Shape;139;p16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40" name="Google Shape;140;p16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1" name="Google Shape;141;p16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42" name="Google Shape;142;p16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6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77A97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rgbClr val="577A9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4" name="Google Shape;144;p16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5" name="Google Shape;145;p16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6" name="Google Shape;146;p16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4">
            <a:alphaModFix/>
          </a:blip>
          <a:srcRect b="16180" l="16135" r="11311" t="12129"/>
          <a:stretch/>
        </p:blipFill>
        <p:spPr>
          <a:xfrm>
            <a:off x="337050" y="2396400"/>
            <a:ext cx="9462600" cy="6642600"/>
          </a:xfrm>
          <a:prstGeom prst="roundRect">
            <a:avLst>
              <a:gd fmla="val 1489" name="adj"/>
            </a:avLst>
          </a:prstGeom>
          <a:noFill/>
          <a:ln>
            <a:noFill/>
          </a:ln>
        </p:spPr>
      </p:pic>
      <p:sp>
        <p:nvSpPr>
          <p:cNvPr id="149" name="Google Shape;149;p16"/>
          <p:cNvSpPr/>
          <p:nvPr/>
        </p:nvSpPr>
        <p:spPr>
          <a:xfrm>
            <a:off x="9912150" y="2396450"/>
            <a:ext cx="3456300" cy="3494100"/>
          </a:xfrm>
          <a:prstGeom prst="roundRect">
            <a:avLst>
              <a:gd fmla="val 257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Streamline your appointment booking with effortless scheduling!!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0" name="Google Shape;150;p16"/>
          <p:cNvSpPr/>
          <p:nvPr/>
        </p:nvSpPr>
        <p:spPr>
          <a:xfrm>
            <a:off x="9912150" y="6000000"/>
            <a:ext cx="3456300" cy="3039000"/>
          </a:xfrm>
          <a:prstGeom prst="roundRect">
            <a:avLst>
              <a:gd fmla="val 4510" name="adj"/>
            </a:avLst>
          </a:prstGeom>
          <a:solidFill>
            <a:srgbClr val="C5D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Check into your appointment 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here ⤵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1" name="Google Shape;151;p16"/>
          <p:cNvSpPr/>
          <p:nvPr/>
        </p:nvSpPr>
        <p:spPr>
          <a:xfrm>
            <a:off x="10260450" y="7974600"/>
            <a:ext cx="2693400" cy="457200"/>
          </a:xfrm>
          <a:prstGeom prst="roundRect">
            <a:avLst>
              <a:gd fmla="val 16667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Waiting Room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7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62" name="Google Shape;162;p17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3" name="Google Shape;163;p17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64" name="Google Shape;164;p17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7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6" name="Google Shape;166;p17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8" name="Google Shape;168;p17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9" name="Google Shape;169;p17"/>
          <p:cNvSpPr/>
          <p:nvPr/>
        </p:nvSpPr>
        <p:spPr>
          <a:xfrm>
            <a:off x="337050" y="2400550"/>
            <a:ext cx="13041900" cy="1011600"/>
          </a:xfrm>
          <a:prstGeom prst="roundRect">
            <a:avLst>
              <a:gd fmla="val 8724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Log In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3989100" y="4673350"/>
            <a:ext cx="5737800" cy="3140700"/>
          </a:xfrm>
          <a:prstGeom prst="roundRect">
            <a:avLst>
              <a:gd fmla="val 3799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7"/>
          <p:cNvSpPr/>
          <p:nvPr/>
        </p:nvSpPr>
        <p:spPr>
          <a:xfrm>
            <a:off x="4107900" y="4794875"/>
            <a:ext cx="5500200" cy="600900"/>
          </a:xfrm>
          <a:prstGeom prst="roundRect">
            <a:avLst>
              <a:gd fmla="val 138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Email Address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4107900" y="5395763"/>
            <a:ext cx="5500200" cy="600900"/>
          </a:xfrm>
          <a:prstGeom prst="roundRect">
            <a:avLst>
              <a:gd fmla="val 13827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7"/>
          <p:cNvSpPr/>
          <p:nvPr/>
        </p:nvSpPr>
        <p:spPr>
          <a:xfrm>
            <a:off x="4107900" y="5996663"/>
            <a:ext cx="5500200" cy="600900"/>
          </a:xfrm>
          <a:prstGeom prst="roundRect">
            <a:avLst>
              <a:gd fmla="val 138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Password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4" name="Google Shape;174;p17"/>
          <p:cNvSpPr/>
          <p:nvPr/>
        </p:nvSpPr>
        <p:spPr>
          <a:xfrm>
            <a:off x="4107900" y="6597563"/>
            <a:ext cx="5500200" cy="600900"/>
          </a:xfrm>
          <a:prstGeom prst="roundRect">
            <a:avLst>
              <a:gd fmla="val 13827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"/>
          <p:cNvSpPr/>
          <p:nvPr/>
        </p:nvSpPr>
        <p:spPr>
          <a:xfrm>
            <a:off x="4107900" y="7326975"/>
            <a:ext cx="3663000" cy="358800"/>
          </a:xfrm>
          <a:prstGeom prst="roundRect">
            <a:avLst>
              <a:gd fmla="val 1382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Don’t have an account? </a:t>
            </a:r>
            <a:r>
              <a:rPr lang="en" sz="1500" u="sng">
                <a:latin typeface="Proxima Nova"/>
                <a:ea typeface="Proxima Nova"/>
                <a:cs typeface="Proxima Nova"/>
                <a:sym typeface="Proxima Nova"/>
              </a:rPr>
              <a:t>Sign Up Here!</a:t>
            </a:r>
            <a:endParaRPr sz="15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6" name="Google Shape;176;p17"/>
          <p:cNvSpPr/>
          <p:nvPr/>
        </p:nvSpPr>
        <p:spPr>
          <a:xfrm>
            <a:off x="8059125" y="7326975"/>
            <a:ext cx="1548900" cy="365100"/>
          </a:xfrm>
          <a:prstGeom prst="roundRect">
            <a:avLst>
              <a:gd fmla="val 13827" name="adj"/>
            </a:avLst>
          </a:prstGeom>
          <a:solidFill>
            <a:srgbClr val="9CC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Log In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7" name="Google Shape;177;p17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8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5" name="Google Shape;185;p18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188" name="Google Shape;188;p18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9" name="Google Shape;189;p18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8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4" name="Google Shape;194;p18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5" name="Google Shape;195;p18"/>
          <p:cNvSpPr/>
          <p:nvPr/>
        </p:nvSpPr>
        <p:spPr>
          <a:xfrm>
            <a:off x="337050" y="2400550"/>
            <a:ext cx="13041900" cy="1011600"/>
          </a:xfrm>
          <a:prstGeom prst="roundRect">
            <a:avLst>
              <a:gd fmla="val 8724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Sign Up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8"/>
          <p:cNvSpPr/>
          <p:nvPr/>
        </p:nvSpPr>
        <p:spPr>
          <a:xfrm>
            <a:off x="889950" y="4490513"/>
            <a:ext cx="11936100" cy="4450800"/>
          </a:xfrm>
          <a:prstGeom prst="roundRect">
            <a:avLst>
              <a:gd fmla="val 3272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"/>
          <p:cNvSpPr/>
          <p:nvPr/>
        </p:nvSpPr>
        <p:spPr>
          <a:xfrm>
            <a:off x="7038675" y="4651513"/>
            <a:ext cx="18381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Date of Birth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7038675" y="5252413"/>
            <a:ext cx="18381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MM/DD/YYYY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7038675" y="5853300"/>
            <a:ext cx="55002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Mailing Address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7038675" y="6454200"/>
            <a:ext cx="55002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8"/>
          <p:cNvSpPr/>
          <p:nvPr/>
        </p:nvSpPr>
        <p:spPr>
          <a:xfrm>
            <a:off x="4251763" y="8410600"/>
            <a:ext cx="3437100" cy="358800"/>
          </a:xfrm>
          <a:prstGeom prst="round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Already have an account? </a:t>
            </a:r>
            <a:r>
              <a:rPr lang="en" sz="1500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Log In Here!</a:t>
            </a:r>
            <a:endParaRPr sz="1500" u="sng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7840138" y="8407438"/>
            <a:ext cx="1548900" cy="365100"/>
          </a:xfrm>
          <a:prstGeom prst="roundRect">
            <a:avLst>
              <a:gd fmla="val 13827" name="adj"/>
            </a:avLst>
          </a:prstGeom>
          <a:solidFill>
            <a:srgbClr val="9CC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Sign Up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1181875" y="4644513"/>
            <a:ext cx="27699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First Name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4" name="Google Shape;204;p18"/>
          <p:cNvSpPr/>
          <p:nvPr/>
        </p:nvSpPr>
        <p:spPr>
          <a:xfrm>
            <a:off x="1181875" y="5245425"/>
            <a:ext cx="26517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"/>
          <p:cNvSpPr/>
          <p:nvPr/>
        </p:nvSpPr>
        <p:spPr>
          <a:xfrm>
            <a:off x="1181875" y="5846300"/>
            <a:ext cx="55002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Email Address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6" name="Google Shape;206;p18"/>
          <p:cNvSpPr/>
          <p:nvPr/>
        </p:nvSpPr>
        <p:spPr>
          <a:xfrm>
            <a:off x="1181875" y="6447200"/>
            <a:ext cx="55002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"/>
          <p:cNvSpPr/>
          <p:nvPr/>
        </p:nvSpPr>
        <p:spPr>
          <a:xfrm>
            <a:off x="3912175" y="4644513"/>
            <a:ext cx="27699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Last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Name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8" name="Google Shape;208;p18"/>
          <p:cNvSpPr/>
          <p:nvPr/>
        </p:nvSpPr>
        <p:spPr>
          <a:xfrm>
            <a:off x="3950425" y="5245413"/>
            <a:ext cx="26934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8"/>
          <p:cNvSpPr/>
          <p:nvPr/>
        </p:nvSpPr>
        <p:spPr>
          <a:xfrm>
            <a:off x="8999200" y="4651513"/>
            <a:ext cx="18381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Phone Number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18"/>
          <p:cNvSpPr/>
          <p:nvPr/>
        </p:nvSpPr>
        <p:spPr>
          <a:xfrm>
            <a:off x="8999200" y="5252413"/>
            <a:ext cx="33954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( _ _ _ )  -  _ _ _  -  _ _ _ _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1" name="Google Shape;211;p18"/>
          <p:cNvSpPr/>
          <p:nvPr/>
        </p:nvSpPr>
        <p:spPr>
          <a:xfrm>
            <a:off x="7035613" y="7055100"/>
            <a:ext cx="55002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Password </a:t>
            </a:r>
            <a:r>
              <a:rPr lang="en" sz="1300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(requires 8+ characters and 1+ numbers)</a:t>
            </a:r>
            <a:endParaRPr sz="1300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2" name="Google Shape;212;p18"/>
          <p:cNvSpPr/>
          <p:nvPr/>
        </p:nvSpPr>
        <p:spPr>
          <a:xfrm>
            <a:off x="7035613" y="7656000"/>
            <a:ext cx="55002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"/>
          <p:cNvSpPr/>
          <p:nvPr/>
        </p:nvSpPr>
        <p:spPr>
          <a:xfrm>
            <a:off x="1178813" y="7048100"/>
            <a:ext cx="5500200" cy="6009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Medical History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4" name="Google Shape;214;p18"/>
          <p:cNvSpPr/>
          <p:nvPr/>
        </p:nvSpPr>
        <p:spPr>
          <a:xfrm>
            <a:off x="1178813" y="7649000"/>
            <a:ext cx="5500200" cy="6009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8"/>
          <p:cNvSpPr/>
          <p:nvPr/>
        </p:nvSpPr>
        <p:spPr>
          <a:xfrm>
            <a:off x="889950" y="3650875"/>
            <a:ext cx="11936100" cy="600900"/>
          </a:xfrm>
          <a:prstGeom prst="roundRect">
            <a:avLst>
              <a:gd fmla="val 25416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Fill out each box to create your account.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6" name="Google Shape;216;p18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9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4" name="Google Shape;224;p19"/>
          <p:cNvSpPr/>
          <p:nvPr/>
        </p:nvSpPr>
        <p:spPr>
          <a:xfrm>
            <a:off x="235500" y="2300350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19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27" name="Google Shape;227;p19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8" name="Google Shape;228;p19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229" name="Google Shape;229;p19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19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1" name="Google Shape;231;p19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77A97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rgbClr val="577A9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2" name="Google Shape;232;p19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9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4" name="Google Shape;234;p19"/>
          <p:cNvSpPr/>
          <p:nvPr/>
        </p:nvSpPr>
        <p:spPr>
          <a:xfrm>
            <a:off x="337050" y="2400550"/>
            <a:ext cx="13041900" cy="1011600"/>
          </a:xfrm>
          <a:prstGeom prst="roundRect">
            <a:avLst>
              <a:gd fmla="val 9520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Select the time most </a:t>
            </a: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convenient</a:t>
            </a: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 for you and click “Book Now”.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5" name="Google Shape;235;p19"/>
          <p:cNvSpPr/>
          <p:nvPr/>
        </p:nvSpPr>
        <p:spPr>
          <a:xfrm>
            <a:off x="337050" y="3531675"/>
            <a:ext cx="2646000" cy="674400"/>
          </a:xfrm>
          <a:prstGeom prst="roundRect">
            <a:avLst>
              <a:gd fmla="val 14750" name="adj"/>
            </a:avLst>
          </a:prstGeom>
          <a:solidFill>
            <a:srgbClr val="D0E6F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＜   May 6 - May 10   ＞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6" name="Google Shape;236;p19"/>
          <p:cNvSpPr/>
          <p:nvPr/>
        </p:nvSpPr>
        <p:spPr>
          <a:xfrm>
            <a:off x="11425675" y="3531675"/>
            <a:ext cx="1950900" cy="674400"/>
          </a:xfrm>
          <a:prstGeom prst="roundRect">
            <a:avLst>
              <a:gd fmla="val 147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Friday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7" name="Google Shape;237;p19"/>
          <p:cNvSpPr/>
          <p:nvPr/>
        </p:nvSpPr>
        <p:spPr>
          <a:xfrm>
            <a:off x="9346975" y="3531675"/>
            <a:ext cx="1950900" cy="674400"/>
          </a:xfrm>
          <a:prstGeom prst="roundRect">
            <a:avLst>
              <a:gd fmla="val 147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Thursday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8" name="Google Shape;238;p19"/>
          <p:cNvSpPr/>
          <p:nvPr/>
        </p:nvSpPr>
        <p:spPr>
          <a:xfrm>
            <a:off x="7268275" y="3531675"/>
            <a:ext cx="1950900" cy="674400"/>
          </a:xfrm>
          <a:prstGeom prst="roundRect">
            <a:avLst>
              <a:gd fmla="val 147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Wednesday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9" name="Google Shape;239;p19"/>
          <p:cNvSpPr/>
          <p:nvPr/>
        </p:nvSpPr>
        <p:spPr>
          <a:xfrm>
            <a:off x="5189575" y="3531675"/>
            <a:ext cx="1950900" cy="674400"/>
          </a:xfrm>
          <a:prstGeom prst="roundRect">
            <a:avLst>
              <a:gd fmla="val 147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Tuesday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9"/>
          <p:cNvSpPr/>
          <p:nvPr/>
        </p:nvSpPr>
        <p:spPr>
          <a:xfrm>
            <a:off x="3110875" y="3531675"/>
            <a:ext cx="1950900" cy="674400"/>
          </a:xfrm>
          <a:prstGeom prst="roundRect">
            <a:avLst>
              <a:gd fmla="val 14750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Monday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1" name="Google Shape;241;p19"/>
          <p:cNvSpPr/>
          <p:nvPr/>
        </p:nvSpPr>
        <p:spPr>
          <a:xfrm>
            <a:off x="350300" y="4325600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 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2" name="Google Shape;242;p19"/>
          <p:cNvSpPr/>
          <p:nvPr/>
        </p:nvSpPr>
        <p:spPr>
          <a:xfrm>
            <a:off x="350300" y="4696352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3" name="Google Shape;243;p19"/>
          <p:cNvSpPr/>
          <p:nvPr/>
        </p:nvSpPr>
        <p:spPr>
          <a:xfrm>
            <a:off x="350300" y="5067103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8 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4" name="Google Shape;244;p19"/>
          <p:cNvSpPr/>
          <p:nvPr/>
        </p:nvSpPr>
        <p:spPr>
          <a:xfrm>
            <a:off x="350300" y="5437855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9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19"/>
          <p:cNvSpPr/>
          <p:nvPr/>
        </p:nvSpPr>
        <p:spPr>
          <a:xfrm>
            <a:off x="350300" y="5808606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10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6" name="Google Shape;246;p19"/>
          <p:cNvSpPr/>
          <p:nvPr/>
        </p:nvSpPr>
        <p:spPr>
          <a:xfrm>
            <a:off x="350300" y="6179358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11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19"/>
          <p:cNvSpPr/>
          <p:nvPr/>
        </p:nvSpPr>
        <p:spPr>
          <a:xfrm>
            <a:off x="350300" y="6550109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12 P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8" name="Google Shape;248;p19"/>
          <p:cNvSpPr/>
          <p:nvPr/>
        </p:nvSpPr>
        <p:spPr>
          <a:xfrm>
            <a:off x="350300" y="6920861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9" name="Google Shape;249;p19"/>
          <p:cNvSpPr/>
          <p:nvPr/>
        </p:nvSpPr>
        <p:spPr>
          <a:xfrm>
            <a:off x="350300" y="7291612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0" name="Google Shape;250;p19"/>
          <p:cNvSpPr/>
          <p:nvPr/>
        </p:nvSpPr>
        <p:spPr>
          <a:xfrm>
            <a:off x="350300" y="7662364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1" name="Google Shape;251;p19"/>
          <p:cNvSpPr/>
          <p:nvPr/>
        </p:nvSpPr>
        <p:spPr>
          <a:xfrm>
            <a:off x="350300" y="8033115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2" name="Google Shape;252;p19"/>
          <p:cNvSpPr/>
          <p:nvPr/>
        </p:nvSpPr>
        <p:spPr>
          <a:xfrm>
            <a:off x="350300" y="8403867"/>
            <a:ext cx="2646000" cy="258600"/>
          </a:xfrm>
          <a:prstGeom prst="roundRect">
            <a:avLst>
              <a:gd fmla="val 1475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</a:t>
            </a:r>
            <a:r>
              <a:rPr lang="en" sz="18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18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3" name="Google Shape;253;p19"/>
          <p:cNvSpPr/>
          <p:nvPr/>
        </p:nvSpPr>
        <p:spPr>
          <a:xfrm>
            <a:off x="11813450" y="8779796"/>
            <a:ext cx="1548900" cy="258300"/>
          </a:xfrm>
          <a:prstGeom prst="roundRect">
            <a:avLst>
              <a:gd fmla="val 28039" name="adj"/>
            </a:avLst>
          </a:prstGeom>
          <a:solidFill>
            <a:srgbClr val="9CCC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Book Now   ✅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9"/>
          <p:cNvSpPr/>
          <p:nvPr/>
        </p:nvSpPr>
        <p:spPr>
          <a:xfrm>
            <a:off x="3110875" y="76697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 PM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- 4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5" name="Google Shape;255;p19"/>
          <p:cNvSpPr/>
          <p:nvPr/>
        </p:nvSpPr>
        <p:spPr>
          <a:xfrm>
            <a:off x="3110875" y="80332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PM - 5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6" name="Google Shape;256;p19"/>
          <p:cNvSpPr/>
          <p:nvPr/>
        </p:nvSpPr>
        <p:spPr>
          <a:xfrm>
            <a:off x="3110875" y="4692838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AM - 8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7" name="Google Shape;257;p19"/>
          <p:cNvSpPr/>
          <p:nvPr/>
        </p:nvSpPr>
        <p:spPr>
          <a:xfrm>
            <a:off x="3110875" y="54379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9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AM - 10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8" name="Google Shape;258;p19"/>
          <p:cNvSpPr/>
          <p:nvPr/>
        </p:nvSpPr>
        <p:spPr>
          <a:xfrm>
            <a:off x="3110875" y="65538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12 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PM - 1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3110875" y="69246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 - 2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0" name="Google Shape;260;p19"/>
          <p:cNvSpPr/>
          <p:nvPr/>
        </p:nvSpPr>
        <p:spPr>
          <a:xfrm>
            <a:off x="3110875" y="8396813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 PM - 6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19"/>
          <p:cNvSpPr/>
          <p:nvPr/>
        </p:nvSpPr>
        <p:spPr>
          <a:xfrm>
            <a:off x="5189575" y="507240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8 AM - 9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2" name="Google Shape;262;p19"/>
          <p:cNvSpPr/>
          <p:nvPr/>
        </p:nvSpPr>
        <p:spPr>
          <a:xfrm>
            <a:off x="5189575" y="432560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 AM - 7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3" name="Google Shape;263;p19"/>
          <p:cNvSpPr/>
          <p:nvPr/>
        </p:nvSpPr>
        <p:spPr>
          <a:xfrm>
            <a:off x="5189575" y="4698138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 AM - 8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4" name="Google Shape;264;p19"/>
          <p:cNvSpPr/>
          <p:nvPr/>
        </p:nvSpPr>
        <p:spPr>
          <a:xfrm>
            <a:off x="5189575" y="61848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11 AM - 12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5" name="Google Shape;265;p19"/>
          <p:cNvSpPr/>
          <p:nvPr/>
        </p:nvSpPr>
        <p:spPr>
          <a:xfrm>
            <a:off x="5189575" y="65591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12 PM - 1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6" name="Google Shape;266;p19"/>
          <p:cNvSpPr/>
          <p:nvPr/>
        </p:nvSpPr>
        <p:spPr>
          <a:xfrm>
            <a:off x="5189575" y="7302488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 PM - 3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7" name="Google Shape;267;p19"/>
          <p:cNvSpPr/>
          <p:nvPr/>
        </p:nvSpPr>
        <p:spPr>
          <a:xfrm>
            <a:off x="7268275" y="58140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10 AM - 11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19"/>
          <p:cNvSpPr/>
          <p:nvPr/>
        </p:nvSpPr>
        <p:spPr>
          <a:xfrm>
            <a:off x="7268275" y="80385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 PM - 5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9" name="Google Shape;269;p19"/>
          <p:cNvSpPr/>
          <p:nvPr/>
        </p:nvSpPr>
        <p:spPr>
          <a:xfrm>
            <a:off x="7268275" y="432560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6 AM - 7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0" name="Google Shape;270;p19"/>
          <p:cNvSpPr/>
          <p:nvPr/>
        </p:nvSpPr>
        <p:spPr>
          <a:xfrm>
            <a:off x="7268275" y="54432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9 AM - 10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1" name="Google Shape;271;p19"/>
          <p:cNvSpPr/>
          <p:nvPr/>
        </p:nvSpPr>
        <p:spPr>
          <a:xfrm>
            <a:off x="7268275" y="69299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 PM - 2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2" name="Google Shape;272;p19"/>
          <p:cNvSpPr/>
          <p:nvPr/>
        </p:nvSpPr>
        <p:spPr>
          <a:xfrm>
            <a:off x="7268275" y="7302488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2 PM - 3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3" name="Google Shape;273;p19"/>
          <p:cNvSpPr/>
          <p:nvPr/>
        </p:nvSpPr>
        <p:spPr>
          <a:xfrm>
            <a:off x="9346975" y="507240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8 AM - 9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9346975" y="58140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10 AM - 11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19"/>
          <p:cNvSpPr/>
          <p:nvPr/>
        </p:nvSpPr>
        <p:spPr>
          <a:xfrm>
            <a:off x="9346975" y="76750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 PM - 4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6" name="Google Shape;276;p19"/>
          <p:cNvSpPr/>
          <p:nvPr/>
        </p:nvSpPr>
        <p:spPr>
          <a:xfrm>
            <a:off x="9346975" y="80385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4 PM - 5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19"/>
          <p:cNvSpPr/>
          <p:nvPr/>
        </p:nvSpPr>
        <p:spPr>
          <a:xfrm>
            <a:off x="9346975" y="69299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 PM - 2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8" name="Google Shape;278;p19"/>
          <p:cNvSpPr/>
          <p:nvPr/>
        </p:nvSpPr>
        <p:spPr>
          <a:xfrm>
            <a:off x="9346975" y="8402113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5 PM - 6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9" name="Google Shape;279;p19"/>
          <p:cNvSpPr/>
          <p:nvPr/>
        </p:nvSpPr>
        <p:spPr>
          <a:xfrm>
            <a:off x="11425675" y="507232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8 AM - 9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0" name="Google Shape;280;p19"/>
          <p:cNvSpPr/>
          <p:nvPr/>
        </p:nvSpPr>
        <p:spPr>
          <a:xfrm>
            <a:off x="11425675" y="58139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10 AM - 11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1" name="Google Shape;281;p19"/>
          <p:cNvSpPr/>
          <p:nvPr/>
        </p:nvSpPr>
        <p:spPr>
          <a:xfrm>
            <a:off x="11425675" y="76749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3 PM - 4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19"/>
          <p:cNvSpPr/>
          <p:nvPr/>
        </p:nvSpPr>
        <p:spPr>
          <a:xfrm>
            <a:off x="11425675" y="4698063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7 AM - 8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3" name="Google Shape;283;p19"/>
          <p:cNvSpPr/>
          <p:nvPr/>
        </p:nvSpPr>
        <p:spPr>
          <a:xfrm>
            <a:off x="11425675" y="54431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9 AM - 10 AM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4" name="Google Shape;284;p19"/>
          <p:cNvSpPr/>
          <p:nvPr/>
        </p:nvSpPr>
        <p:spPr>
          <a:xfrm>
            <a:off x="11425675" y="6559050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12 PM - 1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11425675" y="69298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 PM - 2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6" name="Google Shape;286;p19"/>
          <p:cNvSpPr/>
          <p:nvPr/>
        </p:nvSpPr>
        <p:spPr>
          <a:xfrm>
            <a:off x="7268275" y="6558275"/>
            <a:ext cx="1950900" cy="258300"/>
          </a:xfrm>
          <a:prstGeom prst="roundRect">
            <a:avLst>
              <a:gd fmla="val 7718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Proxima Nova"/>
                <a:ea typeface="Proxima Nova"/>
                <a:cs typeface="Proxima Nova"/>
                <a:sym typeface="Proxima Nova"/>
              </a:rPr>
              <a:t>12 PM - 1 PM</a:t>
            </a:r>
            <a:endParaRPr sz="1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7" name="Google Shape;287;p19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0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5" name="Google Shape;295;p20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98" name="Google Shape;298;p20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9" name="Google Shape;299;p20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300" name="Google Shape;300;p20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301" name="Google Shape;301;p20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2" name="Google Shape;302;p20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20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77A97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rgbClr val="577A9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4" name="Google Shape;304;p20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5" name="Google Shape;305;p20"/>
          <p:cNvSpPr/>
          <p:nvPr/>
        </p:nvSpPr>
        <p:spPr>
          <a:xfrm>
            <a:off x="6919050" y="3525225"/>
            <a:ext cx="6459900" cy="2118900"/>
          </a:xfrm>
          <a:prstGeom prst="roundRect">
            <a:avLst>
              <a:gd fmla="val 3846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latin typeface="Proxima Nova"/>
                <a:ea typeface="Proxima Nova"/>
                <a:cs typeface="Proxima Nova"/>
                <a:sym typeface="Proxima Nova"/>
              </a:rPr>
              <a:t>MediSync Solutions is a leading provider of EMR scheduling solutions, dedicated to revolutionizing the way healthcare professionals manage patient data and optimize workflows.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6" name="Google Shape;306;p20"/>
          <p:cNvSpPr/>
          <p:nvPr/>
        </p:nvSpPr>
        <p:spPr>
          <a:xfrm>
            <a:off x="6919100" y="2400550"/>
            <a:ext cx="6459900" cy="1011600"/>
          </a:xfrm>
          <a:prstGeom prst="roundRect">
            <a:avLst>
              <a:gd fmla="val 12952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7" name="Google Shape;307;p20"/>
          <p:cNvSpPr/>
          <p:nvPr/>
        </p:nvSpPr>
        <p:spPr>
          <a:xfrm>
            <a:off x="6919025" y="6881875"/>
            <a:ext cx="6459900" cy="2118900"/>
          </a:xfrm>
          <a:prstGeom prst="roundRect">
            <a:avLst>
              <a:gd fmla="val 3846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We strive to empower healthcare providers with intuitive and secure EMR technology that enhances patient care, streamlines administrative tasks, and fosters a more efficient and collaborative healthcare environment.</a:t>
            </a:r>
            <a:endParaRPr sz="2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8" name="Google Shape;308;p20"/>
          <p:cNvSpPr/>
          <p:nvPr/>
        </p:nvSpPr>
        <p:spPr>
          <a:xfrm>
            <a:off x="6919075" y="5757200"/>
            <a:ext cx="6459900" cy="1011600"/>
          </a:xfrm>
          <a:prstGeom prst="roundRect">
            <a:avLst>
              <a:gd fmla="val 8724" name="adj"/>
            </a:avLst>
          </a:prstGeom>
          <a:solidFill>
            <a:srgbClr val="B7B7B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Our Mission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9" name="Google Shape;309;p20"/>
          <p:cNvPicPr preferRelativeResize="0"/>
          <p:nvPr/>
        </p:nvPicPr>
        <p:blipFill rotWithShape="1">
          <a:blip r:embed="rId4">
            <a:alphaModFix/>
          </a:blip>
          <a:srcRect b="0" l="15247" r="18915" t="0"/>
          <a:stretch/>
        </p:blipFill>
        <p:spPr>
          <a:xfrm>
            <a:off x="380375" y="2400550"/>
            <a:ext cx="6400200" cy="6600300"/>
          </a:xfrm>
          <a:prstGeom prst="roundRect">
            <a:avLst>
              <a:gd fmla="val 2197" name="adj"/>
            </a:avLst>
          </a:prstGeom>
          <a:noFill/>
          <a:ln>
            <a:noFill/>
          </a:ln>
        </p:spPr>
      </p:pic>
      <p:sp>
        <p:nvSpPr>
          <p:cNvPr id="310" name="Google Shape;310;p20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1"/>
          <p:cNvSpPr/>
          <p:nvPr/>
        </p:nvSpPr>
        <p:spPr>
          <a:xfrm>
            <a:off x="235500" y="222850"/>
            <a:ext cx="13245000" cy="9165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1"/>
          <p:cNvSpPr/>
          <p:nvPr/>
        </p:nvSpPr>
        <p:spPr>
          <a:xfrm>
            <a:off x="235500" y="1381650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1"/>
          <p:cNvSpPr/>
          <p:nvPr/>
        </p:nvSpPr>
        <p:spPr>
          <a:xfrm>
            <a:off x="235500" y="9387675"/>
            <a:ext cx="13245000" cy="674400"/>
          </a:xfrm>
          <a:prstGeom prst="roundRect">
            <a:avLst>
              <a:gd fmla="val 16667" name="adj"/>
            </a:avLst>
          </a:prstGeom>
          <a:solidFill>
            <a:srgbClr val="212738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Copyright © 2024 MediSync Solutions. All Rights Reserved</a:t>
            </a:r>
            <a:endParaRPr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8" name="Google Shape;318;p21"/>
          <p:cNvSpPr/>
          <p:nvPr/>
        </p:nvSpPr>
        <p:spPr>
          <a:xfrm>
            <a:off x="235500" y="2293188"/>
            <a:ext cx="13245000" cy="6843000"/>
          </a:xfrm>
          <a:prstGeom prst="roundRect">
            <a:avLst>
              <a:gd fmla="val 218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1"/>
          <p:cNvSpPr txBox="1"/>
          <p:nvPr/>
        </p:nvSpPr>
        <p:spPr>
          <a:xfrm>
            <a:off x="235500" y="222850"/>
            <a:ext cx="75354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 </a:t>
            </a:r>
            <a:r>
              <a:rPr lang="en" sz="17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    .      </a:t>
            </a:r>
            <a:r>
              <a:rPr lang="en" sz="32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MEDISYNC SOLUTIONS</a:t>
            </a:r>
            <a:endParaRPr sz="32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0" name="Google Shape;320;p21"/>
          <p:cNvSpPr txBox="1"/>
          <p:nvPr/>
        </p:nvSpPr>
        <p:spPr>
          <a:xfrm>
            <a:off x="11964400" y="222850"/>
            <a:ext cx="1516200" cy="91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LOG IN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SIGN UP</a:t>
            </a:r>
            <a:endParaRPr sz="1300">
              <a:solidFill>
                <a:schemeClr val="lt1"/>
              </a:solidFill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321" name="Google Shape;321;p21"/>
          <p:cNvSpPr/>
          <p:nvPr/>
        </p:nvSpPr>
        <p:spPr>
          <a:xfrm>
            <a:off x="7770900" y="452500"/>
            <a:ext cx="4193400" cy="457200"/>
          </a:xfrm>
          <a:prstGeom prst="roundRect">
            <a:avLst>
              <a:gd fmla="val 500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999999"/>
                </a:solidFill>
                <a:latin typeface="Proxima Nova"/>
                <a:ea typeface="Proxima Nova"/>
                <a:cs typeface="Proxima Nova"/>
                <a:sym typeface="Proxima Nova"/>
              </a:rPr>
              <a:t> Search…</a:t>
            </a:r>
            <a:endParaRPr sz="2200">
              <a:solidFill>
                <a:srgbClr val="99999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2" name="Google Shape;322;p21"/>
          <p:cNvSpPr/>
          <p:nvPr/>
        </p:nvSpPr>
        <p:spPr>
          <a:xfrm>
            <a:off x="11173650" y="452500"/>
            <a:ext cx="790500" cy="457200"/>
          </a:xfrm>
          <a:prstGeom prst="roundRect">
            <a:avLst>
              <a:gd fmla="val 50000" name="adj"/>
            </a:avLst>
          </a:prstGeom>
          <a:solidFill>
            <a:srgbClr val="9999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</a:rPr>
              <a:t>🔍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323" name="Google Shape;323;p21"/>
          <p:cNvPicPr preferRelativeResize="0"/>
          <p:nvPr/>
        </p:nvPicPr>
        <p:blipFill rotWithShape="1">
          <a:blip r:embed="rId3">
            <a:alphaModFix/>
          </a:blip>
          <a:srcRect b="12495" l="0" r="0" t="12502"/>
          <a:stretch/>
        </p:blipFill>
        <p:spPr>
          <a:xfrm>
            <a:off x="235500" y="112510"/>
            <a:ext cx="1516201" cy="1137178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21"/>
          <p:cNvSpPr/>
          <p:nvPr/>
        </p:nvSpPr>
        <p:spPr>
          <a:xfrm>
            <a:off x="326600" y="1490250"/>
            <a:ext cx="26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Home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5" name="Google Shape;325;p21"/>
          <p:cNvSpPr/>
          <p:nvPr/>
        </p:nvSpPr>
        <p:spPr>
          <a:xfrm>
            <a:off x="3118025" y="1490250"/>
            <a:ext cx="41934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Book Appointment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6" name="Google Shape;326;p21"/>
          <p:cNvSpPr/>
          <p:nvPr/>
        </p:nvSpPr>
        <p:spPr>
          <a:xfrm>
            <a:off x="7427825" y="1490250"/>
            <a:ext cx="3311100" cy="457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About Us</a:t>
            </a:r>
            <a:endParaRPr sz="20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7" name="Google Shape;327;p21"/>
          <p:cNvSpPr/>
          <p:nvPr/>
        </p:nvSpPr>
        <p:spPr>
          <a:xfrm>
            <a:off x="10836875" y="1487675"/>
            <a:ext cx="2539800" cy="4572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577A97"/>
                </a:solidFill>
                <a:latin typeface="Proxima Nova"/>
                <a:ea typeface="Proxima Nova"/>
                <a:cs typeface="Proxima Nova"/>
                <a:sym typeface="Proxima Nova"/>
              </a:rPr>
              <a:t>Profile</a:t>
            </a:r>
            <a:endParaRPr sz="2000">
              <a:solidFill>
                <a:srgbClr val="577A97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8" name="Google Shape;328;p21"/>
          <p:cNvSpPr/>
          <p:nvPr/>
        </p:nvSpPr>
        <p:spPr>
          <a:xfrm>
            <a:off x="337050" y="3509750"/>
            <a:ext cx="6460200" cy="5524200"/>
          </a:xfrm>
          <a:prstGeom prst="roundRect">
            <a:avLst>
              <a:gd fmla="val 2294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29" name="Google Shape;329;p21"/>
          <p:cNvSpPr/>
          <p:nvPr/>
        </p:nvSpPr>
        <p:spPr>
          <a:xfrm>
            <a:off x="461725" y="3593163"/>
            <a:ext cx="15108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F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rst Name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0" name="Google Shape;330;p21"/>
          <p:cNvSpPr/>
          <p:nvPr/>
        </p:nvSpPr>
        <p:spPr>
          <a:xfrm>
            <a:off x="461723" y="4037200"/>
            <a:ext cx="30804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2400"/>
          </a:p>
        </p:txBody>
      </p:sp>
      <p:sp>
        <p:nvSpPr>
          <p:cNvPr id="331" name="Google Shape;331;p21"/>
          <p:cNvSpPr/>
          <p:nvPr/>
        </p:nvSpPr>
        <p:spPr>
          <a:xfrm>
            <a:off x="337050" y="2400550"/>
            <a:ext cx="6460200" cy="1011600"/>
          </a:xfrm>
          <a:prstGeom prst="roundRect">
            <a:avLst>
              <a:gd fmla="val 11573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Account Information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2" name="Google Shape;332;p21"/>
          <p:cNvSpPr/>
          <p:nvPr/>
        </p:nvSpPr>
        <p:spPr>
          <a:xfrm>
            <a:off x="6916475" y="2400550"/>
            <a:ext cx="6460200" cy="1011600"/>
          </a:xfrm>
          <a:prstGeom prst="roundRect">
            <a:avLst>
              <a:gd fmla="val 11719" name="adj"/>
            </a:avLst>
          </a:pr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Proxima Nova"/>
                <a:ea typeface="Proxima Nova"/>
                <a:cs typeface="Proxima Nova"/>
                <a:sym typeface="Proxima Nova"/>
              </a:rPr>
              <a:t>Upcoming Appointments</a:t>
            </a:r>
            <a:endParaRPr sz="28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21"/>
          <p:cNvSpPr/>
          <p:nvPr/>
        </p:nvSpPr>
        <p:spPr>
          <a:xfrm>
            <a:off x="3640327" y="3595625"/>
            <a:ext cx="14796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Last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 Name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4" name="Google Shape;334;p21"/>
          <p:cNvSpPr/>
          <p:nvPr/>
        </p:nvSpPr>
        <p:spPr>
          <a:xfrm>
            <a:off x="3648086" y="4033323"/>
            <a:ext cx="30165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900"/>
          </a:p>
        </p:txBody>
      </p:sp>
      <p:sp>
        <p:nvSpPr>
          <p:cNvPr id="335" name="Google Shape;335;p21"/>
          <p:cNvSpPr/>
          <p:nvPr/>
        </p:nvSpPr>
        <p:spPr>
          <a:xfrm>
            <a:off x="465688" y="4483258"/>
            <a:ext cx="23259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Date of Birth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6" name="Google Shape;336;p21"/>
          <p:cNvSpPr/>
          <p:nvPr/>
        </p:nvSpPr>
        <p:spPr>
          <a:xfrm>
            <a:off x="473596" y="4928809"/>
            <a:ext cx="61950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900"/>
          </a:p>
        </p:txBody>
      </p:sp>
      <p:sp>
        <p:nvSpPr>
          <p:cNvPr id="337" name="Google Shape;337;p21"/>
          <p:cNvSpPr/>
          <p:nvPr/>
        </p:nvSpPr>
        <p:spPr>
          <a:xfrm>
            <a:off x="465685" y="5383335"/>
            <a:ext cx="21213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Phone Number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21"/>
          <p:cNvSpPr/>
          <p:nvPr/>
        </p:nvSpPr>
        <p:spPr>
          <a:xfrm>
            <a:off x="461718" y="6710911"/>
            <a:ext cx="61950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900"/>
          </a:p>
        </p:txBody>
      </p:sp>
      <p:sp>
        <p:nvSpPr>
          <p:cNvPr id="339" name="Google Shape;339;p21"/>
          <p:cNvSpPr/>
          <p:nvPr/>
        </p:nvSpPr>
        <p:spPr>
          <a:xfrm>
            <a:off x="465688" y="6259987"/>
            <a:ext cx="23259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Email Address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0" name="Google Shape;340;p21"/>
          <p:cNvSpPr/>
          <p:nvPr/>
        </p:nvSpPr>
        <p:spPr>
          <a:xfrm>
            <a:off x="461721" y="7586750"/>
            <a:ext cx="61950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900"/>
          </a:p>
        </p:txBody>
      </p:sp>
      <p:sp>
        <p:nvSpPr>
          <p:cNvPr id="341" name="Google Shape;341;p21"/>
          <p:cNvSpPr/>
          <p:nvPr/>
        </p:nvSpPr>
        <p:spPr>
          <a:xfrm>
            <a:off x="465685" y="7136613"/>
            <a:ext cx="23259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Mailing 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Address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2" name="Google Shape;342;p21"/>
          <p:cNvSpPr/>
          <p:nvPr/>
        </p:nvSpPr>
        <p:spPr>
          <a:xfrm>
            <a:off x="473593" y="5827527"/>
            <a:ext cx="6195000" cy="4377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900"/>
          </a:p>
        </p:txBody>
      </p:sp>
      <p:sp>
        <p:nvSpPr>
          <p:cNvPr id="343" name="Google Shape;343;p21"/>
          <p:cNvSpPr/>
          <p:nvPr/>
        </p:nvSpPr>
        <p:spPr>
          <a:xfrm>
            <a:off x="6916475" y="3509750"/>
            <a:ext cx="6460200" cy="3790800"/>
          </a:xfrm>
          <a:prstGeom prst="roundRect">
            <a:avLst>
              <a:gd fmla="val 4001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  <p:sp>
        <p:nvSpPr>
          <p:cNvPr id="344" name="Google Shape;344;p21"/>
          <p:cNvSpPr/>
          <p:nvPr/>
        </p:nvSpPr>
        <p:spPr>
          <a:xfrm>
            <a:off x="7049075" y="3642869"/>
            <a:ext cx="6195000" cy="11373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Monday May 13th, 2024 10 AM - 11 AM</a:t>
            </a:r>
            <a:br>
              <a:rPr lang="en" sz="17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ith Dr. Jeff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5" name="Google Shape;345;p21"/>
          <p:cNvSpPr/>
          <p:nvPr/>
        </p:nvSpPr>
        <p:spPr>
          <a:xfrm>
            <a:off x="7049075" y="4902444"/>
            <a:ext cx="6195000" cy="1137300"/>
          </a:xfrm>
          <a:prstGeom prst="roundRect">
            <a:avLst>
              <a:gd fmla="val 13827" name="adj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Thursday June 24</a:t>
            </a: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th, 2024  2 PM - 3 PM</a:t>
            </a:r>
            <a:br>
              <a:rPr lang="en" sz="1700"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sz="1700">
                <a:latin typeface="Proxima Nova"/>
                <a:ea typeface="Proxima Nova"/>
                <a:cs typeface="Proxima Nova"/>
                <a:sym typeface="Proxima Nova"/>
              </a:rPr>
              <a:t>with Dr. Susan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6" name="Google Shape;346;p21"/>
          <p:cNvSpPr txBox="1"/>
          <p:nvPr/>
        </p:nvSpPr>
        <p:spPr>
          <a:xfrm>
            <a:off x="12472150" y="3756100"/>
            <a:ext cx="50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❌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47" name="Google Shape;347;p21"/>
          <p:cNvSpPr txBox="1"/>
          <p:nvPr/>
        </p:nvSpPr>
        <p:spPr>
          <a:xfrm>
            <a:off x="12472150" y="5011450"/>
            <a:ext cx="5007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✏️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2400">
                <a:solidFill>
                  <a:schemeClr val="dk1"/>
                </a:solidFill>
              </a:rPr>
              <a:t>❌</a:t>
            </a:r>
            <a:endParaRPr sz="2400">
              <a:solidFill>
                <a:schemeClr val="dk1"/>
              </a:solidFill>
            </a:endParaRPr>
          </a:p>
        </p:txBody>
      </p:sp>
      <p:sp>
        <p:nvSpPr>
          <p:cNvPr id="348" name="Google Shape;348;p21"/>
          <p:cNvSpPr/>
          <p:nvPr/>
        </p:nvSpPr>
        <p:spPr>
          <a:xfrm>
            <a:off x="461723" y="4035750"/>
            <a:ext cx="30243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Bob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1"/>
          <p:cNvSpPr/>
          <p:nvPr/>
        </p:nvSpPr>
        <p:spPr>
          <a:xfrm>
            <a:off x="3640325" y="4033298"/>
            <a:ext cx="30165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Smith</a:t>
            </a:r>
            <a:endParaRPr sz="1700"/>
          </a:p>
        </p:txBody>
      </p:sp>
      <p:sp>
        <p:nvSpPr>
          <p:cNvPr id="350" name="Google Shape;350;p21"/>
          <p:cNvSpPr/>
          <p:nvPr/>
        </p:nvSpPr>
        <p:spPr>
          <a:xfrm>
            <a:off x="465683" y="4944157"/>
            <a:ext cx="61950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05/06/2000</a:t>
            </a:r>
            <a:endParaRPr sz="1700"/>
          </a:p>
        </p:txBody>
      </p:sp>
      <p:sp>
        <p:nvSpPr>
          <p:cNvPr id="351" name="Google Shape;351;p21"/>
          <p:cNvSpPr/>
          <p:nvPr/>
        </p:nvSpPr>
        <p:spPr>
          <a:xfrm>
            <a:off x="473601" y="5820425"/>
            <a:ext cx="51624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( 123 ) 456 - 7890</a:t>
            </a:r>
            <a:endParaRPr sz="1700"/>
          </a:p>
        </p:txBody>
      </p:sp>
      <p:sp>
        <p:nvSpPr>
          <p:cNvPr id="352" name="Google Shape;352;p21"/>
          <p:cNvSpPr/>
          <p:nvPr/>
        </p:nvSpPr>
        <p:spPr>
          <a:xfrm>
            <a:off x="465683" y="6696482"/>
            <a:ext cx="61950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bobsmith@email.com</a:t>
            </a:r>
            <a:endParaRPr sz="1700"/>
          </a:p>
        </p:txBody>
      </p:sp>
      <p:sp>
        <p:nvSpPr>
          <p:cNvPr id="353" name="Google Shape;353;p21"/>
          <p:cNvSpPr/>
          <p:nvPr/>
        </p:nvSpPr>
        <p:spPr>
          <a:xfrm>
            <a:off x="473601" y="7572525"/>
            <a:ext cx="5476800" cy="437700"/>
          </a:xfrm>
          <a:prstGeom prst="roundRect">
            <a:avLst>
              <a:gd fmla="val 1382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123 Smith Lane Baltimore, Maryland 21210</a:t>
            </a:r>
            <a:endParaRPr sz="1700"/>
          </a:p>
        </p:txBody>
      </p:sp>
      <p:sp>
        <p:nvSpPr>
          <p:cNvPr id="354" name="Google Shape;354;p21"/>
          <p:cNvSpPr/>
          <p:nvPr/>
        </p:nvSpPr>
        <p:spPr>
          <a:xfrm>
            <a:off x="473600" y="8154500"/>
            <a:ext cx="6195000" cy="745800"/>
          </a:xfrm>
          <a:prstGeom prst="roundRect">
            <a:avLst>
              <a:gd fmla="val 9078" name="adj"/>
            </a:avLst>
          </a:prstGeom>
          <a:solidFill>
            <a:srgbClr val="C5D6E3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View Medical History</a:t>
            </a:r>
            <a:endParaRPr sz="17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5" name="Google Shape;355;p21"/>
          <p:cNvSpPr/>
          <p:nvPr/>
        </p:nvSpPr>
        <p:spPr>
          <a:xfrm>
            <a:off x="11860550" y="7416325"/>
            <a:ext cx="1516200" cy="1617900"/>
          </a:xfrm>
          <a:prstGeom prst="roundRect">
            <a:avLst>
              <a:gd fmla="val 6979" name="adj"/>
            </a:avLst>
          </a:prstGeom>
          <a:solidFill>
            <a:schemeClr val="lt1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✏️- update information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❌- cancel appointment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356" name="Google Shape;356;p21"/>
          <p:cNvSpPr/>
          <p:nvPr/>
        </p:nvSpPr>
        <p:spPr>
          <a:xfrm>
            <a:off x="6916475" y="7416200"/>
            <a:ext cx="4820400" cy="1617900"/>
          </a:xfrm>
          <a:prstGeom prst="roundRect">
            <a:avLst>
              <a:gd fmla="val 7121" name="adj"/>
            </a:avLst>
          </a:prstGeom>
          <a:solidFill>
            <a:srgbClr val="C5D6E3"/>
          </a:solidFill>
          <a:ln cap="flat" cmpd="sng" w="2857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Virtual Waiting Room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357" name="Google Shape;357;p21"/>
          <p:cNvSpPr/>
          <p:nvPr/>
        </p:nvSpPr>
        <p:spPr>
          <a:xfrm>
            <a:off x="10065450" y="9496275"/>
            <a:ext cx="3311100" cy="457200"/>
          </a:xfrm>
          <a:prstGeom prst="roundRect">
            <a:avLst>
              <a:gd fmla="val 16667" name="adj"/>
            </a:avLst>
          </a:prstGeom>
          <a:solidFill>
            <a:srgbClr val="577A9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Contact Us at  (098) 765 - 4321</a:t>
            </a:r>
            <a:endParaRPr sz="1700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