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C3D0F-E1B3-43FF-8C60-620A3F22D359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77704-92AD-4777-ADFD-FFFBCEFAF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fld id="{D7F503D4-3197-49D7-9A92-29324C787E53}" type="slidenum">
              <a:rPr>
                <a:solidFill>
                  <a:prstClr val="black"/>
                </a:solidFill>
              </a:rPr>
              <a:pPr/>
              <a:t>1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40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9FF2-0C9A-43CF-8283-2A4F4B047F2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6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FC21-0C97-480E-A270-4EA675FB84B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8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680" y="273629"/>
            <a:ext cx="2741760" cy="53083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6719" cy="53083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7216E-33C7-453D-8DEB-D530682EB6F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8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C465-BCC2-4667-B042-01FBA2B6956F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3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4F45-D5FB-4B73-9AFB-6CF8D701E67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1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641" y="1604329"/>
            <a:ext cx="5272320" cy="39776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65281" y="1604329"/>
            <a:ext cx="5272320" cy="39776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EBD4-0847-4C56-B3D5-06A2E433033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7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964E9-D6E4-4F9C-A9A5-E65B444D91E2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5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2584-6A57-4FAA-919C-BF3A3DA9335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7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AEC42-927D-4E3C-8EBA-5F91E8FD70A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80E6C-0F7A-4816-8DE8-3201389546D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5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9036-56F3-4D97-B0D9-E9093E7B5C1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83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727859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609561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270" kern="1200">
                <a:latin typeface="AR PL UMing CN" pitchFamily="18"/>
                <a:ea typeface="DejaVu Sans" pitchFamily="2"/>
                <a:cs typeface="DejaVu Sans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270" kern="1200">
                <a:latin typeface="AR PL UMing CN" pitchFamily="18"/>
                <a:ea typeface="DejaVu Sans" pitchFamily="2"/>
                <a:cs typeface="DejaVu Sans" pitchFamily="2"/>
              </a:defRPr>
            </a:lvl1pPr>
          </a:lstStyle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8740687" y="6247906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270" kern="1200">
                <a:latin typeface="AR PL UMing CN" pitchFamily="18"/>
                <a:ea typeface="DejaVu Sans" pitchFamily="2"/>
                <a:cs typeface="DejaVu Sans" pitchFamily="2"/>
              </a:defRPr>
            </a:lvl1pPr>
          </a:lstStyle>
          <a:p>
            <a:fld id="{C7732A8D-4E6B-48AA-88C3-4D8038257E7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9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altLang="zh-CN" sz="3992" b="0" i="0" u="none" strike="noStrike" kern="1200">
          <a:ln>
            <a:noFill/>
          </a:ln>
          <a:latin typeface="DejaVu Sans" pitchFamily="18"/>
        </a:defRPr>
      </a:lvl1pPr>
    </p:titleStyle>
    <p:bodyStyle>
      <a:lvl1pPr rtl="0" hangingPunct="0">
        <a:spcBef>
          <a:spcPts val="0"/>
        </a:spcBef>
        <a:spcAft>
          <a:spcPts val="1286"/>
        </a:spcAft>
        <a:tabLst/>
        <a:defRPr lang="en-US" altLang="zh-CN" sz="2903" b="0" i="0" u="none" strike="noStrike" kern="1200">
          <a:ln>
            <a:noFill/>
          </a:ln>
          <a:latin typeface="DejaVu Sans" pitchFamily="18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>
          <a:xfrm>
            <a:off x="1509955" y="1073651"/>
            <a:ext cx="8910255" cy="1439262"/>
          </a:xfrm>
          <a:solidFill>
            <a:srgbClr val="99CCFF"/>
          </a:solidFill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4294967295"/>
          </p:nvPr>
        </p:nvSpPr>
        <p:spPr>
          <a:xfrm>
            <a:off x="1509955" y="2683471"/>
            <a:ext cx="8910255" cy="1240829"/>
          </a:xfrm>
          <a:solidFill>
            <a:srgbClr val="99CCFF"/>
          </a:solidFill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文本占位符 4"/>
          <p:cNvSpPr txBox="1">
            <a:spLocks noGrp="1"/>
          </p:cNvSpPr>
          <p:nvPr>
            <p:ph type="body" idx="4294967295"/>
          </p:nvPr>
        </p:nvSpPr>
        <p:spPr>
          <a:xfrm>
            <a:off x="1509955" y="4101832"/>
            <a:ext cx="8910254" cy="1138477"/>
          </a:xfrm>
          <a:solidFill>
            <a:srgbClr val="99CCFF"/>
          </a:solidFill>
        </p:spPr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2380167" y="2964968"/>
            <a:ext cx="1894196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solidFill>
                <a:prstClr val="black"/>
              </a:solidFill>
              <a:latin typeface="DejaVu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2644" y="3154157"/>
            <a:ext cx="1840217" cy="29186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err="1" smtClean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Green</a:t>
            </a:r>
            <a:r>
              <a:rPr lang="en-US" altLang="zh-CN" sz="1633" dirty="0" err="1" smtClean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HTTP</a:t>
            </a:r>
            <a:r>
              <a:rPr lang="en-US" sz="1633" dirty="0" err="1" smtClean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Service</a:t>
            </a:r>
            <a:endParaRPr lang="en-US" sz="1633" dirty="0">
              <a:solidFill>
                <a:prstClr val="black"/>
              </a:solidFill>
              <a:latin typeface="DejaVu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9669" y="2944741"/>
            <a:ext cx="1107261" cy="50127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Framework</a:t>
            </a:r>
          </a:p>
          <a:p>
            <a:pPr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Layer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04352" y="1632928"/>
            <a:ext cx="1316677" cy="50127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Application</a:t>
            </a:r>
          </a:p>
          <a:p>
            <a:pPr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Layer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85520" y="4420432"/>
            <a:ext cx="1735509" cy="50127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Local Libraries</a:t>
            </a:r>
          </a:p>
          <a:p>
            <a:pPr hangingPunct="0"/>
            <a:r>
              <a:rPr lang="en-US" sz="1633" dirty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Layer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683180" y="1546547"/>
            <a:ext cx="1045073" cy="4572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DEB3D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361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GreenApp1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804728" y="1530994"/>
            <a:ext cx="1045073" cy="4572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DEB3D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361" dirty="0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GreenApp2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942025" y="1541816"/>
            <a:ext cx="1045073" cy="4572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DEB3D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361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GreenApp3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4935720" y="2754401"/>
            <a:ext cx="2024830" cy="1073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8000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solidFill>
                <a:prstClr val="black"/>
              </a:solidFill>
              <a:latin typeface="DejaVu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01475" y="2911549"/>
            <a:ext cx="1002424" cy="64080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177" dirty="0">
                <a:solidFill>
                  <a:srgbClr val="FFFFFF"/>
                </a:solidFill>
                <a:latin typeface="DejaVu Sans" pitchFamily="18"/>
                <a:ea typeface="DejaVu Sans" pitchFamily="2"/>
                <a:cs typeface="Lohit Hindi" pitchFamily="2"/>
              </a:rPr>
              <a:t>Green</a:t>
            </a:r>
          </a:p>
          <a:p>
            <a:pPr algn="ctr" hangingPunct="0"/>
            <a:r>
              <a:rPr lang="en-US" sz="2177" dirty="0">
                <a:solidFill>
                  <a:srgbClr val="FFFFFF"/>
                </a:solidFill>
                <a:latin typeface="DejaVu Sans" pitchFamily="18"/>
                <a:ea typeface="DejaVu Sans" pitchFamily="2"/>
                <a:cs typeface="Lohit Hindi" pitchFamily="2"/>
              </a:rPr>
              <a:t>Engine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7030426" y="4420432"/>
            <a:ext cx="1073486" cy="6231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Iptables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6620071" y="1437114"/>
            <a:ext cx="1894196" cy="84912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DEB3D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en-US" sz="1633">
                <a:solidFill>
                  <a:prstClr val="black"/>
                </a:solidFill>
                <a:latin typeface="DejaVu Sans" pitchFamily="18"/>
                <a:ea typeface="DejaVu Sans" pitchFamily="2"/>
                <a:cs typeface="Lohit Hindi" pitchFamily="2"/>
              </a:rPr>
              <a:t>GreenWiPower</a:t>
            </a:r>
          </a:p>
        </p:txBody>
      </p:sp>
      <p:cxnSp>
        <p:nvCxnSpPr>
          <p:cNvPr id="39" name="直接箭头连接符 38"/>
          <p:cNvCxnSpPr>
            <a:stCxn id="30" idx="0"/>
            <a:endCxn id="32" idx="2"/>
          </p:cNvCxnSpPr>
          <p:nvPr/>
        </p:nvCxnSpPr>
        <p:spPr>
          <a:xfrm flipV="1">
            <a:off x="7567169" y="2286236"/>
            <a:ext cx="0" cy="213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endCxn id="22" idx="2"/>
          </p:cNvCxnSpPr>
          <p:nvPr/>
        </p:nvCxnSpPr>
        <p:spPr>
          <a:xfrm flipH="1" flipV="1">
            <a:off x="2205717" y="2003766"/>
            <a:ext cx="682527" cy="94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7" idx="0"/>
          </p:cNvCxnSpPr>
          <p:nvPr/>
        </p:nvCxnSpPr>
        <p:spPr>
          <a:xfrm flipH="1" flipV="1">
            <a:off x="3327264" y="2024830"/>
            <a:ext cx="1" cy="94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4" idx="2"/>
          </p:cNvCxnSpPr>
          <p:nvPr/>
        </p:nvCxnSpPr>
        <p:spPr>
          <a:xfrm flipV="1">
            <a:off x="3782034" y="1999035"/>
            <a:ext cx="682528" cy="9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8" idx="11"/>
          </p:cNvCxnSpPr>
          <p:nvPr/>
        </p:nvCxnSpPr>
        <p:spPr>
          <a:xfrm flipV="1">
            <a:off x="6664044" y="2285251"/>
            <a:ext cx="771801" cy="62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8" idx="3"/>
            <a:endCxn id="10" idx="3"/>
          </p:cNvCxnSpPr>
          <p:nvPr/>
        </p:nvCxnSpPr>
        <p:spPr>
          <a:xfrm flipH="1">
            <a:off x="4292861" y="3290981"/>
            <a:ext cx="642859" cy="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6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 PL UMing CN</vt:lpstr>
      <vt:lpstr>DejaVu Sans</vt:lpstr>
      <vt:lpstr>Lohit Hindi</vt:lpstr>
      <vt:lpstr>宋体</vt:lpstr>
      <vt:lpstr>Arial</vt:lpstr>
      <vt:lpstr>Calibri</vt:lpstr>
      <vt:lpstr>默认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chenlunde</dc:creator>
  <cp:lastModifiedBy>chenlunde</cp:lastModifiedBy>
  <cp:revision>3</cp:revision>
  <dcterms:created xsi:type="dcterms:W3CDTF">2014-11-11T08:16:35Z</dcterms:created>
  <dcterms:modified xsi:type="dcterms:W3CDTF">2014-11-11T08:27:03Z</dcterms:modified>
</cp:coreProperties>
</file>