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Sekarang kita semua sudah mempunyai fondasi dasar tentang topik yang kita bahas hari ini, mari kita masuki topik utama kita hari ini, yaitu, SDLC Rapid Application Development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Walau metologi-metologi SDLC bisa di kategorisasikan dalam banyak kelompok berdasarkan criteria tersendiri, kategori paling umum yang membedakan SDLC satu dengan SDLC lainnya adalah seberapa flexiblenya sistem terhadap perubahan spesifikasi pada setiap fase
Dalam gambar berikut, waterfall dan agile menjadi extreme opposites satu sama lain, sesama anti tesis, kedua sistem berikut menjadi referensi untuk menentukan kategori sistem lainnya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Berikut adalah struktur siklus SDLC RAD
Rapid Application Development (RAD) atau Rapid Prototyping adalah model proses pembangunan perangkat lunak yang tergolong dalam teknik incremen- tal (bertingkat). RAD menekankan pada siklus pembangunan pendek, singkat, dan cepat.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Berikut adalah perbedaan-perbedaan metologi SDLC tradisional dengan RAD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Berikut adalah beberapa kelebihan dan kekurangan metologi RAD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Akhir : 
1. contoh sdlc rad ANZ Bank (Australia and new zealand banking group limited)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atau dalam kata lain SDLC adalah tahapan kerja yang bertujuan untuk menghasilkan sistem berkualitas tinggi yang sesuai dengan keinginan pelanggan atau tujuan dibuatnya sistem tersebut.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Berikut adalah siklus SDLC tradisional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SDLC Tradisional terdiri dari fase-fase siklus berikut, pertama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Kedua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Ketiga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Keempat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Kelima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2023-09-13T00:17:51Z</dcterms:created>
  <dcterms:modified xsi:type="dcterms:W3CDTF">2023-09-13T00:17:51Z</dcterms:modified>
</cp:coreProperties>
</file>