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A9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8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89" y="-2669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C76-F716-46C9-8A2D-B47528A1645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ECDF-5043-46AF-9A28-C4FF2F60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23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C76-F716-46C9-8A2D-B47528A1645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ECDF-5043-46AF-9A28-C4FF2F60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0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C76-F716-46C9-8A2D-B47528A1645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ECDF-5043-46AF-9A28-C4FF2F60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82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C76-F716-46C9-8A2D-B47528A1645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ECDF-5043-46AF-9A28-C4FF2F60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83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C76-F716-46C9-8A2D-B47528A1645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ECDF-5043-46AF-9A28-C4FF2F60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07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C76-F716-46C9-8A2D-B47528A1645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ECDF-5043-46AF-9A28-C4FF2F60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2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C76-F716-46C9-8A2D-B47528A1645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ECDF-5043-46AF-9A28-C4FF2F60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5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C76-F716-46C9-8A2D-B47528A1645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ECDF-5043-46AF-9A28-C4FF2F60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48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C76-F716-46C9-8A2D-B47528A1645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ECDF-5043-46AF-9A28-C4FF2F60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4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C76-F716-46C9-8A2D-B47528A1645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ECDF-5043-46AF-9A28-C4FF2F60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34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BC76-F716-46C9-8A2D-B47528A1645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ECDF-5043-46AF-9A28-C4FF2F60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81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6BC76-F716-46C9-8A2D-B47528A16456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ECDF-5043-46AF-9A28-C4FF2F60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61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A7669683-0501-440D-A751-2F57416A58EF}"/>
              </a:ext>
            </a:extLst>
          </p:cNvPr>
          <p:cNvGrpSpPr/>
          <p:nvPr/>
        </p:nvGrpSpPr>
        <p:grpSpPr>
          <a:xfrm>
            <a:off x="281354" y="398585"/>
            <a:ext cx="2063261" cy="369332"/>
            <a:chOff x="281354" y="398585"/>
            <a:chExt cx="2063261" cy="3693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C852E3D-6541-43C2-9CBE-A6C35C3EAC26}"/>
                </a:ext>
              </a:extLst>
            </p:cNvPr>
            <p:cNvSpPr/>
            <p:nvPr/>
          </p:nvSpPr>
          <p:spPr>
            <a:xfrm>
              <a:off x="281354" y="401544"/>
              <a:ext cx="2063261" cy="3634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BF457DF-C651-4F07-BA95-A799F8FA1802}"/>
                </a:ext>
              </a:extLst>
            </p:cNvPr>
            <p:cNvSpPr txBox="1"/>
            <p:nvPr/>
          </p:nvSpPr>
          <p:spPr>
            <a:xfrm>
              <a:off x="324380" y="398585"/>
              <a:ext cx="1977208" cy="369332"/>
            </a:xfrm>
            <a:prstGeom prst="rect">
              <a:avLst/>
            </a:prstGeom>
            <a:noFill/>
            <a:ln cmpd="thinThick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Customer</a:t>
              </a:r>
              <a:r>
                <a:rPr lang="zh-TW" altLang="en-US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使用者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6ED5679-D8FA-4724-AA72-B203D039ACEC}"/>
              </a:ext>
            </a:extLst>
          </p:cNvPr>
          <p:cNvGrpSpPr/>
          <p:nvPr/>
        </p:nvGrpSpPr>
        <p:grpSpPr>
          <a:xfrm>
            <a:off x="2625090" y="398585"/>
            <a:ext cx="1607820" cy="369332"/>
            <a:chOff x="2625090" y="398585"/>
            <a:chExt cx="1607820" cy="36933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1777FD-C9D9-495E-B727-88BE5171C01B}"/>
                </a:ext>
              </a:extLst>
            </p:cNvPr>
            <p:cNvSpPr/>
            <p:nvPr/>
          </p:nvSpPr>
          <p:spPr>
            <a:xfrm>
              <a:off x="2625090" y="401544"/>
              <a:ext cx="1607820" cy="3634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75069A6-E3F4-4044-9675-D0EA1CC0B2D2}"/>
                </a:ext>
              </a:extLst>
            </p:cNvPr>
            <p:cNvSpPr txBox="1"/>
            <p:nvPr/>
          </p:nvSpPr>
          <p:spPr>
            <a:xfrm>
              <a:off x="2688285" y="398585"/>
              <a:ext cx="1481431" cy="369332"/>
            </a:xfrm>
            <a:prstGeom prst="rect">
              <a:avLst/>
            </a:prstGeom>
            <a:noFill/>
            <a:ln cmpd="thinThick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System</a:t>
              </a:r>
              <a:r>
                <a:rPr lang="zh-TW" altLang="en-US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系統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FFF18D7-1A93-48AC-AE0A-B408C1081F01}"/>
              </a:ext>
            </a:extLst>
          </p:cNvPr>
          <p:cNvGrpSpPr/>
          <p:nvPr/>
        </p:nvGrpSpPr>
        <p:grpSpPr>
          <a:xfrm>
            <a:off x="4530091" y="398585"/>
            <a:ext cx="1924342" cy="369332"/>
            <a:chOff x="4530091" y="398585"/>
            <a:chExt cx="1924342" cy="36933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FABD0D6-EF66-4730-B20C-90193AA7243D}"/>
                </a:ext>
              </a:extLst>
            </p:cNvPr>
            <p:cNvSpPr/>
            <p:nvPr/>
          </p:nvSpPr>
          <p:spPr>
            <a:xfrm>
              <a:off x="4530091" y="401544"/>
              <a:ext cx="1924342" cy="3634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D122D3F-A3BA-47CA-9433-846C56A4A21F}"/>
                </a:ext>
              </a:extLst>
            </p:cNvPr>
            <p:cNvSpPr txBox="1"/>
            <p:nvPr/>
          </p:nvSpPr>
          <p:spPr>
            <a:xfrm>
              <a:off x="4560533" y="398585"/>
              <a:ext cx="1863459" cy="369332"/>
            </a:xfrm>
            <a:prstGeom prst="rect">
              <a:avLst/>
            </a:prstGeom>
            <a:noFill/>
            <a:ln cmpd="thinThick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Manager</a:t>
              </a:r>
              <a:r>
                <a:rPr lang="zh-TW" altLang="en-US" dirty="0">
                  <a:solidFill>
                    <a:schemeClr val="bg1"/>
                  </a:solidFill>
                  <a:latin typeface="Noto Sans CJK TC Bold" panose="020B0800000000000000" pitchFamily="34" charset="-120"/>
                  <a:ea typeface="Noto Sans CJK TC Bold" panose="020B0800000000000000" pitchFamily="34" charset="-120"/>
                </a:rPr>
                <a:t>管理者</a:t>
              </a:r>
            </a:p>
          </p:txBody>
        </p:sp>
      </p:grpSp>
      <p:sp>
        <p:nvSpPr>
          <p:cNvPr id="13" name="橢圓 12">
            <a:extLst>
              <a:ext uri="{FF2B5EF4-FFF2-40B4-BE49-F238E27FC236}">
                <a16:creationId xmlns:a16="http://schemas.microsoft.com/office/drawing/2014/main" id="{D2935491-C0CE-43B3-885C-1DBC172774CB}"/>
              </a:ext>
            </a:extLst>
          </p:cNvPr>
          <p:cNvSpPr/>
          <p:nvPr/>
        </p:nvSpPr>
        <p:spPr>
          <a:xfrm>
            <a:off x="1106655" y="1534289"/>
            <a:ext cx="426720" cy="426720"/>
          </a:xfrm>
          <a:prstGeom prst="ellipse">
            <a:avLst/>
          </a:prstGeom>
          <a:solidFill>
            <a:schemeClr val="bg2">
              <a:lumMod val="25000"/>
            </a:schemeClr>
          </a:solidFill>
          <a:ln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B62294F-9240-4FC8-86C8-616561583693}"/>
              </a:ext>
            </a:extLst>
          </p:cNvPr>
          <p:cNvSpPr/>
          <p:nvPr/>
        </p:nvSpPr>
        <p:spPr>
          <a:xfrm>
            <a:off x="354315" y="2569580"/>
            <a:ext cx="1909822" cy="821802"/>
          </a:xfrm>
          <a:prstGeom prst="roundRect">
            <a:avLst/>
          </a:prstGeom>
          <a:noFill/>
          <a:ln w="38100" cmpd="sng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點選</a:t>
            </a:r>
            <a:endParaRPr lang="en-US" altLang="zh-TW" sz="1200" dirty="0">
              <a:solidFill>
                <a:srgbClr val="3B3838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  <a:p>
            <a:pPr algn="ctr"/>
            <a:r>
              <a:rPr lang="zh-TW" altLang="en-US" sz="1200" dirty="0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使用導航功能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ABFEEB5-C751-447D-8D69-9A692B700617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1309226" y="1961009"/>
            <a:ext cx="10789" cy="608571"/>
          </a:xfrm>
          <a:prstGeom prst="straightConnector1">
            <a:avLst/>
          </a:prstGeom>
          <a:ln w="38100" cmpd="sng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3E7EFD04-B3B4-4528-A626-F78FA8FF2FE7}"/>
              </a:ext>
            </a:extLst>
          </p:cNvPr>
          <p:cNvSpPr/>
          <p:nvPr/>
        </p:nvSpPr>
        <p:spPr>
          <a:xfrm>
            <a:off x="2544427" y="2569580"/>
            <a:ext cx="1909822" cy="821802"/>
          </a:xfrm>
          <a:prstGeom prst="roundRect">
            <a:avLst/>
          </a:prstGeom>
          <a:noFill/>
          <a:ln w="38100" cmpd="sng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系統輸出</a:t>
            </a:r>
            <a:endParaRPr lang="en-US" altLang="zh-TW" sz="1200" dirty="0">
              <a:solidFill>
                <a:srgbClr val="3B3838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  <a:p>
            <a:pPr algn="ctr"/>
            <a:r>
              <a:rPr lang="en-US" altLang="zh-TW" sz="1200" dirty="0" err="1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GoogleMap</a:t>
            </a:r>
            <a:r>
              <a:rPr lang="zh-TW" altLang="en-US" sz="1200" dirty="0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網頁連結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8CEC9CC-6DB6-428F-8524-67E35F6FABD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2264137" y="2980481"/>
            <a:ext cx="280290" cy="0"/>
          </a:xfrm>
          <a:prstGeom prst="straightConnector1">
            <a:avLst/>
          </a:prstGeom>
          <a:ln w="38100" cmpd="sng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D4A7057-ABB5-4836-931D-8C9B79F601D9}"/>
              </a:ext>
            </a:extLst>
          </p:cNvPr>
          <p:cNvSpPr/>
          <p:nvPr/>
        </p:nvSpPr>
        <p:spPr>
          <a:xfrm>
            <a:off x="354315" y="3941180"/>
            <a:ext cx="1909822" cy="821802"/>
          </a:xfrm>
          <a:prstGeom prst="roundRect">
            <a:avLst/>
          </a:prstGeom>
          <a:noFill/>
          <a:ln w="38100" cmpd="sng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使用者於</a:t>
            </a:r>
            <a:r>
              <a:rPr lang="en-US" altLang="zh-TW" sz="1200" dirty="0" err="1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GoogleMap</a:t>
            </a:r>
            <a:r>
              <a:rPr lang="zh-TW" altLang="en-US" sz="1200" dirty="0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上</a:t>
            </a:r>
            <a:endParaRPr lang="en-US" altLang="zh-TW" sz="1200" dirty="0">
              <a:solidFill>
                <a:srgbClr val="3B3838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  <a:p>
            <a:pPr algn="ctr"/>
            <a:r>
              <a:rPr lang="zh-TW" altLang="en-US" sz="1200" dirty="0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輸入店家名稱</a:t>
            </a: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2E77EDB8-F6DC-4482-96B9-8D86A12CD145}"/>
              </a:ext>
            </a:extLst>
          </p:cNvPr>
          <p:cNvCxnSpPr>
            <a:cxnSpLocks/>
            <a:stCxn id="21" idx="2"/>
            <a:endCxn id="27" idx="3"/>
          </p:cNvCxnSpPr>
          <p:nvPr/>
        </p:nvCxnSpPr>
        <p:spPr>
          <a:xfrm rot="5400000">
            <a:off x="2401389" y="3254131"/>
            <a:ext cx="960699" cy="1235201"/>
          </a:xfrm>
          <a:prstGeom prst="bentConnector2">
            <a:avLst/>
          </a:prstGeom>
          <a:ln w="38100" cmpd="sng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826B23A3-4171-4633-9D24-8BE45633044E}"/>
              </a:ext>
            </a:extLst>
          </p:cNvPr>
          <p:cNvSpPr/>
          <p:nvPr/>
        </p:nvSpPr>
        <p:spPr>
          <a:xfrm>
            <a:off x="2544723" y="5302620"/>
            <a:ext cx="1909822" cy="821802"/>
          </a:xfrm>
          <a:prstGeom prst="roundRect">
            <a:avLst/>
          </a:prstGeom>
          <a:noFill/>
          <a:ln w="38100" cmpd="sng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GoogleMap</a:t>
            </a:r>
            <a:r>
              <a:rPr lang="zh-TW" altLang="en-US" sz="1200" dirty="0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回報結果</a:t>
            </a:r>
            <a:endParaRPr lang="en-US" altLang="zh-TW" sz="1200" dirty="0">
              <a:solidFill>
                <a:srgbClr val="3B3838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  <a:p>
            <a:pPr algn="ctr"/>
            <a:r>
              <a:rPr lang="zh-TW" altLang="en-US" sz="1200" dirty="0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並導航至目的地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20903ACE-9BFA-40C4-899E-65040AF95546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1451705" y="4620502"/>
            <a:ext cx="950539" cy="1235497"/>
          </a:xfrm>
          <a:prstGeom prst="bentConnector2">
            <a:avLst/>
          </a:prstGeom>
          <a:ln w="38100" cmpd="sng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菱形 39">
            <a:extLst>
              <a:ext uri="{FF2B5EF4-FFF2-40B4-BE49-F238E27FC236}">
                <a16:creationId xmlns:a16="http://schemas.microsoft.com/office/drawing/2014/main" id="{ACEB0017-BF4A-425E-881C-C4764B27D76A}"/>
              </a:ext>
            </a:extLst>
          </p:cNvPr>
          <p:cNvSpPr/>
          <p:nvPr/>
        </p:nvSpPr>
        <p:spPr>
          <a:xfrm>
            <a:off x="2823698" y="7925810"/>
            <a:ext cx="1351280" cy="771149"/>
          </a:xfrm>
          <a:prstGeom prst="diamond">
            <a:avLst/>
          </a:prstGeom>
          <a:noFill/>
          <a:ln w="38100" cmpd="sng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D48EE40F-9757-410E-BC46-59C26BD30173}"/>
              </a:ext>
            </a:extLst>
          </p:cNvPr>
          <p:cNvSpPr/>
          <p:nvPr/>
        </p:nvSpPr>
        <p:spPr>
          <a:xfrm>
            <a:off x="2544427" y="6664060"/>
            <a:ext cx="1909822" cy="821802"/>
          </a:xfrm>
          <a:prstGeom prst="roundRect">
            <a:avLst/>
          </a:prstGeom>
          <a:noFill/>
          <a:ln w="38100" cmpd="sng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使用者自行決定</a:t>
            </a:r>
            <a:endParaRPr lang="en-US" altLang="zh-TW" sz="1200" dirty="0">
              <a:solidFill>
                <a:srgbClr val="3B3838"/>
              </a:solidFill>
              <a:latin typeface="Noto Sans CJK SC Regular" panose="020B0500000000000000" pitchFamily="34" charset="-128"/>
              <a:ea typeface="Noto Sans CJK SC Regular" panose="020B0500000000000000" pitchFamily="34" charset="-128"/>
            </a:endParaRPr>
          </a:p>
          <a:p>
            <a:pPr algn="ctr"/>
            <a:r>
              <a:rPr lang="zh-TW" altLang="en-US" sz="1200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是否返回且跳出</a:t>
            </a:r>
            <a:r>
              <a:rPr lang="zh-TW" altLang="en-US" sz="1200" dirty="0">
                <a:solidFill>
                  <a:srgbClr val="3B3838"/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此功能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F363339-0EE8-436A-A568-2AD92346E4E7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 flipH="1">
            <a:off x="3499338" y="6124422"/>
            <a:ext cx="296" cy="539638"/>
          </a:xfrm>
          <a:prstGeom prst="straightConnector1">
            <a:avLst/>
          </a:prstGeom>
          <a:ln w="38100" cmpd="sng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418B2AD-25F8-4E83-B9A5-2D9EF3484A22}"/>
              </a:ext>
            </a:extLst>
          </p:cNvPr>
          <p:cNvCxnSpPr>
            <a:stCxn id="42" idx="2"/>
            <a:endCxn id="40" idx="0"/>
          </p:cNvCxnSpPr>
          <p:nvPr/>
        </p:nvCxnSpPr>
        <p:spPr>
          <a:xfrm>
            <a:off x="3499338" y="7485862"/>
            <a:ext cx="0" cy="439948"/>
          </a:xfrm>
          <a:prstGeom prst="straightConnector1">
            <a:avLst/>
          </a:prstGeom>
          <a:ln w="38100" cmpd="sng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>
            <a:extLst>
              <a:ext uri="{FF2B5EF4-FFF2-40B4-BE49-F238E27FC236}">
                <a16:creationId xmlns:a16="http://schemas.microsoft.com/office/drawing/2014/main" id="{F52C9C7E-3664-449C-978D-35D2BDF00878}"/>
              </a:ext>
            </a:extLst>
          </p:cNvPr>
          <p:cNvSpPr/>
          <p:nvPr/>
        </p:nvSpPr>
        <p:spPr>
          <a:xfrm>
            <a:off x="1051354" y="9062976"/>
            <a:ext cx="537323" cy="537323"/>
          </a:xfrm>
          <a:prstGeom prst="ellipse">
            <a:avLst/>
          </a:prstGeom>
          <a:noFill/>
          <a:ln w="63500" cmpd="sng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624DDC20-BB56-4FAE-9B32-C97C77F5F986}"/>
              </a:ext>
            </a:extLst>
          </p:cNvPr>
          <p:cNvSpPr/>
          <p:nvPr/>
        </p:nvSpPr>
        <p:spPr>
          <a:xfrm>
            <a:off x="1132563" y="9144185"/>
            <a:ext cx="374904" cy="374904"/>
          </a:xfrm>
          <a:prstGeom prst="ellipse">
            <a:avLst/>
          </a:prstGeom>
          <a:solidFill>
            <a:srgbClr val="3B3838"/>
          </a:solidFill>
          <a:ln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EC7A5EF0-276B-4EE6-8F22-0684B664A5B4}"/>
              </a:ext>
            </a:extLst>
          </p:cNvPr>
          <p:cNvCxnSpPr>
            <a:cxnSpLocks/>
            <a:stCxn id="40" idx="1"/>
            <a:endCxn id="58" idx="0"/>
          </p:cNvCxnSpPr>
          <p:nvPr/>
        </p:nvCxnSpPr>
        <p:spPr>
          <a:xfrm rot="10800000" flipV="1">
            <a:off x="1320016" y="8311384"/>
            <a:ext cx="1503682" cy="751591"/>
          </a:xfrm>
          <a:prstGeom prst="bentConnector2">
            <a:avLst/>
          </a:prstGeom>
          <a:ln w="38100" cmpd="sng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E75BA7A-443B-41C8-BEFB-64FF017156B1}"/>
              </a:ext>
            </a:extLst>
          </p:cNvPr>
          <p:cNvSpPr txBox="1"/>
          <p:nvPr/>
        </p:nvSpPr>
        <p:spPr>
          <a:xfrm>
            <a:off x="1280032" y="805199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是，跳回原介面</a:t>
            </a:r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2E7AE53B-BEC9-4C53-815B-D59933C34056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4174978" y="4621530"/>
            <a:ext cx="501797" cy="3689855"/>
          </a:xfrm>
          <a:prstGeom prst="bentConnector2">
            <a:avLst/>
          </a:prstGeom>
          <a:ln w="38100" cmpd="sng">
            <a:solidFill>
              <a:srgbClr val="3B383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CB61F375-D248-4491-AA48-14A97683DFE9}"/>
              </a:ext>
            </a:extLst>
          </p:cNvPr>
          <p:cNvCxnSpPr>
            <a:cxnSpLocks/>
          </p:cNvCxnSpPr>
          <p:nvPr/>
        </p:nvCxnSpPr>
        <p:spPr>
          <a:xfrm flipH="1">
            <a:off x="2276476" y="4621196"/>
            <a:ext cx="2419984" cy="0"/>
          </a:xfrm>
          <a:prstGeom prst="straightConnector1">
            <a:avLst/>
          </a:prstGeom>
          <a:ln w="38100" cmpd="sng"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44C0DAEE-8540-48E3-82DD-86AFE0284E4C}"/>
              </a:ext>
            </a:extLst>
          </p:cNvPr>
          <p:cNvSpPr txBox="1"/>
          <p:nvPr/>
        </p:nvSpPr>
        <p:spPr>
          <a:xfrm>
            <a:off x="4181816" y="805199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Noto Sans CJK SC Regular" panose="020B0500000000000000" pitchFamily="34" charset="-128"/>
                <a:ea typeface="Noto Sans CJK SC Regular" panose="020B0500000000000000" pitchFamily="34" charset="-128"/>
              </a:rPr>
              <a:t>否</a:t>
            </a:r>
          </a:p>
        </p:txBody>
      </p:sp>
      <p:sp>
        <p:nvSpPr>
          <p:cNvPr id="87" name="手繪多邊形: 圖案 86">
            <a:extLst>
              <a:ext uri="{FF2B5EF4-FFF2-40B4-BE49-F238E27FC236}">
                <a16:creationId xmlns:a16="http://schemas.microsoft.com/office/drawing/2014/main" id="{6FA4EC1C-06DE-40DB-B73E-F8DF30E95B8D}"/>
              </a:ext>
            </a:extLst>
          </p:cNvPr>
          <p:cNvSpPr/>
          <p:nvPr/>
        </p:nvSpPr>
        <p:spPr>
          <a:xfrm rot="8046007">
            <a:off x="1484275" y="2707077"/>
            <a:ext cx="214914" cy="214914"/>
          </a:xfrm>
          <a:custGeom>
            <a:avLst/>
            <a:gdLst>
              <a:gd name="connsiteX0" fmla="*/ 150967 w 444294"/>
              <a:gd name="connsiteY0" fmla="*/ 291337 h 444294"/>
              <a:gd name="connsiteX1" fmla="*/ 286450 w 444294"/>
              <a:gd name="connsiteY1" fmla="*/ 293465 h 444294"/>
              <a:gd name="connsiteX2" fmla="*/ 288578 w 444294"/>
              <a:gd name="connsiteY2" fmla="*/ 157982 h 444294"/>
              <a:gd name="connsiteX3" fmla="*/ 153095 w 444294"/>
              <a:gd name="connsiteY3" fmla="*/ 155854 h 444294"/>
              <a:gd name="connsiteX4" fmla="*/ 150967 w 444294"/>
              <a:gd name="connsiteY4" fmla="*/ 291337 h 444294"/>
              <a:gd name="connsiteX5" fmla="*/ 63050 w 444294"/>
              <a:gd name="connsiteY5" fmla="*/ 381244 h 444294"/>
              <a:gd name="connsiteX6" fmla="*/ 0 w 444294"/>
              <a:gd name="connsiteY6" fmla="*/ 229029 h 444294"/>
              <a:gd name="connsiteX7" fmla="*/ 215265 w 444294"/>
              <a:gd name="connsiteY7" fmla="*/ 13764 h 444294"/>
              <a:gd name="connsiteX8" fmla="*/ 444294 w 444294"/>
              <a:gd name="connsiteY8" fmla="*/ 0 h 444294"/>
              <a:gd name="connsiteX9" fmla="*/ 430530 w 444294"/>
              <a:gd name="connsiteY9" fmla="*/ 229029 h 444294"/>
              <a:gd name="connsiteX10" fmla="*/ 215265 w 444294"/>
              <a:gd name="connsiteY10" fmla="*/ 444294 h 444294"/>
              <a:gd name="connsiteX11" fmla="*/ 63050 w 444294"/>
              <a:gd name="connsiteY11" fmla="*/ 381244 h 44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294" h="444294">
                <a:moveTo>
                  <a:pt x="150967" y="291337"/>
                </a:moveTo>
                <a:cubicBezTo>
                  <a:pt x="187792" y="329337"/>
                  <a:pt x="248450" y="330290"/>
                  <a:pt x="286450" y="293465"/>
                </a:cubicBezTo>
                <a:cubicBezTo>
                  <a:pt x="324451" y="256640"/>
                  <a:pt x="325403" y="195982"/>
                  <a:pt x="288578" y="157982"/>
                </a:cubicBezTo>
                <a:cubicBezTo>
                  <a:pt x="251753" y="119981"/>
                  <a:pt x="191095" y="119029"/>
                  <a:pt x="153095" y="155854"/>
                </a:cubicBezTo>
                <a:cubicBezTo>
                  <a:pt x="115095" y="192679"/>
                  <a:pt x="114142" y="253337"/>
                  <a:pt x="150967" y="291337"/>
                </a:cubicBezTo>
                <a:close/>
                <a:moveTo>
                  <a:pt x="63050" y="381244"/>
                </a:moveTo>
                <a:cubicBezTo>
                  <a:pt x="24094" y="342289"/>
                  <a:pt x="0" y="288473"/>
                  <a:pt x="0" y="229029"/>
                </a:cubicBezTo>
                <a:cubicBezTo>
                  <a:pt x="0" y="110141"/>
                  <a:pt x="96377" y="13764"/>
                  <a:pt x="215265" y="13764"/>
                </a:cubicBezTo>
                <a:cubicBezTo>
                  <a:pt x="291608" y="13764"/>
                  <a:pt x="367951" y="9176"/>
                  <a:pt x="444294" y="0"/>
                </a:cubicBezTo>
                <a:cubicBezTo>
                  <a:pt x="435118" y="76343"/>
                  <a:pt x="430530" y="152686"/>
                  <a:pt x="430530" y="229029"/>
                </a:cubicBezTo>
                <a:cubicBezTo>
                  <a:pt x="430530" y="347917"/>
                  <a:pt x="334153" y="444294"/>
                  <a:pt x="215265" y="444294"/>
                </a:cubicBezTo>
                <a:cubicBezTo>
                  <a:pt x="155821" y="444294"/>
                  <a:pt x="102005" y="420200"/>
                  <a:pt x="63050" y="381244"/>
                </a:cubicBezTo>
                <a:close/>
              </a:path>
            </a:pathLst>
          </a:cu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05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3B3838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46</Words>
  <Application>Microsoft Office PowerPoint</Application>
  <PresentationFormat>A4 紙張 (210x297 公釐)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Noto Sans CJK SC Regular</vt:lpstr>
      <vt:lpstr>Noto Sans CJK TC Bold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張天音</dc:creator>
  <cp:lastModifiedBy>天音 張</cp:lastModifiedBy>
  <cp:revision>8</cp:revision>
  <dcterms:created xsi:type="dcterms:W3CDTF">2017-11-20T14:37:31Z</dcterms:created>
  <dcterms:modified xsi:type="dcterms:W3CDTF">2018-01-09T13:43:32Z</dcterms:modified>
</cp:coreProperties>
</file>