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A133-F348-46EF-ADE3-1E1441BE5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6C0B0-916C-485F-A575-728CCE2B0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31AC-AC7E-4ADB-AEB1-1A7FC4CC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2AD2-6EAC-4944-A5A2-624F67D1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C065-804F-41F8-932D-12BE8EF5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9B94-EBBF-4659-B9C3-8B43690C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55D5-AC56-4AC2-8E27-882887602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7E15-B91F-42E8-8920-2412AEF4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4EB5-F642-4807-A3D9-07A4C421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8FDA-1664-40C2-B6DA-B311845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4F867-AA8E-4585-B305-2AFE3BE4D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2B929-2207-44B8-9F12-B04ECDC6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E141-B5D4-4184-B669-5FEE919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51AA-AECD-4CB5-83EE-65354C36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533C-1931-40B5-8B1D-3613D255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0549-1C6E-484D-B7BC-86BEA884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C550-2C0C-434B-BA59-E78E37B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107B-FF7F-4112-8683-5B2026DF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640C-7222-4CC3-8352-C0955817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3173-E366-414F-A8A8-BA18014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FA02-44F0-4B75-BFFF-53B6FC2B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A2D5F-0A75-440D-B38F-0CD82E96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156B-7A79-4552-84CF-657F817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080A-E114-4324-A55C-3399C4E9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25C2-2EE9-40FC-8956-3E4E6F3C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144A-FB92-4FB7-9DD3-CD675928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D986-8070-4FA8-B3AB-81D304B35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15576-A497-4BD2-BE10-71A55CDDE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0A55D-4572-4B41-9859-DF698344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3140-C642-4C9B-B9BD-A2DB181F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C21A-FB18-496E-ADCB-891A544D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9434-CFB2-4495-B0CF-F64587D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527A-423E-4C1B-BBE7-8D554F07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563F-7E7A-4DD1-A3D8-81A25BD58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C9472-4380-4CB2-904C-B176E1F8D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6661A-83CF-400B-8BD5-36BC50B51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ED56D-69ED-496B-9CA7-E2BE14DD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70D6A-FD4D-47F1-8728-7ABB01F0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01802-E9E8-4A21-9E32-27B8BC6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0142-2269-47B5-B95A-620F20E1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50417-892D-4FFD-8CD2-F0A08159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4F824-8783-4D93-B4EE-CCFB54B4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BEB56-C38E-42C0-BEFA-A435D2A5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FF228-1D02-442E-814E-B1442923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D36FC-6034-4D6D-B291-D5514A38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F5B36-BFA6-4410-BC2F-2BCE8D7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8A58-0209-43CE-939E-D8FA7B83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9F24-BF82-44F5-A0A1-55A2C18B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B130A-644C-485E-9D1E-CC37026E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51AB4-4953-4AB9-81DB-7A0D2319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1A77-DCF2-4BB5-B81B-2F8CA44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D889-0AB3-4631-929D-CA5FF3E8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6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64D-6F2C-4C63-A8B2-0F7EFCF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D3F0C-A414-4D82-98AC-D27E82D20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EA4F7-066E-43B7-87B4-A22C4671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D1E5-EF10-4073-A851-441EDD90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02DE-E1D5-4388-BA03-E46C53D2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81BCF-7F69-4F3F-8A60-64CA7A69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4A036-4655-4C7C-BF78-C272422E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2D5B-834F-4113-80E1-21E14B04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606C-38F1-434A-9A95-53EBA2A96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F226-CB6B-4B9D-A28B-9A010FF19DC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FB39-601C-4D0C-A86E-A3A47E35F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816F-7714-4842-A361-BF3B5C4AD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4386-7F17-4789-B23E-452B579E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C1DF9E-707F-4A6A-8FC7-B98B338C5270}"/>
              </a:ext>
            </a:extLst>
          </p:cNvPr>
          <p:cNvSpPr txBox="1"/>
          <p:nvPr/>
        </p:nvSpPr>
        <p:spPr>
          <a:xfrm>
            <a:off x="0" y="0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Number:	99128918								Id Number: 1978784</a:t>
            </a:r>
          </a:p>
          <a:p>
            <a:r>
              <a:rPr lang="en-US" dirty="0"/>
              <a:t>Country: Singapore</a:t>
            </a:r>
          </a:p>
          <a:p>
            <a:r>
              <a:rPr lang="en-US" dirty="0"/>
              <a:t>Account Number:16283									Id Number: 9787886</a:t>
            </a:r>
          </a:p>
          <a:p>
            <a:r>
              <a:rPr lang="en-US" dirty="0" err="1"/>
              <a:t>Country:Japan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Account Number:65135									Id Number: 1990784</a:t>
            </a:r>
          </a:p>
          <a:p>
            <a:r>
              <a:rPr lang="en-US" dirty="0" err="1"/>
              <a:t>Country:Brazil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Account Number:5275									Id Number: 6789051</a:t>
            </a:r>
          </a:p>
          <a:p>
            <a:r>
              <a:rPr lang="en-US" dirty="0" err="1"/>
              <a:t>Country:Jersey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Account Number:426528									Id Number: 7871827</a:t>
            </a:r>
          </a:p>
          <a:p>
            <a:r>
              <a:rPr lang="en-US" dirty="0" err="1"/>
              <a:t>Country:Albania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Account Number:75179									Id Number: 8718109</a:t>
            </a:r>
          </a:p>
          <a:p>
            <a:r>
              <a:rPr lang="en-US" dirty="0" err="1"/>
              <a:t>Country:Algeria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Account Number:68691									Id Number: 0091814</a:t>
            </a:r>
          </a:p>
          <a:p>
            <a:r>
              <a:rPr lang="en-US" dirty="0" err="1"/>
              <a:t>Country:Israel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Account Number:91662									Id Number: 9007188</a:t>
            </a:r>
          </a:p>
          <a:p>
            <a:r>
              <a:rPr lang="en-US" dirty="0" err="1"/>
              <a:t>Country:Aruba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Account Number:1819									Id Number: 0097232</a:t>
            </a:r>
          </a:p>
          <a:p>
            <a:r>
              <a:rPr lang="en-US" dirty="0" err="1"/>
              <a:t>Country:Argentina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4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Vierneza</dc:creator>
  <cp:lastModifiedBy>Rose Vierneza</cp:lastModifiedBy>
  <cp:revision>1</cp:revision>
  <dcterms:created xsi:type="dcterms:W3CDTF">2019-12-11T07:49:16Z</dcterms:created>
  <dcterms:modified xsi:type="dcterms:W3CDTF">2019-12-11T07:49:31Z</dcterms:modified>
</cp:coreProperties>
</file>