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4F55-C087-4BCA-9568-B385E636B07A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3E84F-23B6-4F74-850A-1EF9A407B5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128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3E84F-23B6-4F74-850A-1EF9A407B59A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175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5899-72C3-4161-A191-7075113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4ED9F-8FC9-45B4-9BBA-A56BF1DDF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7D2E-2D2D-455B-AD62-8FA0E7A7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ED6E-1E6D-4CF7-A375-93C0BE92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3F48-4809-4C7C-BC91-9BF7B5A5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0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0DE4-EDBF-47C4-945E-ABB2AD1C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3080-BFCB-4D50-9531-4E5C6A2C6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8F81-9920-4ECC-9F61-B8EC990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273B-35C6-4AD6-978D-4EF713F4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CAD3-DF36-4DEE-8222-E102B039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5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DD22B-BC61-4318-A98B-5D69E859B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4438E-1E5E-43F7-8122-C037C3A0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8633-61E8-4897-B3D0-0758E38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85B6-6117-4531-AE7E-1474344A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67A6-8BAA-4486-A362-437158C2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15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7236-7D9F-462A-986D-A9A5D35D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0969-6E85-4A15-A9E1-5F825936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43550-87F9-48AE-9F2F-442D3FE1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D952-1D83-496C-8CE3-101F66F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99F2-B96A-42A5-8694-A2A2E97F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65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AA4C-00CF-4F2E-BAD3-F8CE1A38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9381C-A1FC-43EC-AC14-11A80D7E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40CD-2B52-4B4A-85E5-1BD6BC7F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43B7-6B0F-4A77-9BB9-78F825B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0425-EA12-4A54-9313-62835AAA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1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B251-0FD7-4257-BA2F-AEA53B57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81DC-F013-4430-9ECD-508E23650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90537-CA64-4D8D-8D28-7459D2FE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5E6F-5CC9-439E-9342-E76A4D27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3F3F0-400D-460F-99CF-CF393B8D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C496E-8E30-4564-89C5-386CBDD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765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CE31-16F1-400D-90B2-0483BD60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80FA-CE87-422B-9FAA-759924F3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832B3-EFF1-458E-A2B3-BB3E18FB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0CF31-9A20-475E-8910-FBA33AB7D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F39EC-53B8-44A5-A5C7-CA3A469F8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C4549-0F8B-477C-92D1-A43B0132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3A6BD-88AD-4621-BBED-1CD9BFA7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452D-88BB-44F2-B136-F7C3B55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24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BD9E-6CD9-442D-9BB5-F464867E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97998-D960-4B84-B7D6-A368ED2F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A1719-5ED3-4DC0-AB29-1D3DD10B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96CB8-A4F8-4513-A247-A6ECEA03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71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2502C-A7EE-4D6D-A462-758DE765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87CE9-22E8-4B5F-89C3-545B428E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8E355-30D3-48BE-A7EE-B7563EEB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5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3D2F-C114-4E78-865D-F8C0A53F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798E-849E-4549-A23C-246EECB6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B7FD5-CAA4-409C-B43B-F992DB19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F919F-D76A-4976-ACD3-6714687D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53225-E86A-445F-923E-3E7B96BD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B5A8-972A-412C-A383-AA0FED38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12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C25-EAD8-43A6-89A9-D12EF327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963D7-9169-4FB0-A856-9669E7D1E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FFE3-0207-48A0-A282-7C03B3F3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3D18-CB01-4259-A775-733B947D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C74A-2E5F-4F04-BE6D-04A365B7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714A4-2F89-4A66-A48A-CDC6A81C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819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EBA2F-03D4-47BC-9B7F-8CCCB21A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CE0C-59B6-4597-8139-11EB2454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1252-5B4C-4B62-B7F7-65B7E576D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94D4-BDAF-4A7E-9E3F-D1E6C0E05145}" type="datetimeFigureOut">
              <a:rPr lang="vi-VN" smtClean="0"/>
              <a:t>31/03/2023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E4A5-BA93-4614-8E9F-C2ECB54A5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9F3A-001E-42EA-98C9-2874E37E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DD5A-7538-43CE-A54B-6AEE4B50F9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4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F6A3A1-EC3F-424C-B4A4-B7274940AEA9}"/>
              </a:ext>
            </a:extLst>
          </p:cNvPr>
          <p:cNvSpPr/>
          <p:nvPr/>
        </p:nvSpPr>
        <p:spPr>
          <a:xfrm>
            <a:off x="450166" y="154745"/>
            <a:ext cx="10916529" cy="6541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59E44D-A5C1-4B4D-9CD9-5EAAD1625F27}"/>
              </a:ext>
            </a:extLst>
          </p:cNvPr>
          <p:cNvSpPr/>
          <p:nvPr/>
        </p:nvSpPr>
        <p:spPr>
          <a:xfrm>
            <a:off x="3186335" y="267287"/>
            <a:ext cx="7951760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A8352-228D-4D15-8B63-3FD5D6F7E34D}"/>
              </a:ext>
            </a:extLst>
          </p:cNvPr>
          <p:cNvSpPr/>
          <p:nvPr/>
        </p:nvSpPr>
        <p:spPr>
          <a:xfrm>
            <a:off x="604913" y="323558"/>
            <a:ext cx="2377440" cy="6231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A453-9A8C-4DDE-925B-0AB1E2804262}"/>
              </a:ext>
            </a:extLst>
          </p:cNvPr>
          <p:cNvSpPr/>
          <p:nvPr/>
        </p:nvSpPr>
        <p:spPr>
          <a:xfrm>
            <a:off x="717455" y="1969483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5E52A-735F-4964-8FF3-C441D2ED8F90}"/>
              </a:ext>
            </a:extLst>
          </p:cNvPr>
          <p:cNvSpPr/>
          <p:nvPr/>
        </p:nvSpPr>
        <p:spPr>
          <a:xfrm>
            <a:off x="717454" y="2996425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CD30E-48D2-4CEC-9604-E123F064872B}"/>
              </a:ext>
            </a:extLst>
          </p:cNvPr>
          <p:cNvSpPr/>
          <p:nvPr/>
        </p:nvSpPr>
        <p:spPr>
          <a:xfrm>
            <a:off x="717454" y="2482954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A617C-16CD-4CFE-9B8E-AADF6FA9CEB5}"/>
              </a:ext>
            </a:extLst>
          </p:cNvPr>
          <p:cNvSpPr/>
          <p:nvPr/>
        </p:nvSpPr>
        <p:spPr>
          <a:xfrm>
            <a:off x="717453" y="3566166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6E1A9-3849-4D10-855A-B3CB708D2BC9}"/>
              </a:ext>
            </a:extLst>
          </p:cNvPr>
          <p:cNvSpPr/>
          <p:nvPr/>
        </p:nvSpPr>
        <p:spPr>
          <a:xfrm>
            <a:off x="717453" y="4234381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4708C-0F57-4E07-AFC9-3D771D860C26}"/>
              </a:ext>
            </a:extLst>
          </p:cNvPr>
          <p:cNvSpPr/>
          <p:nvPr/>
        </p:nvSpPr>
        <p:spPr>
          <a:xfrm>
            <a:off x="717453" y="4895562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DF58D-48D0-4EB0-BE21-E97AECA44EF2}"/>
              </a:ext>
            </a:extLst>
          </p:cNvPr>
          <p:cNvSpPr/>
          <p:nvPr/>
        </p:nvSpPr>
        <p:spPr>
          <a:xfrm>
            <a:off x="717453" y="5999877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8D6B4-3779-4F5B-ACD4-C2D0810AF740}"/>
              </a:ext>
            </a:extLst>
          </p:cNvPr>
          <p:cNvSpPr/>
          <p:nvPr/>
        </p:nvSpPr>
        <p:spPr>
          <a:xfrm>
            <a:off x="3186335" y="79483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B8820-995C-4AAA-8D47-11D1FC76BA31}"/>
              </a:ext>
            </a:extLst>
          </p:cNvPr>
          <p:cNvSpPr/>
          <p:nvPr/>
        </p:nvSpPr>
        <p:spPr>
          <a:xfrm>
            <a:off x="4684543" y="79483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2EC78-BB77-46B6-86F0-C8F9FE25F1D3}"/>
              </a:ext>
            </a:extLst>
          </p:cNvPr>
          <p:cNvSpPr/>
          <p:nvPr/>
        </p:nvSpPr>
        <p:spPr>
          <a:xfrm>
            <a:off x="6182751" y="79483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71AC1-D9B6-446A-9E17-8DDF361A2E8D}"/>
              </a:ext>
            </a:extLst>
          </p:cNvPr>
          <p:cNvSpPr/>
          <p:nvPr/>
        </p:nvSpPr>
        <p:spPr>
          <a:xfrm>
            <a:off x="7462911" y="79483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0423D-A88D-487A-BA72-65830D5EB6DB}"/>
              </a:ext>
            </a:extLst>
          </p:cNvPr>
          <p:cNvSpPr/>
          <p:nvPr/>
        </p:nvSpPr>
        <p:spPr>
          <a:xfrm>
            <a:off x="3186335" y="2138295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63654-3C93-4197-B9D3-A62190CEF684}"/>
              </a:ext>
            </a:extLst>
          </p:cNvPr>
          <p:cNvSpPr/>
          <p:nvPr/>
        </p:nvSpPr>
        <p:spPr>
          <a:xfrm>
            <a:off x="4684543" y="2138295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895A50-4C4C-4AD4-9718-14AE1C4F3E07}"/>
              </a:ext>
            </a:extLst>
          </p:cNvPr>
          <p:cNvSpPr/>
          <p:nvPr/>
        </p:nvSpPr>
        <p:spPr>
          <a:xfrm>
            <a:off x="6182751" y="2138295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45E66-A2A8-4B05-A537-D47A08919596}"/>
              </a:ext>
            </a:extLst>
          </p:cNvPr>
          <p:cNvSpPr/>
          <p:nvPr/>
        </p:nvSpPr>
        <p:spPr>
          <a:xfrm>
            <a:off x="7462911" y="2138295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A18DC-0D39-45BF-AD0E-34EDBF49EBE6}"/>
              </a:ext>
            </a:extLst>
          </p:cNvPr>
          <p:cNvSpPr/>
          <p:nvPr/>
        </p:nvSpPr>
        <p:spPr>
          <a:xfrm>
            <a:off x="3186335" y="346066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D8B251-2741-4203-9B27-D154D085DEC9}"/>
              </a:ext>
            </a:extLst>
          </p:cNvPr>
          <p:cNvSpPr/>
          <p:nvPr/>
        </p:nvSpPr>
        <p:spPr>
          <a:xfrm>
            <a:off x="4684543" y="346066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8E314E-CAC5-41B3-9E77-2E0EB99E983D}"/>
              </a:ext>
            </a:extLst>
          </p:cNvPr>
          <p:cNvSpPr/>
          <p:nvPr/>
        </p:nvSpPr>
        <p:spPr>
          <a:xfrm>
            <a:off x="6182751" y="346066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5179A6-9698-490F-B893-688DA22AC97C}"/>
              </a:ext>
            </a:extLst>
          </p:cNvPr>
          <p:cNvSpPr/>
          <p:nvPr/>
        </p:nvSpPr>
        <p:spPr>
          <a:xfrm>
            <a:off x="7462911" y="3460661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AD470-68BE-48E3-927F-90C15C306D9A}"/>
              </a:ext>
            </a:extLst>
          </p:cNvPr>
          <p:cNvSpPr/>
          <p:nvPr/>
        </p:nvSpPr>
        <p:spPr>
          <a:xfrm>
            <a:off x="3186335" y="4853362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3D4DC6-EC2B-4CA0-AEFA-26D6B4A9937F}"/>
              </a:ext>
            </a:extLst>
          </p:cNvPr>
          <p:cNvSpPr/>
          <p:nvPr/>
        </p:nvSpPr>
        <p:spPr>
          <a:xfrm>
            <a:off x="4684543" y="4853362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04A1DE-77A7-46B7-B80A-65C188338B95}"/>
              </a:ext>
            </a:extLst>
          </p:cNvPr>
          <p:cNvSpPr/>
          <p:nvPr/>
        </p:nvSpPr>
        <p:spPr>
          <a:xfrm>
            <a:off x="6182751" y="4853362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3B617-D130-4237-97E5-DEABF3F4F926}"/>
              </a:ext>
            </a:extLst>
          </p:cNvPr>
          <p:cNvSpPr/>
          <p:nvPr/>
        </p:nvSpPr>
        <p:spPr>
          <a:xfrm>
            <a:off x="7462911" y="4853362"/>
            <a:ext cx="1069145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B46A7E-74AA-4888-9827-82095832584B}"/>
              </a:ext>
            </a:extLst>
          </p:cNvPr>
          <p:cNvSpPr/>
          <p:nvPr/>
        </p:nvSpPr>
        <p:spPr>
          <a:xfrm>
            <a:off x="8760655" y="794831"/>
            <a:ext cx="2377440" cy="5057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43C99D-02B3-413F-8451-90F73299D205}"/>
              </a:ext>
            </a:extLst>
          </p:cNvPr>
          <p:cNvSpPr/>
          <p:nvPr/>
        </p:nvSpPr>
        <p:spPr>
          <a:xfrm>
            <a:off x="3186335" y="5999878"/>
            <a:ext cx="7951760" cy="555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A07558-5761-494E-9FE5-A2DF58492A72}"/>
              </a:ext>
            </a:extLst>
          </p:cNvPr>
          <p:cNvSpPr/>
          <p:nvPr/>
        </p:nvSpPr>
        <p:spPr>
          <a:xfrm>
            <a:off x="9383152" y="6087801"/>
            <a:ext cx="1266092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EF317C-AB3C-41EB-8722-C0A88848743C}"/>
              </a:ext>
            </a:extLst>
          </p:cNvPr>
          <p:cNvSpPr/>
          <p:nvPr/>
        </p:nvSpPr>
        <p:spPr>
          <a:xfrm>
            <a:off x="8760655" y="791313"/>
            <a:ext cx="2377440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F032D2-EDC4-44EA-9A00-F4E88F81297F}"/>
              </a:ext>
            </a:extLst>
          </p:cNvPr>
          <p:cNvSpPr/>
          <p:nvPr/>
        </p:nvSpPr>
        <p:spPr>
          <a:xfrm>
            <a:off x="8915399" y="1413809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D5D495-8F42-4609-8B62-068C93214FE8}"/>
              </a:ext>
            </a:extLst>
          </p:cNvPr>
          <p:cNvSpPr/>
          <p:nvPr/>
        </p:nvSpPr>
        <p:spPr>
          <a:xfrm>
            <a:off x="8915398" y="1811221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6B9F9-CDB9-4DAD-8F24-FF8E99F43988}"/>
              </a:ext>
            </a:extLst>
          </p:cNvPr>
          <p:cNvSpPr/>
          <p:nvPr/>
        </p:nvSpPr>
        <p:spPr>
          <a:xfrm>
            <a:off x="8915397" y="2208633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8D9AF9-2D30-4CE4-8639-F84ECE3800C3}"/>
              </a:ext>
            </a:extLst>
          </p:cNvPr>
          <p:cNvSpPr/>
          <p:nvPr/>
        </p:nvSpPr>
        <p:spPr>
          <a:xfrm>
            <a:off x="8915396" y="2606045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2D8CED-C0E8-40FB-A537-E3BAD0B91DE8}"/>
              </a:ext>
            </a:extLst>
          </p:cNvPr>
          <p:cNvSpPr/>
          <p:nvPr/>
        </p:nvSpPr>
        <p:spPr>
          <a:xfrm>
            <a:off x="8915395" y="3003457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EE8E51-DDF7-4EB8-AFF7-E6F42E3E6EA6}"/>
              </a:ext>
            </a:extLst>
          </p:cNvPr>
          <p:cNvSpPr/>
          <p:nvPr/>
        </p:nvSpPr>
        <p:spPr>
          <a:xfrm>
            <a:off x="8915394" y="3400869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010BEC-A131-438D-A53C-B0E44F968FBB}"/>
              </a:ext>
            </a:extLst>
          </p:cNvPr>
          <p:cNvSpPr/>
          <p:nvPr/>
        </p:nvSpPr>
        <p:spPr>
          <a:xfrm>
            <a:off x="8915393" y="3798281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40F30F-261C-48C0-88A2-6F1AE692E52C}"/>
              </a:ext>
            </a:extLst>
          </p:cNvPr>
          <p:cNvSpPr/>
          <p:nvPr/>
        </p:nvSpPr>
        <p:spPr>
          <a:xfrm>
            <a:off x="8915392" y="4195693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6B7735-248A-4E34-BFB4-3C49B71A6324}"/>
              </a:ext>
            </a:extLst>
          </p:cNvPr>
          <p:cNvSpPr/>
          <p:nvPr/>
        </p:nvSpPr>
        <p:spPr>
          <a:xfrm>
            <a:off x="8915391" y="4593105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7A137-784C-4061-980E-DBAB223A956B}"/>
              </a:ext>
            </a:extLst>
          </p:cNvPr>
          <p:cNvSpPr/>
          <p:nvPr/>
        </p:nvSpPr>
        <p:spPr>
          <a:xfrm>
            <a:off x="8915390" y="4990517"/>
            <a:ext cx="2067951" cy="182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F00C53-0B00-4B5B-89CD-2E887564B569}"/>
              </a:ext>
            </a:extLst>
          </p:cNvPr>
          <p:cNvSpPr/>
          <p:nvPr/>
        </p:nvSpPr>
        <p:spPr>
          <a:xfrm>
            <a:off x="10775850" y="341146"/>
            <a:ext cx="277837" cy="30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487DE2-B0CD-43F5-8CCE-DEBB4F86AD8E}"/>
              </a:ext>
            </a:extLst>
          </p:cNvPr>
          <p:cNvSpPr/>
          <p:nvPr/>
        </p:nvSpPr>
        <p:spPr>
          <a:xfrm>
            <a:off x="10366714" y="323560"/>
            <a:ext cx="277837" cy="30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A05969-409E-4877-AE10-7B358C4785B5}"/>
              </a:ext>
            </a:extLst>
          </p:cNvPr>
          <p:cNvSpPr/>
          <p:nvPr/>
        </p:nvSpPr>
        <p:spPr>
          <a:xfrm>
            <a:off x="9978682" y="332941"/>
            <a:ext cx="277837" cy="30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2DF215-EDE7-4F2E-98D7-C7E4937B88F6}"/>
              </a:ext>
            </a:extLst>
          </p:cNvPr>
          <p:cNvSpPr/>
          <p:nvPr/>
        </p:nvSpPr>
        <p:spPr>
          <a:xfrm>
            <a:off x="717452" y="509957"/>
            <a:ext cx="2067951" cy="81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78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E0EE0-2187-400E-BF2B-95E9ACB5C5EB}"/>
              </a:ext>
            </a:extLst>
          </p:cNvPr>
          <p:cNvSpPr/>
          <p:nvPr/>
        </p:nvSpPr>
        <p:spPr>
          <a:xfrm>
            <a:off x="295422" y="126610"/>
            <a:ext cx="11549575" cy="6541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451D7-F988-421C-955C-E5F47EE86127}"/>
              </a:ext>
            </a:extLst>
          </p:cNvPr>
          <p:cNvSpPr/>
          <p:nvPr/>
        </p:nvSpPr>
        <p:spPr>
          <a:xfrm>
            <a:off x="1540415" y="794831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9F549-13EE-48FB-B044-525CA04AA0C5}"/>
              </a:ext>
            </a:extLst>
          </p:cNvPr>
          <p:cNvSpPr/>
          <p:nvPr/>
        </p:nvSpPr>
        <p:spPr>
          <a:xfrm>
            <a:off x="1540415" y="2138295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58BE65-E3EE-4FA4-A771-7132294059FE}"/>
              </a:ext>
            </a:extLst>
          </p:cNvPr>
          <p:cNvSpPr/>
          <p:nvPr/>
        </p:nvSpPr>
        <p:spPr>
          <a:xfrm>
            <a:off x="1540415" y="3460661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32EFF-85DD-4B82-9297-A3D33D9404F0}"/>
              </a:ext>
            </a:extLst>
          </p:cNvPr>
          <p:cNvSpPr/>
          <p:nvPr/>
        </p:nvSpPr>
        <p:spPr>
          <a:xfrm>
            <a:off x="1540415" y="4853362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D83561-464C-4AF3-A492-B97F3408AAB0}"/>
              </a:ext>
            </a:extLst>
          </p:cNvPr>
          <p:cNvSpPr/>
          <p:nvPr/>
        </p:nvSpPr>
        <p:spPr>
          <a:xfrm>
            <a:off x="450167" y="323558"/>
            <a:ext cx="858128" cy="6231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B64FA8-DE02-4692-B9D7-E55A0304913F}"/>
              </a:ext>
            </a:extLst>
          </p:cNvPr>
          <p:cNvSpPr/>
          <p:nvPr/>
        </p:nvSpPr>
        <p:spPr>
          <a:xfrm>
            <a:off x="562710" y="1969483"/>
            <a:ext cx="647114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4E57E-8494-467E-A8EA-E9FF684454B1}"/>
              </a:ext>
            </a:extLst>
          </p:cNvPr>
          <p:cNvSpPr/>
          <p:nvPr/>
        </p:nvSpPr>
        <p:spPr>
          <a:xfrm>
            <a:off x="562709" y="2996425"/>
            <a:ext cx="647114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35834-4A03-464A-A8B0-07F4793C2B49}"/>
              </a:ext>
            </a:extLst>
          </p:cNvPr>
          <p:cNvSpPr/>
          <p:nvPr/>
        </p:nvSpPr>
        <p:spPr>
          <a:xfrm>
            <a:off x="562709" y="2482954"/>
            <a:ext cx="647114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F952B3-7778-4263-B93A-7602807001FB}"/>
              </a:ext>
            </a:extLst>
          </p:cNvPr>
          <p:cNvSpPr/>
          <p:nvPr/>
        </p:nvSpPr>
        <p:spPr>
          <a:xfrm>
            <a:off x="562708" y="3566166"/>
            <a:ext cx="647114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361670-E11D-427A-AD09-EAE53E4BAE7D}"/>
              </a:ext>
            </a:extLst>
          </p:cNvPr>
          <p:cNvSpPr/>
          <p:nvPr/>
        </p:nvSpPr>
        <p:spPr>
          <a:xfrm>
            <a:off x="562708" y="4234381"/>
            <a:ext cx="647114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028F6F-C829-47E5-B484-B1135C034438}"/>
              </a:ext>
            </a:extLst>
          </p:cNvPr>
          <p:cNvSpPr/>
          <p:nvPr/>
        </p:nvSpPr>
        <p:spPr>
          <a:xfrm>
            <a:off x="562708" y="4895562"/>
            <a:ext cx="647114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08F3F8-F235-43C2-B03D-275581DE590C}"/>
              </a:ext>
            </a:extLst>
          </p:cNvPr>
          <p:cNvSpPr/>
          <p:nvPr/>
        </p:nvSpPr>
        <p:spPr>
          <a:xfrm>
            <a:off x="562708" y="5999877"/>
            <a:ext cx="647114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0BDE9-82EC-420F-AB45-A690F85B1868}"/>
              </a:ext>
            </a:extLst>
          </p:cNvPr>
          <p:cNvSpPr/>
          <p:nvPr/>
        </p:nvSpPr>
        <p:spPr>
          <a:xfrm>
            <a:off x="562707" y="509957"/>
            <a:ext cx="647114" cy="453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49CF4F-3406-423C-BCD2-B8333E6FF406}"/>
              </a:ext>
            </a:extLst>
          </p:cNvPr>
          <p:cNvSpPr/>
          <p:nvPr/>
        </p:nvSpPr>
        <p:spPr>
          <a:xfrm>
            <a:off x="4002260" y="794831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92154E-DB07-449E-880F-C60CCA4A3B22}"/>
              </a:ext>
            </a:extLst>
          </p:cNvPr>
          <p:cNvSpPr/>
          <p:nvPr/>
        </p:nvSpPr>
        <p:spPr>
          <a:xfrm>
            <a:off x="4002260" y="2138295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1E9C96-17F0-4294-8B36-1AF712A5675B}"/>
              </a:ext>
            </a:extLst>
          </p:cNvPr>
          <p:cNvSpPr/>
          <p:nvPr/>
        </p:nvSpPr>
        <p:spPr>
          <a:xfrm>
            <a:off x="4002260" y="3460661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BC4A31-F97F-4528-AB8F-CEFEACFAEE59}"/>
              </a:ext>
            </a:extLst>
          </p:cNvPr>
          <p:cNvSpPr/>
          <p:nvPr/>
        </p:nvSpPr>
        <p:spPr>
          <a:xfrm>
            <a:off x="4002260" y="4853362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C2363-B149-4E90-B1FF-BE0835688AD3}"/>
              </a:ext>
            </a:extLst>
          </p:cNvPr>
          <p:cNvSpPr/>
          <p:nvPr/>
        </p:nvSpPr>
        <p:spPr>
          <a:xfrm>
            <a:off x="6335153" y="822966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928F92-EFF0-4CCE-85A9-1AE0635BBAC4}"/>
              </a:ext>
            </a:extLst>
          </p:cNvPr>
          <p:cNvSpPr/>
          <p:nvPr/>
        </p:nvSpPr>
        <p:spPr>
          <a:xfrm>
            <a:off x="6335153" y="2166430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D1C65-4B75-4ABD-B0A6-1DC902184763}"/>
              </a:ext>
            </a:extLst>
          </p:cNvPr>
          <p:cNvSpPr/>
          <p:nvPr/>
        </p:nvSpPr>
        <p:spPr>
          <a:xfrm>
            <a:off x="6335153" y="3488796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D9ACFD-B2DE-4F64-8777-2353E98D7275}"/>
              </a:ext>
            </a:extLst>
          </p:cNvPr>
          <p:cNvSpPr/>
          <p:nvPr/>
        </p:nvSpPr>
        <p:spPr>
          <a:xfrm>
            <a:off x="6335153" y="4881497"/>
            <a:ext cx="210311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388583-45B6-4B77-BAE9-069C3DFA90E8}"/>
              </a:ext>
            </a:extLst>
          </p:cNvPr>
          <p:cNvSpPr/>
          <p:nvPr/>
        </p:nvSpPr>
        <p:spPr>
          <a:xfrm>
            <a:off x="9251850" y="814173"/>
            <a:ext cx="2377440" cy="5030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AFDFC5-A61E-4A74-9BF7-E93C3CD7FEF5}"/>
              </a:ext>
            </a:extLst>
          </p:cNvPr>
          <p:cNvSpPr/>
          <p:nvPr/>
        </p:nvSpPr>
        <p:spPr>
          <a:xfrm>
            <a:off x="9364392" y="1804180"/>
            <a:ext cx="2067951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3E62B0-CF41-4D4E-8F01-3B7AED4472F1}"/>
              </a:ext>
            </a:extLst>
          </p:cNvPr>
          <p:cNvSpPr/>
          <p:nvPr/>
        </p:nvSpPr>
        <p:spPr>
          <a:xfrm>
            <a:off x="9364390" y="4420783"/>
            <a:ext cx="2067951" cy="129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32E99E-B895-4869-9E06-676F3ED39690}"/>
              </a:ext>
            </a:extLst>
          </p:cNvPr>
          <p:cNvSpPr/>
          <p:nvPr/>
        </p:nvSpPr>
        <p:spPr>
          <a:xfrm>
            <a:off x="9364390" y="2766061"/>
            <a:ext cx="2067951" cy="129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46DBB9-CDDE-47B7-8A45-449EECF613AB}"/>
              </a:ext>
            </a:extLst>
          </p:cNvPr>
          <p:cNvSpPr/>
          <p:nvPr/>
        </p:nvSpPr>
        <p:spPr>
          <a:xfrm>
            <a:off x="1540415" y="6045600"/>
            <a:ext cx="10088875" cy="555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D6ECF4-7B8B-483E-874E-D446EEC6AD4C}"/>
              </a:ext>
            </a:extLst>
          </p:cNvPr>
          <p:cNvSpPr/>
          <p:nvPr/>
        </p:nvSpPr>
        <p:spPr>
          <a:xfrm>
            <a:off x="10037671" y="6133523"/>
            <a:ext cx="1227827" cy="379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F5658A-B609-4BC4-A32F-CFB4E29F0FC0}"/>
              </a:ext>
            </a:extLst>
          </p:cNvPr>
          <p:cNvSpPr/>
          <p:nvPr/>
        </p:nvSpPr>
        <p:spPr>
          <a:xfrm>
            <a:off x="9643401" y="2996425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B5A451-EF3F-4DD6-AA53-2276725B9AEE}"/>
              </a:ext>
            </a:extLst>
          </p:cNvPr>
          <p:cNvSpPr/>
          <p:nvPr/>
        </p:nvSpPr>
        <p:spPr>
          <a:xfrm>
            <a:off x="9643401" y="3233230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FAD9F67-6174-4F1D-9CD3-968AF8EBC868}"/>
              </a:ext>
            </a:extLst>
          </p:cNvPr>
          <p:cNvSpPr/>
          <p:nvPr/>
        </p:nvSpPr>
        <p:spPr>
          <a:xfrm>
            <a:off x="9643401" y="3470035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8FD941-C712-450A-BDAE-511F51090E0A}"/>
              </a:ext>
            </a:extLst>
          </p:cNvPr>
          <p:cNvSpPr/>
          <p:nvPr/>
        </p:nvSpPr>
        <p:spPr>
          <a:xfrm>
            <a:off x="9643401" y="3706840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5A71E1-1BAA-4D4F-8076-CABD9B4F7584}"/>
              </a:ext>
            </a:extLst>
          </p:cNvPr>
          <p:cNvSpPr/>
          <p:nvPr/>
        </p:nvSpPr>
        <p:spPr>
          <a:xfrm>
            <a:off x="9643401" y="4638828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DD7C43-6E23-4045-BDAE-9C8096539597}"/>
              </a:ext>
            </a:extLst>
          </p:cNvPr>
          <p:cNvSpPr/>
          <p:nvPr/>
        </p:nvSpPr>
        <p:spPr>
          <a:xfrm>
            <a:off x="9643401" y="4875633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64B83E-211F-4C3F-B206-43ADEE620A3E}"/>
              </a:ext>
            </a:extLst>
          </p:cNvPr>
          <p:cNvSpPr/>
          <p:nvPr/>
        </p:nvSpPr>
        <p:spPr>
          <a:xfrm>
            <a:off x="9643401" y="5112438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72F99EE-CCA3-48C8-B9CB-A44237B4DC95}"/>
              </a:ext>
            </a:extLst>
          </p:cNvPr>
          <p:cNvSpPr/>
          <p:nvPr/>
        </p:nvSpPr>
        <p:spPr>
          <a:xfrm>
            <a:off x="9643401" y="5349243"/>
            <a:ext cx="168812" cy="16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DD81B9-BCC9-4356-967E-90DDB462B078}"/>
              </a:ext>
            </a:extLst>
          </p:cNvPr>
          <p:cNvSpPr/>
          <p:nvPr/>
        </p:nvSpPr>
        <p:spPr>
          <a:xfrm>
            <a:off x="9931179" y="3066760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203520-40F9-4B20-BBA4-A25BCC157AD7}"/>
              </a:ext>
            </a:extLst>
          </p:cNvPr>
          <p:cNvSpPr/>
          <p:nvPr/>
        </p:nvSpPr>
        <p:spPr>
          <a:xfrm>
            <a:off x="9924753" y="3277778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0529FB8-1D62-489D-A265-D9B583967B5B}"/>
              </a:ext>
            </a:extLst>
          </p:cNvPr>
          <p:cNvSpPr/>
          <p:nvPr/>
        </p:nvSpPr>
        <p:spPr>
          <a:xfrm>
            <a:off x="9918327" y="3488796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B28D5E-FF35-4E27-8BAD-53FAA708B0D0}"/>
              </a:ext>
            </a:extLst>
          </p:cNvPr>
          <p:cNvSpPr/>
          <p:nvPr/>
        </p:nvSpPr>
        <p:spPr>
          <a:xfrm>
            <a:off x="9911901" y="3699814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53055D-1051-4FAF-A2A5-25B014C7EDA2}"/>
              </a:ext>
            </a:extLst>
          </p:cNvPr>
          <p:cNvSpPr/>
          <p:nvPr/>
        </p:nvSpPr>
        <p:spPr>
          <a:xfrm>
            <a:off x="9886112" y="4696849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867E1E-F97A-4F80-B55C-71247C4B8F7D}"/>
              </a:ext>
            </a:extLst>
          </p:cNvPr>
          <p:cNvSpPr/>
          <p:nvPr/>
        </p:nvSpPr>
        <p:spPr>
          <a:xfrm>
            <a:off x="9879686" y="4907867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8E67F0-A48B-44CA-AEFB-6A52EFBF9D46}"/>
              </a:ext>
            </a:extLst>
          </p:cNvPr>
          <p:cNvSpPr/>
          <p:nvPr/>
        </p:nvSpPr>
        <p:spPr>
          <a:xfrm>
            <a:off x="9873260" y="5118885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8125D7-6CC8-4781-B551-16A75F6348B2}"/>
              </a:ext>
            </a:extLst>
          </p:cNvPr>
          <p:cNvSpPr/>
          <p:nvPr/>
        </p:nvSpPr>
        <p:spPr>
          <a:xfrm>
            <a:off x="9866834" y="5329903"/>
            <a:ext cx="1334319" cy="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BA51CC-1A66-40C4-8E23-039081BAA1A4}"/>
              </a:ext>
            </a:extLst>
          </p:cNvPr>
          <p:cNvSpPr/>
          <p:nvPr/>
        </p:nvSpPr>
        <p:spPr>
          <a:xfrm>
            <a:off x="1540414" y="240907"/>
            <a:ext cx="10088875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1026A7-AB37-42C0-9C56-F3D061F513CF}"/>
              </a:ext>
            </a:extLst>
          </p:cNvPr>
          <p:cNvSpPr/>
          <p:nvPr/>
        </p:nvSpPr>
        <p:spPr>
          <a:xfrm>
            <a:off x="11197881" y="314766"/>
            <a:ext cx="277837" cy="30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FAE8EC-4082-4AB4-9886-BA1C3995C9A8}"/>
              </a:ext>
            </a:extLst>
          </p:cNvPr>
          <p:cNvSpPr/>
          <p:nvPr/>
        </p:nvSpPr>
        <p:spPr>
          <a:xfrm>
            <a:off x="10788745" y="297180"/>
            <a:ext cx="277837" cy="30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E30304C-B24B-482E-8065-6E870EC51E7B}"/>
              </a:ext>
            </a:extLst>
          </p:cNvPr>
          <p:cNvSpPr/>
          <p:nvPr/>
        </p:nvSpPr>
        <p:spPr>
          <a:xfrm>
            <a:off x="10400713" y="306561"/>
            <a:ext cx="277837" cy="30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48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D14D64-8119-4E13-B645-0A65112EFA83}"/>
              </a:ext>
            </a:extLst>
          </p:cNvPr>
          <p:cNvSpPr/>
          <p:nvPr/>
        </p:nvSpPr>
        <p:spPr>
          <a:xfrm>
            <a:off x="295422" y="168812"/>
            <a:ext cx="5978769" cy="39389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5F1897-926D-4FA7-AC5D-A418613A4E05}"/>
              </a:ext>
            </a:extLst>
          </p:cNvPr>
          <p:cNvSpPr/>
          <p:nvPr/>
        </p:nvSpPr>
        <p:spPr>
          <a:xfrm>
            <a:off x="576775" y="464235"/>
            <a:ext cx="5345724" cy="2964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678F4B-06E1-44BA-8A38-E2F330EBA97A}"/>
              </a:ext>
            </a:extLst>
          </p:cNvPr>
          <p:cNvSpPr/>
          <p:nvPr/>
        </p:nvSpPr>
        <p:spPr>
          <a:xfrm>
            <a:off x="3444240" y="3533923"/>
            <a:ext cx="916746" cy="468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95583F-839D-46ED-B9D2-C6F2AEB539DC}"/>
              </a:ext>
            </a:extLst>
          </p:cNvPr>
          <p:cNvSpPr/>
          <p:nvPr/>
        </p:nvSpPr>
        <p:spPr>
          <a:xfrm>
            <a:off x="4625926" y="3550925"/>
            <a:ext cx="916746" cy="468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0C01D-32DD-4230-B6C6-F6E44C19698E}"/>
              </a:ext>
            </a:extLst>
          </p:cNvPr>
          <p:cNvSpPr/>
          <p:nvPr/>
        </p:nvSpPr>
        <p:spPr>
          <a:xfrm>
            <a:off x="1412632" y="1252023"/>
            <a:ext cx="3671667" cy="604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9C73E-7987-415D-AC17-B83A8484C865}"/>
              </a:ext>
            </a:extLst>
          </p:cNvPr>
          <p:cNvSpPr/>
          <p:nvPr/>
        </p:nvSpPr>
        <p:spPr>
          <a:xfrm>
            <a:off x="1412631" y="2138289"/>
            <a:ext cx="3671667" cy="604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FCE2E-5E6E-40D5-AF96-D63C701B26C1}"/>
              </a:ext>
            </a:extLst>
          </p:cNvPr>
          <p:cNvSpPr/>
          <p:nvPr/>
        </p:nvSpPr>
        <p:spPr>
          <a:xfrm>
            <a:off x="2267829" y="754526"/>
            <a:ext cx="1961270" cy="207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5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Kazumaki</dc:creator>
  <cp:lastModifiedBy>Kazumaki</cp:lastModifiedBy>
  <cp:revision>3</cp:revision>
  <dcterms:created xsi:type="dcterms:W3CDTF">2023-03-31T13:03:44Z</dcterms:created>
  <dcterms:modified xsi:type="dcterms:W3CDTF">2023-03-31T13:38:52Z</dcterms:modified>
</cp:coreProperties>
</file>