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  <p:sldMasterId id="2147483688" r:id="rId3"/>
  </p:sldMasterIdLst>
  <p:notesMasterIdLst>
    <p:notesMasterId r:id="rId21"/>
  </p:notesMasterIdLst>
  <p:sldIdLst>
    <p:sldId id="256" r:id="rId4"/>
    <p:sldId id="261" r:id="rId5"/>
    <p:sldId id="257" r:id="rId6"/>
    <p:sldId id="258" r:id="rId7"/>
    <p:sldId id="262" r:id="rId8"/>
    <p:sldId id="263" r:id="rId9"/>
    <p:sldId id="267" r:id="rId10"/>
    <p:sldId id="282" r:id="rId11"/>
    <p:sldId id="285" r:id="rId12"/>
    <p:sldId id="280" r:id="rId13"/>
    <p:sldId id="268" r:id="rId14"/>
    <p:sldId id="274" r:id="rId15"/>
    <p:sldId id="286" r:id="rId16"/>
    <p:sldId id="283" r:id="rId17"/>
    <p:sldId id="279" r:id="rId18"/>
    <p:sldId id="276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3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0F5D8-32BB-45D6-9BB0-92FAB8680177}" type="datetimeFigureOut">
              <a:rPr lang="en-GB" smtClean="0"/>
              <a:pPr/>
              <a:t>09/09/2021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26D37-C807-427F-9E21-AD12A436354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221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26D37-C807-427F-9E21-AD12A4363543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24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26D37-C807-427F-9E21-AD12A4363543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812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26D37-C807-427F-9E21-AD12A4363543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629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26D37-C807-427F-9E21-AD12A4363543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054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26D37-C807-427F-9E21-AD12A4363543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34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26D37-C807-427F-9E21-AD12A4363543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987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26D37-C807-427F-9E21-AD12A4363543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77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77838"/>
            <a:ext cx="2057400" cy="5222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77838"/>
            <a:ext cx="6019800" cy="5222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786BC1-B65A-4C22-BD48-B2F8AC1BDA7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033547-4CA3-40EC-A40B-818F2E84E5E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6C956-C2C4-4865-B503-9EE8A80EE50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51E687-2662-4456-AD8C-2FD3E8E726D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448675" cy="6953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2087758"/>
            <a:ext cx="8448674" cy="4228172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E0FDE-05F6-4B91-8CA1-FAA8CC63986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F9DC1-D7BF-4F77-B748-38FFA6274CE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EF6D0A-E091-4AF0-8603-259889B8D51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C131BC-4E8E-4447-8CC1-A5DA0A68E54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F70612-7F0F-40DC-97EF-998AD7421C9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8F24F2-F78D-4CE2-A5AA-B20FB8B378C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1D389F-CD29-49EE-B9DD-FF6ABEE8C66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6A20A-C41D-4FD2-9D39-98C1547860C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167DC-426C-4366-A7B0-28944D1AAB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A906E-1DBA-49F4-A10B-CE3721FBAB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7107A-87B9-40A7-88DD-6BCA5B9C77B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D6BB4-5A5E-484D-A42C-0AC899BEC92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13CE4-9D89-4617-AA65-1BA23EB553D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C3760-5A9A-477E-8A94-D99A1471F3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23FB3-B80E-4B75-B162-62CF9F5309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2DE24-FE64-4909-A78B-FD869008141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0C5DA-F8DA-4CBD-B05F-DCDAD14204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F1E82-5208-48FB-9E23-16EDD77DE0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0325"/>
            <a:ext cx="4038600" cy="4370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0325"/>
            <a:ext cx="4038600" cy="4370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6075" y="1279525"/>
            <a:ext cx="84486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2079625"/>
            <a:ext cx="8448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28" name="Picture 17" descr="ENU_Logo_be0f34.png"/>
          <p:cNvPicPr>
            <a:picLocks noChangeAspect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594475" y="352425"/>
            <a:ext cx="22002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1CEA343-EEA8-4BA8-8AA9-4C1A466CA344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B23D1A9-C68F-4A49-945E-D13BEA3472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JavaScript </a:t>
            </a:r>
            <a:r>
              <a:rPr lang="en-GB"/>
              <a:t>and DOM</a:t>
            </a:r>
            <a:br>
              <a:rPr lang="en-GB" dirty="0"/>
            </a:br>
            <a:r>
              <a:rPr lang="en-GB" dirty="0"/>
              <a:t>Andrew Cumming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3200"/>
              <a:t>Creating Content…</a:t>
            </a:r>
            <a:endParaRPr lang="en-GB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CA2BC8-7D9A-4576-9C66-05F02E300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5" y="1586694"/>
            <a:ext cx="8579907" cy="263439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789040"/>
            <a:ext cx="3542247" cy="26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8780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060848"/>
            <a:ext cx="8448674" cy="4228172"/>
          </a:xfrm>
        </p:spPr>
        <p:txBody>
          <a:bodyPr/>
          <a:lstStyle/>
          <a:p>
            <a:r>
              <a:rPr lang="en-GB" dirty="0"/>
              <a:t>Select the correct script element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sz="2800" dirty="0"/>
              <a:t>&lt;script href=x.js pause&gt;&lt;/script&gt;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sz="2800" dirty="0"/>
              <a:t>&lt;script hreg=x.js refrain&gt;&lt;/script&gt;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sz="2800" dirty="0"/>
              <a:t>&lt;script scr=x.js defame&gt;&lt;/script&gt;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sz="2800" dirty="0"/>
              <a:t>&lt;script src=x.js defer&gt;&lt;/script&gt;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sz="2800" dirty="0"/>
              <a:t>&lt;script rcs=x.js retain&gt;&lt;/script&gt;</a:t>
            </a:r>
          </a:p>
          <a:p>
            <a:pPr marL="971550" lvl="1" indent="-514350">
              <a:buFont typeface="+mj-lt"/>
              <a:buAutoNum type="alphaLcParenR"/>
            </a:pPr>
            <a:endParaRPr lang="en-GB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Selecting one item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2087758"/>
            <a:ext cx="8448674" cy="4077546"/>
          </a:xfrm>
        </p:spPr>
        <p:txBody>
          <a:bodyPr/>
          <a:lstStyle/>
          <a:p>
            <a:r>
              <a:rPr lang="en-GB" dirty="0"/>
              <a:t>You can select items with the .</a:t>
            </a:r>
            <a:r>
              <a:rPr lang="en-GB" dirty="0" err="1"/>
              <a:t>getElementById</a:t>
            </a:r>
            <a:r>
              <a:rPr lang="en-GB" dirty="0"/>
              <a:t> method</a:t>
            </a:r>
          </a:p>
          <a:p>
            <a:r>
              <a:rPr lang="en-GB" dirty="0"/>
              <a:t>The result is a single item.</a:t>
            </a:r>
          </a:p>
          <a:p>
            <a:r>
              <a:rPr lang="en-GB" dirty="0"/>
              <a:t>This will remove the France div</a:t>
            </a:r>
          </a:p>
          <a:p>
            <a:pPr marL="0" indent="0">
              <a:buNone/>
            </a:pPr>
            <a:r>
              <a:rPr lang="en-GB" dirty="0"/>
              <a:t>let f = </a:t>
            </a:r>
            <a:r>
              <a:rPr lang="en-GB" dirty="0" err="1"/>
              <a:t>document.getElementById</a:t>
            </a:r>
            <a:r>
              <a:rPr lang="en-GB" dirty="0"/>
              <a:t>("</a:t>
            </a:r>
            <a:r>
              <a:rPr lang="en-GB" dirty="0" err="1"/>
              <a:t>fr</a:t>
            </a:r>
            <a:r>
              <a:rPr lang="en-GB" dirty="0"/>
              <a:t>").remove()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F6596-5A2B-4599-BAFB-DECED54F8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 multiple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53EE6-6FC8-4230-A458-D920FC1C5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use </a:t>
            </a:r>
            <a:r>
              <a:rPr lang="en-GB" dirty="0" err="1"/>
              <a:t>document.querySelectorAll</a:t>
            </a:r>
            <a:r>
              <a:rPr lang="en-GB" dirty="0"/>
              <a:t> to find a list of elements that match a pattern.</a:t>
            </a:r>
          </a:p>
        </p:txBody>
      </p:sp>
    </p:spTree>
    <p:extLst>
      <p:ext uri="{BB962C8B-B14F-4D97-AF65-F5344CB8AC3E}">
        <p14:creationId xmlns:p14="http://schemas.microsoft.com/office/powerpoint/2010/main" val="463262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items with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common pattern is to select elements within a named element:</a:t>
            </a:r>
          </a:p>
          <a:p>
            <a:r>
              <a:rPr lang="en-GB" dirty="0" err="1"/>
              <a:t>table#main</a:t>
            </a:r>
            <a:r>
              <a:rPr lang="en-GB" dirty="0"/>
              <a:t> td</a:t>
            </a:r>
          </a:p>
          <a:p>
            <a:pPr lvl="1"/>
            <a:r>
              <a:rPr lang="en-GB" dirty="0"/>
              <a:t>Select all td elements within the table with id </a:t>
            </a:r>
            <a:r>
              <a:rPr lang="en-GB" b="1" dirty="0"/>
              <a:t>main</a:t>
            </a:r>
            <a:endParaRPr lang="en-GB" dirty="0"/>
          </a:p>
          <a:p>
            <a:r>
              <a:rPr lang="en-GB" dirty="0" err="1"/>
              <a:t>ul#nav</a:t>
            </a:r>
            <a:r>
              <a:rPr lang="en-GB" dirty="0"/>
              <a:t> li</a:t>
            </a:r>
          </a:p>
          <a:p>
            <a:pPr lvl="1"/>
            <a:r>
              <a:rPr lang="en-GB" dirty="0"/>
              <a:t>Select all li elements inside the </a:t>
            </a:r>
            <a:r>
              <a:rPr lang="en-GB" dirty="0" err="1"/>
              <a:t>ul</a:t>
            </a:r>
            <a:r>
              <a:rPr lang="en-GB" dirty="0"/>
              <a:t> named </a:t>
            </a:r>
            <a:r>
              <a:rPr lang="en-GB" b="1" dirty="0" err="1"/>
              <a:t>nav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336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Combining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with </a:t>
            </a:r>
            <a:r>
              <a:rPr lang="en-GB" dirty="0" err="1"/>
              <a:t>css</a:t>
            </a:r>
            <a:r>
              <a:rPr lang="en-GB" dirty="0"/>
              <a:t> you can combine terms.</a:t>
            </a:r>
          </a:p>
          <a:p>
            <a:r>
              <a:rPr lang="en-GB" dirty="0"/>
              <a:t>When one term follows another separated by a space then the second is a descendant of the first</a:t>
            </a:r>
          </a:p>
          <a:p>
            <a:pPr lvl="1"/>
            <a:r>
              <a:rPr lang="en-GB" dirty="0"/>
              <a:t>table </a:t>
            </a:r>
            <a:r>
              <a:rPr lang="en-GB" dirty="0" err="1"/>
              <a:t>tr</a:t>
            </a:r>
            <a:r>
              <a:rPr lang="en-GB" dirty="0"/>
              <a:t> td</a:t>
            </a:r>
          </a:p>
          <a:p>
            <a:pPr lvl="1"/>
            <a:r>
              <a:rPr lang="en-GB" dirty="0" err="1"/>
              <a:t>div#content</a:t>
            </a:r>
            <a:r>
              <a:rPr lang="en-GB" dirty="0"/>
              <a:t> p</a:t>
            </a:r>
          </a:p>
          <a:p>
            <a:r>
              <a:rPr lang="en-GB" dirty="0"/>
              <a:t>A &gt; indicates a direct descendant, a child</a:t>
            </a:r>
          </a:p>
          <a:p>
            <a:pPr lvl="1"/>
            <a:r>
              <a:rPr lang="en-GB" dirty="0" err="1"/>
              <a:t>ul.menu</a:t>
            </a:r>
            <a:r>
              <a:rPr lang="en-GB" dirty="0"/>
              <a:t>&gt;</a:t>
            </a:r>
            <a:r>
              <a:rPr lang="en-GB" dirty="0" err="1"/>
              <a:t>li</a:t>
            </a:r>
            <a:r>
              <a:rPr lang="en-GB" dirty="0"/>
              <a:t>	prevents nested </a:t>
            </a:r>
            <a:r>
              <a:rPr lang="en-GB" dirty="0" err="1"/>
              <a:t>li</a:t>
            </a:r>
            <a:r>
              <a:rPr lang="en-GB" dirty="0"/>
              <a:t> elements matching</a:t>
            </a:r>
          </a:p>
          <a:p>
            <a:r>
              <a:rPr lang="en-GB" dirty="0"/>
              <a:t>A comma allows an independent rule - OR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to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navigate through the list</a:t>
            </a:r>
          </a:p>
          <a:p>
            <a:r>
              <a:rPr lang="en-GB" dirty="0"/>
              <a:t>You can animate items</a:t>
            </a:r>
          </a:p>
          <a:p>
            <a:r>
              <a:rPr lang="en-GB" dirty="0"/>
              <a:t>You can show, hide and toggle</a:t>
            </a:r>
          </a:p>
          <a:p>
            <a:r>
              <a:rPr lang="en-GB" dirty="0"/>
              <a:t>You can apply functions to all items in the list</a:t>
            </a:r>
          </a:p>
          <a:p>
            <a:r>
              <a:rPr lang="en-GB" dirty="0"/>
              <a:t>You can store data against elements and retrieve it.</a:t>
            </a:r>
          </a:p>
          <a:p>
            <a:r>
              <a:rPr lang="en-GB" dirty="0"/>
              <a:t>You can use </a:t>
            </a:r>
            <a:r>
              <a:rPr lang="en-GB" dirty="0" err="1"/>
              <a:t>ajax</a:t>
            </a:r>
            <a:r>
              <a:rPr lang="en-GB" dirty="0"/>
              <a:t> functions</a:t>
            </a:r>
          </a:p>
          <a:p>
            <a:r>
              <a:rPr lang="en-GB" dirty="0"/>
              <a:t>You can create other effects using add-ons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Creating Content</a:t>
            </a:r>
          </a:p>
          <a:p>
            <a:r>
              <a:rPr lang="en-GB" dirty="0"/>
              <a:t>Changing Elements</a:t>
            </a:r>
          </a:p>
          <a:p>
            <a:r>
              <a:rPr lang="en-GB" dirty="0"/>
              <a:t>Applying CSS</a:t>
            </a:r>
          </a:p>
          <a:p>
            <a:r>
              <a:rPr lang="en-GB" dirty="0"/>
              <a:t>Applying functions</a:t>
            </a:r>
          </a:p>
          <a:p>
            <a:r>
              <a:rPr lang="en-GB" dirty="0"/>
              <a:t>Lists of useful JavaScript and functions</a:t>
            </a:r>
          </a:p>
          <a:p>
            <a:r>
              <a:rPr lang="en-GB" dirty="0"/>
              <a:t>Arrays and Objects in JavaScript</a:t>
            </a:r>
          </a:p>
          <a:p>
            <a:r>
              <a:rPr lang="en-GB" dirty="0"/>
              <a:t>Tutorial material at http://progzoo.net/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Don’t run the JavaScript too soon, defer</a:t>
            </a:r>
          </a:p>
          <a:p>
            <a:r>
              <a:rPr lang="en-GB" dirty="0"/>
              <a:t>Creating Content</a:t>
            </a:r>
          </a:p>
          <a:p>
            <a:r>
              <a:rPr lang="en-GB" dirty="0"/>
              <a:t>Changing Elements</a:t>
            </a:r>
          </a:p>
          <a:p>
            <a:r>
              <a:rPr lang="en-GB" dirty="0"/>
              <a:t>Applying CSS</a:t>
            </a:r>
          </a:p>
          <a:p>
            <a:r>
              <a:rPr lang="en-GB" dirty="0"/>
              <a:t>Applying functions</a:t>
            </a:r>
          </a:p>
          <a:p>
            <a:r>
              <a:rPr lang="en-GB" dirty="0"/>
              <a:t>Arrays and Objects in JavaScript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JavaScript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/>
              <a:t>JavaScript runs in the browser</a:t>
            </a:r>
          </a:p>
          <a:p>
            <a:r>
              <a:rPr lang="en-GB" sz="4000"/>
              <a:t>The DOM tree is representation of the the web page</a:t>
            </a:r>
          </a:p>
          <a:p>
            <a:r>
              <a:rPr lang="en-GB" sz="4000"/>
              <a:t>There are functions to create and manipulate the DOM and so the page</a:t>
            </a:r>
            <a:endParaRPr lang="en-GB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2087758"/>
            <a:ext cx="4585965" cy="4228172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&lt;</a:t>
            </a:r>
            <a:r>
              <a:rPr lang="en-GB" sz="2000"/>
              <a:t>script src=“</a:t>
            </a:r>
            <a:r>
              <a:rPr lang="en-US" sz="2000"/>
              <a:t>code.js</a:t>
            </a:r>
            <a:r>
              <a:rPr lang="en-GB" sz="2000"/>
              <a:t>“ defer&gt;&lt;/</a:t>
            </a:r>
            <a:r>
              <a:rPr lang="en-GB" sz="2000" dirty="0"/>
              <a:t>script&gt;</a:t>
            </a:r>
          </a:p>
          <a:p>
            <a:pPr marL="0" indent="0">
              <a:buNone/>
            </a:pPr>
            <a:r>
              <a:rPr lang="en-US" sz="1800"/>
              <a:t>The defer reference ensures that the code does not run until the page has loaded.</a:t>
            </a:r>
            <a:endParaRPr lang="en-US" sz="1800" dirty="0"/>
          </a:p>
          <a:p>
            <a:pPr marL="0" indent="0">
              <a:buNone/>
            </a:pPr>
            <a:r>
              <a:rPr lang="en-US" sz="3200"/>
              <a:t>alert("Hello World");</a:t>
            </a:r>
            <a:endParaRPr lang="en-US" sz="3200" dirty="0"/>
          </a:p>
          <a:p>
            <a:r>
              <a:rPr lang="en-US" sz="1800"/>
              <a:t>The alert function shows a modal prompt: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78126-F517-4A09-BB96-4E887A53F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484" y="4581128"/>
            <a:ext cx="4067944" cy="1982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537944-DF37-4A9C-A4C9-BBFF2018D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20" y="4509120"/>
            <a:ext cx="4352397" cy="14271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978624-804A-4C4C-9589-FE21F4EC76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0619" y="1628800"/>
            <a:ext cx="3830826" cy="22330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6075" y="2087758"/>
            <a:ext cx="8448674" cy="909194"/>
          </a:xfrm>
        </p:spPr>
        <p:txBody>
          <a:bodyPr/>
          <a:lstStyle/>
          <a:p>
            <a:r>
              <a:rPr lang="en-GB" sz="2400" dirty="0"/>
              <a:t>You can create content using </a:t>
            </a:r>
            <a:r>
              <a:rPr lang="en-GB" sz="2400"/>
              <a:t>the </a:t>
            </a:r>
            <a:r>
              <a:rPr lang="en-GB" sz="2400" b="1"/>
              <a:t>innerHTML </a:t>
            </a:r>
            <a:r>
              <a:rPr lang="en-GB" sz="2400"/>
              <a:t>property.</a:t>
            </a:r>
            <a:endParaRPr lang="en-GB" sz="2400" dirty="0"/>
          </a:p>
          <a:p>
            <a:r>
              <a:rPr lang="en-GB" sz="2400" dirty="0"/>
              <a:t>You </a:t>
            </a:r>
            <a:r>
              <a:rPr lang="en-GB" sz="2400"/>
              <a:t>can find an element with </a:t>
            </a:r>
            <a:r>
              <a:rPr lang="en-GB" sz="2400" b="1"/>
              <a:t>getElementById</a:t>
            </a:r>
            <a:r>
              <a:rPr lang="en-GB" sz="2400"/>
              <a:t>.</a:t>
            </a:r>
            <a:endParaRPr lang="en-GB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4E3E4B-B645-4D14-877F-3D4F82A27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883" y="2996952"/>
            <a:ext cx="4983328" cy="26171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EFFC32-B06A-48C4-9E01-8CA75F2BB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86" y="4725144"/>
            <a:ext cx="6084168" cy="19292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Content and Changing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060848"/>
            <a:ext cx="6192688" cy="504056"/>
          </a:xfrm>
        </p:spPr>
        <p:txBody>
          <a:bodyPr/>
          <a:lstStyle/>
          <a:p>
            <a:r>
              <a:rPr lang="en-GB" sz="2400" dirty="0"/>
              <a:t>After you create a node you can change it: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D40AA5-4990-4247-B271-726124B45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284984"/>
            <a:ext cx="7020272" cy="268996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224" y="1412776"/>
            <a:ext cx="2267744" cy="5293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Some useful DOM </a:t>
            </a:r>
            <a:r>
              <a:rPr lang="en-GB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1988840"/>
            <a:ext cx="8330381" cy="4327090"/>
          </a:xfrm>
        </p:spPr>
        <p:txBody>
          <a:bodyPr/>
          <a:lstStyle/>
          <a:p>
            <a:r>
              <a:rPr lang="en-GB" b="1"/>
              <a:t>document.getElementById</a:t>
            </a:r>
            <a:endParaRPr lang="en-GB" b="1" dirty="0"/>
          </a:p>
          <a:p>
            <a:pPr lvl="1"/>
            <a:r>
              <a:rPr lang="en-GB" dirty="0"/>
              <a:t>Ready function, create elements, find elements</a:t>
            </a:r>
          </a:p>
          <a:p>
            <a:r>
              <a:rPr lang="en-GB" b="1"/>
              <a:t>elem.appendChild</a:t>
            </a:r>
            <a:endParaRPr lang="en-GB" dirty="0"/>
          </a:p>
          <a:p>
            <a:pPr lvl="1"/>
            <a:r>
              <a:rPr lang="en-GB" dirty="0"/>
              <a:t>The append function adds to the end of an element</a:t>
            </a:r>
          </a:p>
          <a:p>
            <a:r>
              <a:rPr lang="en-GB" b="1"/>
              <a:t>elem.innerHTML = …</a:t>
            </a:r>
            <a:endParaRPr lang="en-GB" dirty="0"/>
          </a:p>
          <a:p>
            <a:pPr lvl="1"/>
            <a:r>
              <a:rPr lang="en-GB"/>
              <a:t>Set the content</a:t>
            </a:r>
            <a:endParaRPr lang="en-GB" dirty="0"/>
          </a:p>
          <a:p>
            <a:r>
              <a:rPr lang="en-GB" b="1"/>
              <a:t>elem.style.fontSize = …</a:t>
            </a:r>
            <a:endParaRPr lang="en-GB" b="1" dirty="0"/>
          </a:p>
          <a:p>
            <a:pPr lvl="1"/>
            <a:r>
              <a:rPr lang="en-GB" dirty="0"/>
              <a:t>The function </a:t>
            </a:r>
            <a:r>
              <a:rPr lang="en-GB" b="1" dirty="0" err="1"/>
              <a:t>css</a:t>
            </a:r>
            <a:r>
              <a:rPr lang="en-GB" b="1" dirty="0"/>
              <a:t> </a:t>
            </a:r>
            <a:r>
              <a:rPr lang="en-GB" dirty="0"/>
              <a:t>is used to set a </a:t>
            </a:r>
            <a:r>
              <a:rPr lang="en-GB" dirty="0" err="1"/>
              <a:t>css</a:t>
            </a:r>
            <a:r>
              <a:rPr lang="en-GB" dirty="0"/>
              <a:t> property of an element</a:t>
            </a:r>
          </a:p>
          <a:p>
            <a:r>
              <a:rPr lang="en-GB" b="1"/>
              <a:t>elem.textContent = …</a:t>
            </a:r>
            <a:endParaRPr lang="en-GB" dirty="0"/>
          </a:p>
          <a:p>
            <a:pPr lvl="1"/>
            <a:r>
              <a:rPr lang="en-GB"/>
              <a:t>Change the text in a safer way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1844824"/>
            <a:ext cx="8448674" cy="1053210"/>
          </a:xfrm>
        </p:spPr>
        <p:txBody>
          <a:bodyPr/>
          <a:lstStyle/>
          <a:p>
            <a:r>
              <a:rPr lang="en-GB" dirty="0"/>
              <a:t>You often need to create elements that contain other elements.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2170" y="2480084"/>
            <a:ext cx="4284928" cy="434619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216000" tIns="140400" bIns="140400" rtlCol="0">
            <a:spAutoFit/>
          </a:bodyPr>
          <a:lstStyle/>
          <a:p>
            <a:r>
              <a:rPr lang="en-GB" sz="2400" dirty="0"/>
              <a:t>&lt;div id='countries'&gt;</a:t>
            </a:r>
          </a:p>
          <a:p>
            <a:r>
              <a:rPr lang="en-GB" sz="2400" dirty="0"/>
              <a:t>  &lt;div id='</a:t>
            </a:r>
            <a:r>
              <a:rPr lang="en-GB" sz="2400" dirty="0" err="1"/>
              <a:t>fr</a:t>
            </a:r>
            <a:r>
              <a:rPr lang="en-GB" sz="2400" dirty="0"/>
              <a:t>'&gt;</a:t>
            </a:r>
          </a:p>
          <a:p>
            <a:r>
              <a:rPr lang="en-GB" sz="2400" dirty="0"/>
              <a:t>	&lt;div&gt;France&lt;/div&gt;</a:t>
            </a:r>
          </a:p>
          <a:p>
            <a:r>
              <a:rPr lang="en-GB" sz="2400" dirty="0"/>
              <a:t>	&lt;</a:t>
            </a:r>
            <a:r>
              <a:rPr lang="en-GB" sz="2400" dirty="0" err="1"/>
              <a:t>img</a:t>
            </a:r>
            <a:r>
              <a:rPr lang="en-GB" sz="2400" dirty="0"/>
              <a:t> </a:t>
            </a:r>
            <a:r>
              <a:rPr lang="en-GB" sz="2400" dirty="0" err="1"/>
              <a:t>src</a:t>
            </a:r>
            <a:r>
              <a:rPr lang="en-GB" sz="2400" dirty="0"/>
              <a:t>='flags/fr.gif'/&gt;</a:t>
            </a:r>
          </a:p>
          <a:p>
            <a:r>
              <a:rPr lang="en-GB" sz="2400" dirty="0"/>
              <a:t>  &lt;/div&gt;</a:t>
            </a:r>
          </a:p>
          <a:p>
            <a:r>
              <a:rPr lang="en-GB" sz="2400" dirty="0"/>
              <a:t>  &lt;div id='fi'&gt;</a:t>
            </a:r>
          </a:p>
          <a:p>
            <a:r>
              <a:rPr lang="en-GB" sz="2400" dirty="0"/>
              <a:t>	&lt;div&gt;Finland&lt;/div&gt;</a:t>
            </a:r>
          </a:p>
          <a:p>
            <a:r>
              <a:rPr lang="en-GB" sz="2400" dirty="0"/>
              <a:t>	&lt;</a:t>
            </a:r>
            <a:r>
              <a:rPr lang="en-GB" sz="2400" dirty="0" err="1"/>
              <a:t>img</a:t>
            </a:r>
            <a:r>
              <a:rPr lang="en-GB" sz="2400" dirty="0"/>
              <a:t> </a:t>
            </a:r>
            <a:r>
              <a:rPr lang="en-GB" sz="2400" dirty="0" err="1"/>
              <a:t>src</a:t>
            </a:r>
            <a:r>
              <a:rPr lang="en-GB" sz="2400" dirty="0"/>
              <a:t>='flags/fi.gif'/&gt;</a:t>
            </a:r>
          </a:p>
          <a:p>
            <a:r>
              <a:rPr lang="en-GB" sz="2400" dirty="0"/>
              <a:t>  &lt;/div&gt;</a:t>
            </a:r>
          </a:p>
          <a:p>
            <a:r>
              <a:rPr lang="en-GB" sz="2400" dirty="0"/>
              <a:t>&lt;/div&gt;</a:t>
            </a:r>
          </a:p>
          <a:p>
            <a:endParaRPr lang="en-GB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05701"/>
            <a:ext cx="2913509" cy="393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875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another country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268760"/>
            <a:ext cx="257175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61C737-F33B-4820-9217-F3CB358D3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75" y="2492896"/>
            <a:ext cx="6239609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11293"/>
      </p:ext>
    </p:extLst>
  </p:cSld>
  <p:clrMapOvr>
    <a:masterClrMapping/>
  </p:clrMapOvr>
</p:sld>
</file>

<file path=ppt/theme/theme1.xml><?xml version="1.0" encoding="utf-8"?>
<a:theme xmlns:a="http://schemas.openxmlformats.org/drawingml/2006/main" name="Virtual PAthways 13-3-09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ln/>
      </a:spPr>
      <a:bodyPr wrap="square" lIns="216000" tIns="140400" bIns="140400" rtlCol="0">
        <a:spAutoFit/>
      </a:bodyPr>
      <a:lstStyle>
        <a:defPPr>
          <a:defRPr sz="2400" dirty="0" smtClean="0"/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L03 jQuery</Template>
  <TotalTime>15953</TotalTime>
  <Words>605</Words>
  <Application>Microsoft Office PowerPoint</Application>
  <PresentationFormat>On-screen Show (4:3)</PresentationFormat>
  <Paragraphs>99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Virtual PAthways 13-3-09</vt:lpstr>
      <vt:lpstr>1_Default Design</vt:lpstr>
      <vt:lpstr>Custom Design</vt:lpstr>
      <vt:lpstr>JavaScript and DOM Andrew Cumming</vt:lpstr>
      <vt:lpstr>Lecture Plan</vt:lpstr>
      <vt:lpstr>JavaScript</vt:lpstr>
      <vt:lpstr>Preliminaries</vt:lpstr>
      <vt:lpstr>Creating Content</vt:lpstr>
      <vt:lpstr>Creating Content and Changing it</vt:lpstr>
      <vt:lpstr>Some useful DOM functions</vt:lpstr>
      <vt:lpstr>Creating structures</vt:lpstr>
      <vt:lpstr>Adding another country</vt:lpstr>
      <vt:lpstr>Examples of use</vt:lpstr>
      <vt:lpstr>Self Test</vt:lpstr>
      <vt:lpstr>Selecting one item</vt:lpstr>
      <vt:lpstr>Select multiple items</vt:lpstr>
      <vt:lpstr>Select items with items</vt:lpstr>
      <vt:lpstr>Combining terms</vt:lpstr>
      <vt:lpstr>More to learn</vt:lpstr>
      <vt:lpstr>Summary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Andrew</dc:creator>
  <cp:lastModifiedBy>Andrew Cumming</cp:lastModifiedBy>
  <cp:revision>729</cp:revision>
  <dcterms:created xsi:type="dcterms:W3CDTF">2011-11-27T17:20:18Z</dcterms:created>
  <dcterms:modified xsi:type="dcterms:W3CDTF">2021-09-09T16:42:01Z</dcterms:modified>
</cp:coreProperties>
</file>