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4" r:id="rId9"/>
    <p:sldId id="262" r:id="rId10"/>
    <p:sldId id="268" r:id="rId11"/>
    <p:sldId id="266" r:id="rId12"/>
    <p:sldId id="265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0C7AE-D215-47D1-9640-19491754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Банковское приложение для клиентов и сотрудников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00C36E-08D6-493C-A59E-3426EEAB3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4733240"/>
            <a:ext cx="6801612" cy="1239894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Подготовил</a:t>
            </a:r>
            <a:r>
              <a:rPr lang="en-US" dirty="0"/>
              <a:t>:</a:t>
            </a:r>
            <a:endParaRPr lang="ru-RU" dirty="0"/>
          </a:p>
          <a:p>
            <a:pPr algn="r"/>
            <a:r>
              <a:rPr lang="ru-RU" dirty="0"/>
              <a:t>студент группы ИС2-Б21</a:t>
            </a:r>
          </a:p>
          <a:p>
            <a:pPr algn="r"/>
            <a:r>
              <a:rPr lang="ru-RU" dirty="0"/>
              <a:t>Михайлов Евгений Игоревич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F097F-9EF2-4F0A-8EFC-15A479E0786F}"/>
              </a:ext>
            </a:extLst>
          </p:cNvPr>
          <p:cNvSpPr txBox="1"/>
          <p:nvPr/>
        </p:nvSpPr>
        <p:spPr>
          <a:xfrm>
            <a:off x="2874818" y="762838"/>
            <a:ext cx="6442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НАЦИОНАЛЬНЫЙ ИССЛЕДОВАТЕЛЬСКИЙ ЯДЕРНЫЙ УНИВЕРСИТЕТ </a:t>
            </a:r>
            <a:r>
              <a:rPr lang="en-US" dirty="0"/>
              <a:t>“</a:t>
            </a:r>
            <a:r>
              <a:rPr lang="ru-RU" dirty="0"/>
              <a:t>МИФИ</a:t>
            </a:r>
            <a:r>
              <a:rPr lang="en-US" dirty="0"/>
              <a:t>”</a:t>
            </a:r>
            <a:r>
              <a:rPr lang="ru-RU" dirty="0"/>
              <a:t> (НИЯУ МИФИ)</a:t>
            </a:r>
          </a:p>
          <a:p>
            <a:pPr algn="ctr"/>
            <a:r>
              <a:rPr lang="ru-RU" dirty="0"/>
              <a:t>ОБНИНСКИЙ ИНСТИТУТ АТОМНОЙ ЭНЕРГЕТИКИ (ИАТЭ)</a:t>
            </a:r>
          </a:p>
        </p:txBody>
      </p:sp>
    </p:spTree>
    <p:extLst>
      <p:ext uri="{BB962C8B-B14F-4D97-AF65-F5344CB8AC3E}">
        <p14:creationId xmlns:p14="http://schemas.microsoft.com/office/powerpoint/2010/main" val="317362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9FF42-3486-4317-9492-AF6FB53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111"/>
            <a:ext cx="7729728" cy="1188720"/>
          </a:xfrm>
        </p:spPr>
        <p:txBody>
          <a:bodyPr/>
          <a:lstStyle/>
          <a:p>
            <a:r>
              <a:rPr lang="ru-RU" dirty="0"/>
              <a:t>Обратная связь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F24F4-B5BB-405A-B618-0B604B5FD62C}"/>
              </a:ext>
            </a:extLst>
          </p:cNvPr>
          <p:cNvSpPr txBox="1"/>
          <p:nvPr/>
        </p:nvSpPr>
        <p:spPr>
          <a:xfrm>
            <a:off x="7649916" y="6133095"/>
            <a:ext cx="263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Уведомление оператора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566A4-D4A8-4D0B-A311-D1FF1E83A84E}"/>
              </a:ext>
            </a:extLst>
          </p:cNvPr>
          <p:cNvSpPr txBox="1"/>
          <p:nvPr/>
        </p:nvSpPr>
        <p:spPr>
          <a:xfrm>
            <a:off x="8481148" y="3438698"/>
            <a:ext cx="9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796F9DA-7F3A-45B8-BAD4-152A4F670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3789" y="457111"/>
            <a:ext cx="1108204" cy="1108204"/>
          </a:xfr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6EBD1C4F-A469-4C93-A491-9835901A9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61381C-5960-4482-A900-F49240562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06" y="2171699"/>
            <a:ext cx="5481627" cy="387996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A817FB-6B04-451B-A797-0DE10A255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71700"/>
            <a:ext cx="5433593" cy="1266998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F04A6CC-6375-4526-BF47-8A2CCBBF0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337593"/>
            <a:ext cx="5433593" cy="169405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D2076D-0603-4E69-8413-1E3CE9C26AA6}"/>
              </a:ext>
            </a:extLst>
          </p:cNvPr>
          <p:cNvSpPr txBox="1"/>
          <p:nvPr/>
        </p:nvSpPr>
        <p:spPr>
          <a:xfrm>
            <a:off x="2758700" y="6133095"/>
            <a:ext cx="98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Чат-бот</a:t>
            </a:r>
          </a:p>
        </p:txBody>
      </p:sp>
    </p:spTree>
    <p:extLst>
      <p:ext uri="{BB962C8B-B14F-4D97-AF65-F5344CB8AC3E}">
        <p14:creationId xmlns:p14="http://schemas.microsoft.com/office/powerpoint/2010/main" val="281097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9FF42-3486-4317-9492-AF6FB53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111"/>
            <a:ext cx="7729728" cy="1188720"/>
          </a:xfrm>
        </p:spPr>
        <p:txBody>
          <a:bodyPr/>
          <a:lstStyle/>
          <a:p>
            <a:r>
              <a:rPr lang="ru-RU" dirty="0"/>
              <a:t>Версия Администратора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7AA02C8-7C99-4EDD-BA83-8162040A4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428" y="2185007"/>
            <a:ext cx="5258071" cy="3768739"/>
          </a:xfr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3F67E5-8B19-40EC-8155-ADEA9423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00" y="2185007"/>
            <a:ext cx="5258070" cy="37720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C8D7C2-74E7-4A5F-9B46-5CA85A6ACC68}"/>
              </a:ext>
            </a:extLst>
          </p:cNvPr>
          <p:cNvSpPr txBox="1"/>
          <p:nvPr/>
        </p:nvSpPr>
        <p:spPr>
          <a:xfrm>
            <a:off x="8009101" y="6031557"/>
            <a:ext cx="204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задания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A5D3E-D911-49C1-85A5-01F46D8B50D6}"/>
              </a:ext>
            </a:extLst>
          </p:cNvPr>
          <p:cNvSpPr txBox="1"/>
          <p:nvPr/>
        </p:nvSpPr>
        <p:spPr>
          <a:xfrm>
            <a:off x="1808461" y="6036387"/>
            <a:ext cx="270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70916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9FF42-3486-4317-9492-AF6FB53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111"/>
            <a:ext cx="7729728" cy="1188720"/>
          </a:xfrm>
        </p:spPr>
        <p:txBody>
          <a:bodyPr/>
          <a:lstStyle/>
          <a:p>
            <a:r>
              <a:rPr lang="ru-RU" dirty="0"/>
              <a:t>Результаты испытаний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937215-3C06-4AD3-87AB-B39C4ED6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Исправлены ошибки связанные с объектами и математическими функциями</a:t>
            </a:r>
          </a:p>
          <a:p>
            <a:r>
              <a:rPr lang="ru-RU" sz="2800" dirty="0"/>
              <a:t>Учтены права доступа пользователей</a:t>
            </a:r>
          </a:p>
          <a:p>
            <a:r>
              <a:rPr lang="ru-RU" sz="2800" dirty="0"/>
              <a:t>Отлажено взаимодействие программы с базой данных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217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9FF42-3486-4317-9492-AF6FB53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111"/>
            <a:ext cx="7729728" cy="118872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937215-3C06-4AD3-87AB-B39C4ED6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результате работы были получены следующие основные результаты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Корпоративный сайт</a:t>
            </a:r>
          </a:p>
          <a:p>
            <a:r>
              <a:rPr lang="ru-RU" sz="2000" dirty="0"/>
              <a:t>Система авторизации пользователей</a:t>
            </a:r>
          </a:p>
          <a:p>
            <a:r>
              <a:rPr lang="ru-RU" sz="2000" dirty="0"/>
              <a:t>СУБД</a:t>
            </a:r>
          </a:p>
          <a:p>
            <a:r>
              <a:rPr lang="ru-RU" sz="2000" dirty="0"/>
              <a:t>Телеграм бот ( поддержка )</a:t>
            </a:r>
          </a:p>
        </p:txBody>
      </p:sp>
    </p:spTree>
    <p:extLst>
      <p:ext uri="{BB962C8B-B14F-4D97-AF65-F5344CB8AC3E}">
        <p14:creationId xmlns:p14="http://schemas.microsoft.com/office/powerpoint/2010/main" val="243432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9FF42-3486-4317-9492-AF6FB53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0125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CC348-8134-4672-A32F-6CAAFA8D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F81D4-24BC-4EE4-9DAD-14058B4E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7" y="2791325"/>
            <a:ext cx="3455324" cy="3101983"/>
          </a:xfrm>
        </p:spPr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Подсистемы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Подсистема администратора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Подсистема клиента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Подсистема сотрудника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Подсистема Хранилища (БД)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1D4AB61-478E-480F-B0E6-A162A5B90975}"/>
              </a:ext>
            </a:extLst>
          </p:cNvPr>
          <p:cNvSpPr txBox="1">
            <a:spLocks/>
          </p:cNvSpPr>
          <p:nvPr/>
        </p:nvSpPr>
        <p:spPr>
          <a:xfrm>
            <a:off x="6672351" y="2789574"/>
            <a:ext cx="3185991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Кредитный запрос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вский счёт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для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90447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0CD45-E2A4-447C-A9CF-38D84C88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670"/>
            <a:ext cx="7729728" cy="1188720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3ABAA9-FA70-43DC-B5F6-C6F72090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236" y="1442036"/>
            <a:ext cx="5569527" cy="5249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27054-BDA9-438B-92F4-174F391336A4}"/>
              </a:ext>
            </a:extLst>
          </p:cNvPr>
          <p:cNvSpPr txBox="1"/>
          <p:nvPr/>
        </p:nvSpPr>
        <p:spPr>
          <a:xfrm>
            <a:off x="9764683" y="5993477"/>
            <a:ext cx="24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r>
              <a:rPr lang="ru-RU" dirty="0"/>
              <a:t>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241196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00495-6318-4CA9-9E66-95F3A9DC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C4C85-5073-45AE-8DA2-79249171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Python 3 </a:t>
            </a:r>
          </a:p>
          <a:p>
            <a:r>
              <a:rPr lang="ru-RU" sz="2800" dirty="0"/>
              <a:t>Фреймворк </a:t>
            </a:r>
            <a:r>
              <a:rPr lang="en-US" sz="2800" dirty="0"/>
              <a:t>Django </a:t>
            </a:r>
            <a:r>
              <a:rPr lang="ru-RU" sz="2800" dirty="0"/>
              <a:t>4.1</a:t>
            </a:r>
            <a:endParaRPr lang="en-US" sz="2800" dirty="0"/>
          </a:p>
          <a:p>
            <a:r>
              <a:rPr lang="en-US" sz="2800" dirty="0"/>
              <a:t>CSS-</a:t>
            </a:r>
            <a:r>
              <a:rPr lang="ru-RU" sz="2800" dirty="0"/>
              <a:t>фреймворк </a:t>
            </a:r>
            <a:r>
              <a:rPr lang="en-US" sz="2800" dirty="0"/>
              <a:t>bootstrap</a:t>
            </a:r>
            <a:endParaRPr lang="ru-RU" sz="2800" dirty="0"/>
          </a:p>
          <a:p>
            <a:r>
              <a:rPr lang="ru-RU" sz="2800" dirty="0"/>
              <a:t>База данных </a:t>
            </a:r>
            <a:r>
              <a:rPr lang="en-US" sz="2800" dirty="0"/>
              <a:t>sqlite3</a:t>
            </a:r>
          </a:p>
          <a:p>
            <a:r>
              <a:rPr lang="ru-RU" sz="2800" dirty="0"/>
              <a:t>Библиотека </a:t>
            </a:r>
            <a:r>
              <a:rPr lang="en-US" sz="2800" dirty="0" err="1"/>
              <a:t>telebot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9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4659-0CB4-416B-B140-9D0DC97F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367" y="449700"/>
            <a:ext cx="7729728" cy="1188720"/>
          </a:xfrm>
        </p:spPr>
        <p:txBody>
          <a:bodyPr/>
          <a:lstStyle/>
          <a:p>
            <a:r>
              <a:rPr lang="ru-RU" dirty="0"/>
              <a:t>Вид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0C657C-0548-4B98-B273-08468462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44" y="2080187"/>
            <a:ext cx="4756795" cy="401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9A2F70-D94D-4688-9DFD-99BFFD89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3" y="2080187"/>
            <a:ext cx="4680065" cy="4020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87C7F-8E53-4297-996B-0C95F4A81D9F}"/>
              </a:ext>
            </a:extLst>
          </p:cNvPr>
          <p:cNvSpPr txBox="1"/>
          <p:nvPr/>
        </p:nvSpPr>
        <p:spPr>
          <a:xfrm>
            <a:off x="2127099" y="6251171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5F9E8-D477-46F4-B1B2-5394FEEDDADF}"/>
              </a:ext>
            </a:extLst>
          </p:cNvPr>
          <p:cNvSpPr txBox="1"/>
          <p:nvPr/>
        </p:nvSpPr>
        <p:spPr>
          <a:xfrm>
            <a:off x="7693432" y="6251171"/>
            <a:ext cx="25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Акции и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9266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9FF42-3486-4317-9492-AF6FB53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111"/>
            <a:ext cx="7729728" cy="118872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F24F4-B5BB-405A-B618-0B604B5FD62C}"/>
              </a:ext>
            </a:extLst>
          </p:cNvPr>
          <p:cNvSpPr txBox="1"/>
          <p:nvPr/>
        </p:nvSpPr>
        <p:spPr>
          <a:xfrm>
            <a:off x="7154215" y="5657484"/>
            <a:ext cx="234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Регистрация клиента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566A4-D4A8-4D0B-A311-D1FF1E83A84E}"/>
              </a:ext>
            </a:extLst>
          </p:cNvPr>
          <p:cNvSpPr txBox="1"/>
          <p:nvPr/>
        </p:nvSpPr>
        <p:spPr>
          <a:xfrm>
            <a:off x="2126894" y="5657484"/>
            <a:ext cx="17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Вход в систему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9E7E135-7A01-444A-AC5C-BC91B8EE5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03" y="2181499"/>
            <a:ext cx="3487026" cy="3394917"/>
          </a:xfr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C43AD06-AE79-4D14-AB21-23B14040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10" y="2181500"/>
            <a:ext cx="5259887" cy="3394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48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9FF42-3486-4317-9492-AF6FB53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111"/>
            <a:ext cx="7729728" cy="1188720"/>
          </a:xfrm>
        </p:spPr>
        <p:txBody>
          <a:bodyPr/>
          <a:lstStyle/>
          <a:p>
            <a:r>
              <a:rPr lang="ru-RU" dirty="0"/>
              <a:t>Клиентская Версия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88BD438-4F46-4A82-AFD9-366234DDD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62" y="2057329"/>
            <a:ext cx="5304138" cy="3445696"/>
          </a:xfr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4D01CC-2A86-4C99-A496-582E8CD2D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15" y="2057328"/>
            <a:ext cx="4453745" cy="3445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7F24F4-B5BB-405A-B618-0B604B5FD62C}"/>
              </a:ext>
            </a:extLst>
          </p:cNvPr>
          <p:cNvSpPr txBox="1"/>
          <p:nvPr/>
        </p:nvSpPr>
        <p:spPr>
          <a:xfrm>
            <a:off x="8084681" y="5598038"/>
            <a:ext cx="21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Денежный перевод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566A4-D4A8-4D0B-A311-D1FF1E83A84E}"/>
              </a:ext>
            </a:extLst>
          </p:cNvPr>
          <p:cNvSpPr txBox="1"/>
          <p:nvPr/>
        </p:nvSpPr>
        <p:spPr>
          <a:xfrm>
            <a:off x="2469265" y="5593298"/>
            <a:ext cx="194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Банковские счета</a:t>
            </a:r>
          </a:p>
        </p:txBody>
      </p:sp>
    </p:spTree>
    <p:extLst>
      <p:ext uri="{BB962C8B-B14F-4D97-AF65-F5344CB8AC3E}">
        <p14:creationId xmlns:p14="http://schemas.microsoft.com/office/powerpoint/2010/main" val="242312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9FF42-3486-4317-9492-AF6FB53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111"/>
            <a:ext cx="7729728" cy="1188720"/>
          </a:xfrm>
        </p:spPr>
        <p:txBody>
          <a:bodyPr/>
          <a:lstStyle/>
          <a:p>
            <a:r>
              <a:rPr lang="ru-RU" dirty="0"/>
              <a:t>Клиентская Версия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F24F4-B5BB-405A-B618-0B604B5FD62C}"/>
              </a:ext>
            </a:extLst>
          </p:cNvPr>
          <p:cNvSpPr txBox="1"/>
          <p:nvPr/>
        </p:nvSpPr>
        <p:spPr>
          <a:xfrm>
            <a:off x="7011722" y="5578458"/>
            <a:ext cx="32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Оформление кредитной карты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566A4-D4A8-4D0B-A311-D1FF1E83A84E}"/>
              </a:ext>
            </a:extLst>
          </p:cNvPr>
          <p:cNvSpPr txBox="1"/>
          <p:nvPr/>
        </p:nvSpPr>
        <p:spPr>
          <a:xfrm>
            <a:off x="1639609" y="5578458"/>
            <a:ext cx="267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Расчет кредитной ставки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ABE3CBF-40E8-473E-BDE7-34A44385E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97" y="2502132"/>
            <a:ext cx="4853949" cy="2942706"/>
          </a:xfr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35B5F9-2464-458C-86E8-D43780D7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819" y="2502132"/>
            <a:ext cx="6012083" cy="2942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595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9FF42-3486-4317-9492-AF6FB53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111"/>
            <a:ext cx="7729728" cy="1188720"/>
          </a:xfrm>
        </p:spPr>
        <p:txBody>
          <a:bodyPr/>
          <a:lstStyle/>
          <a:p>
            <a:r>
              <a:rPr lang="ru-RU" dirty="0"/>
              <a:t>Версия сотрудников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F24F4-B5BB-405A-B618-0B604B5FD62C}"/>
              </a:ext>
            </a:extLst>
          </p:cNvPr>
          <p:cNvSpPr txBox="1"/>
          <p:nvPr/>
        </p:nvSpPr>
        <p:spPr>
          <a:xfrm>
            <a:off x="6904138" y="6324288"/>
            <a:ext cx="20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задания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566A4-D4A8-4D0B-A311-D1FF1E83A84E}"/>
              </a:ext>
            </a:extLst>
          </p:cNvPr>
          <p:cNvSpPr txBox="1"/>
          <p:nvPr/>
        </p:nvSpPr>
        <p:spPr>
          <a:xfrm>
            <a:off x="1797214" y="6324288"/>
            <a:ext cx="147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задания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5B61F9-333D-4215-AC1A-4B9500BC1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627" y="1951932"/>
            <a:ext cx="3158006" cy="4186194"/>
          </a:xfr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F1B101-27DE-4E48-BEDE-4641031D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938" y="2719725"/>
            <a:ext cx="6637435" cy="2617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686736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566</TotalTime>
  <Words>166</Words>
  <Application>Microsoft Office PowerPoint</Application>
  <PresentationFormat>Широкоэкранный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Symbol</vt:lpstr>
      <vt:lpstr>Times New Roman</vt:lpstr>
      <vt:lpstr>Посылка</vt:lpstr>
      <vt:lpstr>Банковское приложение для клиентов и сотрудников</vt:lpstr>
      <vt:lpstr>Структура проекта</vt:lpstr>
      <vt:lpstr>Структура проекта</vt:lpstr>
      <vt:lpstr>технологии</vt:lpstr>
      <vt:lpstr>Вид сайта</vt:lpstr>
      <vt:lpstr>Аутентификация</vt:lpstr>
      <vt:lpstr>Клиентская Версия</vt:lpstr>
      <vt:lpstr>Клиентская Версия</vt:lpstr>
      <vt:lpstr>Версия сотрудников</vt:lpstr>
      <vt:lpstr>Обратная связь</vt:lpstr>
      <vt:lpstr>Версия Администратора</vt:lpstr>
      <vt:lpstr>Результаты испытаний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Банковское приложение для клиентов и сотрудников</dc:title>
  <dc:creator>Евгений Михайлов</dc:creator>
  <cp:lastModifiedBy>Евгений Михайлов</cp:lastModifiedBy>
  <cp:revision>20</cp:revision>
  <dcterms:created xsi:type="dcterms:W3CDTF">2023-05-23T15:30:11Z</dcterms:created>
  <dcterms:modified xsi:type="dcterms:W3CDTF">2023-06-05T08:56:08Z</dcterms:modified>
</cp:coreProperties>
</file>